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97" r:id="rId7"/>
  </p:sldMasterIdLst>
  <p:notesMasterIdLst>
    <p:notesMasterId r:id="rId38"/>
  </p:notesMasterIdLst>
  <p:handoutMasterIdLst>
    <p:handoutMasterId r:id="rId39"/>
  </p:handoutMasterIdLst>
  <p:sldIdLst>
    <p:sldId id="297" r:id="rId8"/>
    <p:sldId id="275" r:id="rId9"/>
    <p:sldId id="384" r:id="rId10"/>
    <p:sldId id="419" r:id="rId11"/>
    <p:sldId id="420" r:id="rId12"/>
    <p:sldId id="387" r:id="rId13"/>
    <p:sldId id="392" r:id="rId14"/>
    <p:sldId id="299" r:id="rId15"/>
    <p:sldId id="421" r:id="rId16"/>
    <p:sldId id="302" r:id="rId17"/>
    <p:sldId id="398" r:id="rId18"/>
    <p:sldId id="399" r:id="rId19"/>
    <p:sldId id="309" r:id="rId20"/>
    <p:sldId id="369" r:id="rId21"/>
    <p:sldId id="401" r:id="rId22"/>
    <p:sldId id="402" r:id="rId23"/>
    <p:sldId id="422" r:id="rId24"/>
    <p:sldId id="418" r:id="rId25"/>
    <p:sldId id="407" r:id="rId26"/>
    <p:sldId id="408" r:id="rId27"/>
    <p:sldId id="409" r:id="rId28"/>
    <p:sldId id="417" r:id="rId29"/>
    <p:sldId id="400" r:id="rId30"/>
    <p:sldId id="412" r:id="rId31"/>
    <p:sldId id="413" r:id="rId32"/>
    <p:sldId id="410" r:id="rId33"/>
    <p:sldId id="414" r:id="rId34"/>
    <p:sldId id="415" r:id="rId35"/>
    <p:sldId id="326" r:id="rId36"/>
    <p:sldId id="416" r:id="rId37"/>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CF7F"/>
    <a:srgbClr val="FDE8C7"/>
    <a:srgbClr val="F9C46A"/>
    <a:srgbClr val="E6E6E6"/>
    <a:srgbClr val="DAE9C5"/>
    <a:srgbClr val="ACCF7F"/>
    <a:srgbClr val="CAECF6"/>
    <a:srgbClr val="3FBADF"/>
    <a:srgbClr val="F8C265"/>
    <a:srgbClr val="FCE4BA"/>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1" autoAdjust="0"/>
    <p:restoredTop sz="59483" autoAdjust="0"/>
  </p:normalViewPr>
  <p:slideViewPr>
    <p:cSldViewPr snapToGrid="0">
      <p:cViewPr>
        <p:scale>
          <a:sx n="50" d="100"/>
          <a:sy n="50" d="100"/>
        </p:scale>
        <p:origin x="576" y="-700"/>
      </p:cViewPr>
      <p:guideLst>
        <p:guide orient="horz" pos="2880"/>
        <p:guide pos="216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911a8af2-9123-40ad-a1c0-9dc60f52b567" providerId="ADAL" clId="{AFFED65B-D7F4-4911-9881-B055F89AB3E5}"/>
    <pc:docChg chg="custSel addSld delSld modSld addMainMaster">
      <pc:chgData name="McKinlay-Yeaman, Katie" userId="911a8af2-9123-40ad-a1c0-9dc60f52b567" providerId="ADAL" clId="{AFFED65B-D7F4-4911-9881-B055F89AB3E5}" dt="2023-12-04T13:05:57.122" v="90" actId="20577"/>
      <pc:docMkLst>
        <pc:docMk/>
      </pc:docMkLst>
      <pc:sldChg chg="delSp mod">
        <pc:chgData name="McKinlay-Yeaman, Katie" userId="911a8af2-9123-40ad-a1c0-9dc60f52b567" providerId="ADAL" clId="{AFFED65B-D7F4-4911-9881-B055F89AB3E5}" dt="2023-12-04T12:58:20.838" v="0" actId="478"/>
        <pc:sldMkLst>
          <pc:docMk/>
          <pc:sldMk cId="3154748028" sldId="297"/>
        </pc:sldMkLst>
        <pc:picChg chg="del">
          <ac:chgData name="McKinlay-Yeaman, Katie" userId="911a8af2-9123-40ad-a1c0-9dc60f52b567" providerId="ADAL" clId="{AFFED65B-D7F4-4911-9881-B055F89AB3E5}" dt="2023-12-04T12:58:20.838" v="0" actId="478"/>
          <ac:picMkLst>
            <pc:docMk/>
            <pc:sldMk cId="3154748028" sldId="297"/>
            <ac:picMk id="3" creationId="{47B91D8E-51D6-47F4-9BCD-48D89B59D386}"/>
          </ac:picMkLst>
        </pc:picChg>
      </pc:sldChg>
      <pc:sldChg chg="modSp mod modNotesTx">
        <pc:chgData name="McKinlay-Yeaman, Katie" userId="911a8af2-9123-40ad-a1c0-9dc60f52b567" providerId="ADAL" clId="{AFFED65B-D7F4-4911-9881-B055F89AB3E5}" dt="2023-12-04T13:02:35.105" v="62" actId="20577"/>
        <pc:sldMkLst>
          <pc:docMk/>
          <pc:sldMk cId="780304775" sldId="309"/>
        </pc:sldMkLst>
        <pc:spChg chg="mod">
          <ac:chgData name="McKinlay-Yeaman, Katie" userId="911a8af2-9123-40ad-a1c0-9dc60f52b567" providerId="ADAL" clId="{AFFED65B-D7F4-4911-9881-B055F89AB3E5}" dt="2023-12-04T13:02:30.682" v="55" actId="20577"/>
          <ac:spMkLst>
            <pc:docMk/>
            <pc:sldMk cId="780304775" sldId="309"/>
            <ac:spMk id="2" creationId="{B7DAE117-2C6C-3684-1FF3-8573985DD4E5}"/>
          </ac:spMkLst>
        </pc:spChg>
      </pc:sldChg>
      <pc:sldChg chg="modSp mod">
        <pc:chgData name="McKinlay-Yeaman, Katie" userId="911a8af2-9123-40ad-a1c0-9dc60f52b567" providerId="ADAL" clId="{AFFED65B-D7F4-4911-9881-B055F89AB3E5}" dt="2023-12-04T13:05:57.122" v="90" actId="20577"/>
        <pc:sldMkLst>
          <pc:docMk/>
          <pc:sldMk cId="2606980573" sldId="326"/>
        </pc:sldMkLst>
        <pc:graphicFrameChg chg="modGraphic">
          <ac:chgData name="McKinlay-Yeaman, Katie" userId="911a8af2-9123-40ad-a1c0-9dc60f52b567" providerId="ADAL" clId="{AFFED65B-D7F4-4911-9881-B055F89AB3E5}" dt="2023-12-04T13:05:57.122" v="90" actId="20577"/>
          <ac:graphicFrameMkLst>
            <pc:docMk/>
            <pc:sldMk cId="2606980573" sldId="326"/>
            <ac:graphicFrameMk id="6" creationId="{468E04C3-084E-B0B9-F5B3-43C2852C4D1F}"/>
          </ac:graphicFrameMkLst>
        </pc:graphicFrameChg>
      </pc:sldChg>
      <pc:sldChg chg="del">
        <pc:chgData name="McKinlay-Yeaman, Katie" userId="911a8af2-9123-40ad-a1c0-9dc60f52b567" providerId="ADAL" clId="{AFFED65B-D7F4-4911-9881-B055F89AB3E5}" dt="2023-12-04T13:01:22.077" v="20" actId="47"/>
        <pc:sldMkLst>
          <pc:docMk/>
          <pc:sldMk cId="2571043080" sldId="356"/>
        </pc:sldMkLst>
      </pc:sldChg>
      <pc:sldChg chg="modSp mod modNotesTx">
        <pc:chgData name="McKinlay-Yeaman, Katie" userId="911a8af2-9123-40ad-a1c0-9dc60f52b567" providerId="ADAL" clId="{AFFED65B-D7F4-4911-9881-B055F89AB3E5}" dt="2023-12-04T13:02:42.047" v="76" actId="20577"/>
        <pc:sldMkLst>
          <pc:docMk/>
          <pc:sldMk cId="3122559147" sldId="369"/>
        </pc:sldMkLst>
        <pc:spChg chg="mod">
          <ac:chgData name="McKinlay-Yeaman, Katie" userId="911a8af2-9123-40ad-a1c0-9dc60f52b567" providerId="ADAL" clId="{AFFED65B-D7F4-4911-9881-B055F89AB3E5}" dt="2023-12-04T13:02:39.325" v="69" actId="20577"/>
          <ac:spMkLst>
            <pc:docMk/>
            <pc:sldMk cId="3122559147" sldId="369"/>
            <ac:spMk id="3" creationId="{A4004BC2-AE14-DBCC-2E7B-33CF960883E7}"/>
          </ac:spMkLst>
        </pc:spChg>
      </pc:sldChg>
      <pc:sldChg chg="del">
        <pc:chgData name="McKinlay-Yeaman, Katie" userId="911a8af2-9123-40ad-a1c0-9dc60f52b567" providerId="ADAL" clId="{AFFED65B-D7F4-4911-9881-B055F89AB3E5}" dt="2023-12-04T13:03:28.642" v="81" actId="47"/>
        <pc:sldMkLst>
          <pc:docMk/>
          <pc:sldMk cId="888093698" sldId="371"/>
        </pc:sldMkLst>
      </pc:sldChg>
      <pc:sldChg chg="del">
        <pc:chgData name="McKinlay-Yeaman, Katie" userId="911a8af2-9123-40ad-a1c0-9dc60f52b567" providerId="ADAL" clId="{AFFED65B-D7F4-4911-9881-B055F89AB3E5}" dt="2023-12-04T12:59:50.673" v="7" actId="47"/>
        <pc:sldMkLst>
          <pc:docMk/>
          <pc:sldMk cId="3233271674" sldId="385"/>
        </pc:sldMkLst>
      </pc:sldChg>
      <pc:sldChg chg="delSp del mod">
        <pc:chgData name="McKinlay-Yeaman, Katie" userId="911a8af2-9123-40ad-a1c0-9dc60f52b567" providerId="ADAL" clId="{AFFED65B-D7F4-4911-9881-B055F89AB3E5}" dt="2023-12-04T13:00:45.404" v="15" actId="47"/>
        <pc:sldMkLst>
          <pc:docMk/>
          <pc:sldMk cId="690644831" sldId="386"/>
        </pc:sldMkLst>
        <pc:picChg chg="del">
          <ac:chgData name="McKinlay-Yeaman, Katie" userId="911a8af2-9123-40ad-a1c0-9dc60f52b567" providerId="ADAL" clId="{AFFED65B-D7F4-4911-9881-B055F89AB3E5}" dt="2023-12-04T12:59:55.167" v="8" actId="478"/>
          <ac:picMkLst>
            <pc:docMk/>
            <pc:sldMk cId="690644831" sldId="386"/>
            <ac:picMk id="3" creationId="{47B91D8E-51D6-47F4-9BCD-48D89B59D386}"/>
          </ac:picMkLst>
        </pc:picChg>
      </pc:sldChg>
      <pc:sldChg chg="delSp mod">
        <pc:chgData name="McKinlay-Yeaman, Katie" userId="911a8af2-9123-40ad-a1c0-9dc60f52b567" providerId="ADAL" clId="{AFFED65B-D7F4-4911-9881-B055F89AB3E5}" dt="2023-12-04T13:00:39.261" v="14" actId="478"/>
        <pc:sldMkLst>
          <pc:docMk/>
          <pc:sldMk cId="605875400" sldId="387"/>
        </pc:sldMkLst>
        <pc:picChg chg="del">
          <ac:chgData name="McKinlay-Yeaman, Katie" userId="911a8af2-9123-40ad-a1c0-9dc60f52b567" providerId="ADAL" clId="{AFFED65B-D7F4-4911-9881-B055F89AB3E5}" dt="2023-12-04T13:00:39.261" v="14" actId="478"/>
          <ac:picMkLst>
            <pc:docMk/>
            <pc:sldMk cId="605875400" sldId="387"/>
            <ac:picMk id="3" creationId="{47B91D8E-51D6-47F4-9BCD-48D89B59D386}"/>
          </ac:picMkLst>
        </pc:picChg>
      </pc:sldChg>
      <pc:sldChg chg="modSp mod modNotesTx">
        <pc:chgData name="McKinlay-Yeaman, Katie" userId="911a8af2-9123-40ad-a1c0-9dc60f52b567" providerId="ADAL" clId="{AFFED65B-D7F4-4911-9881-B055F89AB3E5}" dt="2023-12-04T13:01:35.553" v="35" actId="20577"/>
        <pc:sldMkLst>
          <pc:docMk/>
          <pc:sldMk cId="2392995418" sldId="398"/>
        </pc:sldMkLst>
        <pc:spChg chg="mod">
          <ac:chgData name="McKinlay-Yeaman, Katie" userId="911a8af2-9123-40ad-a1c0-9dc60f52b567" providerId="ADAL" clId="{AFFED65B-D7F4-4911-9881-B055F89AB3E5}" dt="2023-12-04T13:01:32.782" v="28" actId="20577"/>
          <ac:spMkLst>
            <pc:docMk/>
            <pc:sldMk cId="2392995418" sldId="398"/>
            <ac:spMk id="4" creationId="{EF5C731C-02F0-2087-81A7-920D58312568}"/>
          </ac:spMkLst>
        </pc:spChg>
      </pc:sldChg>
      <pc:sldChg chg="delSp modSp mod modNotesTx">
        <pc:chgData name="McKinlay-Yeaman, Katie" userId="911a8af2-9123-40ad-a1c0-9dc60f52b567" providerId="ADAL" clId="{AFFED65B-D7F4-4911-9881-B055F89AB3E5}" dt="2023-12-04T13:02:19.020" v="48" actId="1076"/>
        <pc:sldMkLst>
          <pc:docMk/>
          <pc:sldMk cId="1279225111" sldId="399"/>
        </pc:sldMkLst>
        <pc:spChg chg="del mod">
          <ac:chgData name="McKinlay-Yeaman, Katie" userId="911a8af2-9123-40ad-a1c0-9dc60f52b567" providerId="ADAL" clId="{AFFED65B-D7F4-4911-9881-B055F89AB3E5}" dt="2023-12-04T13:02:02.586" v="44" actId="478"/>
          <ac:spMkLst>
            <pc:docMk/>
            <pc:sldMk cId="1279225111" sldId="399"/>
            <ac:spMk id="11" creationId="{2CCC4036-C725-10C1-AC1D-E36EAA001F19}"/>
          </ac:spMkLst>
        </pc:spChg>
        <pc:picChg chg="mod">
          <ac:chgData name="McKinlay-Yeaman, Katie" userId="911a8af2-9123-40ad-a1c0-9dc60f52b567" providerId="ADAL" clId="{AFFED65B-D7F4-4911-9881-B055F89AB3E5}" dt="2023-12-04T13:02:19.020" v="48" actId="1076"/>
          <ac:picMkLst>
            <pc:docMk/>
            <pc:sldMk cId="1279225111" sldId="399"/>
            <ac:picMk id="10" creationId="{06E6E5E1-3DC5-2967-7430-EAA23E2D5FD7}"/>
          </ac:picMkLst>
        </pc:picChg>
      </pc:sldChg>
      <pc:sldChg chg="modSp mod">
        <pc:chgData name="McKinlay-Yeaman, Katie" userId="911a8af2-9123-40ad-a1c0-9dc60f52b567" providerId="ADAL" clId="{AFFED65B-D7F4-4911-9881-B055F89AB3E5}" dt="2023-12-04T13:04:47.032" v="82" actId="1076"/>
        <pc:sldMkLst>
          <pc:docMk/>
          <pc:sldMk cId="2058516296" sldId="400"/>
        </pc:sldMkLst>
        <pc:spChg chg="mod">
          <ac:chgData name="McKinlay-Yeaman, Katie" userId="911a8af2-9123-40ad-a1c0-9dc60f52b567" providerId="ADAL" clId="{AFFED65B-D7F4-4911-9881-B055F89AB3E5}" dt="2023-12-04T13:04:47.032" v="82" actId="1076"/>
          <ac:spMkLst>
            <pc:docMk/>
            <pc:sldMk cId="2058516296" sldId="400"/>
            <ac:spMk id="12" creationId="{9AB62B0A-B40C-A997-C8D6-9284527C961D}"/>
          </ac:spMkLst>
        </pc:spChg>
      </pc:sldChg>
      <pc:sldChg chg="delSp mod">
        <pc:chgData name="McKinlay-Yeaman, Katie" userId="911a8af2-9123-40ad-a1c0-9dc60f52b567" providerId="ADAL" clId="{AFFED65B-D7F4-4911-9881-B055F89AB3E5}" dt="2023-12-04T13:05:09.448" v="83" actId="478"/>
        <pc:sldMkLst>
          <pc:docMk/>
          <pc:sldMk cId="3230462417" sldId="415"/>
        </pc:sldMkLst>
        <pc:picChg chg="del">
          <ac:chgData name="McKinlay-Yeaman, Katie" userId="911a8af2-9123-40ad-a1c0-9dc60f52b567" providerId="ADAL" clId="{AFFED65B-D7F4-4911-9881-B055F89AB3E5}" dt="2023-12-04T13:05:09.448" v="83" actId="478"/>
          <ac:picMkLst>
            <pc:docMk/>
            <pc:sldMk cId="3230462417" sldId="415"/>
            <ac:picMk id="3" creationId="{47B91D8E-51D6-47F4-9BCD-48D89B59D386}"/>
          </ac:picMkLst>
        </pc:picChg>
      </pc:sldChg>
      <pc:sldChg chg="addSp modSp add mod modAnim modNotesTx">
        <pc:chgData name="McKinlay-Yeaman, Katie" userId="911a8af2-9123-40ad-a1c0-9dc60f52b567" providerId="ADAL" clId="{AFFED65B-D7F4-4911-9881-B055F89AB3E5}" dt="2023-12-04T12:59:49.237" v="6"/>
        <pc:sldMkLst>
          <pc:docMk/>
          <pc:sldMk cId="1810042997" sldId="419"/>
        </pc:sldMkLst>
        <pc:spChg chg="add mod">
          <ac:chgData name="McKinlay-Yeaman, Katie" userId="911a8af2-9123-40ad-a1c0-9dc60f52b567" providerId="ADAL" clId="{AFFED65B-D7F4-4911-9881-B055F89AB3E5}" dt="2023-12-04T12:59:46.271" v="5" actId="20577"/>
          <ac:spMkLst>
            <pc:docMk/>
            <pc:sldMk cId="1810042997" sldId="419"/>
            <ac:spMk id="4" creationId="{76D099CC-3EE0-D7B2-B6C2-3BE4C090F413}"/>
          </ac:spMkLst>
        </pc:spChg>
        <pc:picChg chg="add mod">
          <ac:chgData name="McKinlay-Yeaman, Katie" userId="911a8af2-9123-40ad-a1c0-9dc60f52b567" providerId="ADAL" clId="{AFFED65B-D7F4-4911-9881-B055F89AB3E5}" dt="2023-12-04T12:59:43.527" v="3"/>
          <ac:picMkLst>
            <pc:docMk/>
            <pc:sldMk cId="1810042997" sldId="419"/>
            <ac:picMk id="5" creationId="{C31EC9D4-2DB5-6F03-0E4D-E9AAB05D5DD1}"/>
          </ac:picMkLst>
        </pc:picChg>
      </pc:sldChg>
      <pc:sldChg chg="addSp modSp add mod modAnim modNotesTx">
        <pc:chgData name="McKinlay-Yeaman, Katie" userId="911a8af2-9123-40ad-a1c0-9dc60f52b567" providerId="ADAL" clId="{AFFED65B-D7F4-4911-9881-B055F89AB3E5}" dt="2023-12-04T13:00:13.287" v="13"/>
        <pc:sldMkLst>
          <pc:docMk/>
          <pc:sldMk cId="2983331683" sldId="420"/>
        </pc:sldMkLst>
        <pc:spChg chg="add mod">
          <ac:chgData name="McKinlay-Yeaman, Katie" userId="911a8af2-9123-40ad-a1c0-9dc60f52b567" providerId="ADAL" clId="{AFFED65B-D7F4-4911-9881-B055F89AB3E5}" dt="2023-12-04T13:00:08.957" v="12" actId="1076"/>
          <ac:spMkLst>
            <pc:docMk/>
            <pc:sldMk cId="2983331683" sldId="420"/>
            <ac:spMk id="4" creationId="{50133444-0629-A972-9649-9D41711D0AAC}"/>
          </ac:spMkLst>
        </pc:spChg>
        <pc:spChg chg="add mod">
          <ac:chgData name="McKinlay-Yeaman, Katie" userId="911a8af2-9123-40ad-a1c0-9dc60f52b567" providerId="ADAL" clId="{AFFED65B-D7F4-4911-9881-B055F89AB3E5}" dt="2023-12-04T13:00:08.957" v="12" actId="1076"/>
          <ac:spMkLst>
            <pc:docMk/>
            <pc:sldMk cId="2983331683" sldId="420"/>
            <ac:spMk id="5" creationId="{6EA79FD8-35D7-91AE-D002-A30866C2BE17}"/>
          </ac:spMkLst>
        </pc:spChg>
        <pc:picChg chg="add mod">
          <ac:chgData name="McKinlay-Yeaman, Katie" userId="911a8af2-9123-40ad-a1c0-9dc60f52b567" providerId="ADAL" clId="{AFFED65B-D7F4-4911-9881-B055F89AB3E5}" dt="2023-12-04T13:00:08.957" v="12" actId="1076"/>
          <ac:picMkLst>
            <pc:docMk/>
            <pc:sldMk cId="2983331683" sldId="420"/>
            <ac:picMk id="6" creationId="{A612BF95-723C-2F1B-39E6-414A369A1DCE}"/>
          </ac:picMkLst>
        </pc:picChg>
        <pc:picChg chg="add mod">
          <ac:chgData name="McKinlay-Yeaman, Katie" userId="911a8af2-9123-40ad-a1c0-9dc60f52b567" providerId="ADAL" clId="{AFFED65B-D7F4-4911-9881-B055F89AB3E5}" dt="2023-12-04T13:00:08.957" v="12" actId="1076"/>
          <ac:picMkLst>
            <pc:docMk/>
            <pc:sldMk cId="2983331683" sldId="420"/>
            <ac:picMk id="7" creationId="{4098F1D7-9761-10EF-02FE-BE365378287D}"/>
          </ac:picMkLst>
        </pc:picChg>
      </pc:sldChg>
      <pc:sldChg chg="addSp modSp add modAnim modNotesTx">
        <pc:chgData name="McKinlay-Yeaman, Katie" userId="911a8af2-9123-40ad-a1c0-9dc60f52b567" providerId="ADAL" clId="{AFFED65B-D7F4-4911-9881-B055F89AB3E5}" dt="2023-12-04T13:01:20.279" v="19"/>
        <pc:sldMkLst>
          <pc:docMk/>
          <pc:sldMk cId="3989225695" sldId="421"/>
        </pc:sldMkLst>
        <pc:spChg chg="add mod">
          <ac:chgData name="McKinlay-Yeaman, Katie" userId="911a8af2-9123-40ad-a1c0-9dc60f52b567" providerId="ADAL" clId="{AFFED65B-D7F4-4911-9881-B055F89AB3E5}" dt="2023-12-04T13:01:07.958" v="18"/>
          <ac:spMkLst>
            <pc:docMk/>
            <pc:sldMk cId="3989225695" sldId="421"/>
            <ac:spMk id="4" creationId="{BB209EA2-C54B-87C1-1A5A-217D1080811D}"/>
          </ac:spMkLst>
        </pc:spChg>
        <pc:picChg chg="add mod">
          <ac:chgData name="McKinlay-Yeaman, Katie" userId="911a8af2-9123-40ad-a1c0-9dc60f52b567" providerId="ADAL" clId="{AFFED65B-D7F4-4911-9881-B055F89AB3E5}" dt="2023-12-04T13:01:07.958" v="18"/>
          <ac:picMkLst>
            <pc:docMk/>
            <pc:sldMk cId="3989225695" sldId="421"/>
            <ac:picMk id="5" creationId="{6DB72A4C-8658-D6CA-4475-964930A0D016}"/>
          </ac:picMkLst>
        </pc:picChg>
      </pc:sldChg>
      <pc:sldChg chg="addSp modSp add modAnim modNotesTx">
        <pc:chgData name="McKinlay-Yeaman, Katie" userId="911a8af2-9123-40ad-a1c0-9dc60f52b567" providerId="ADAL" clId="{AFFED65B-D7F4-4911-9881-B055F89AB3E5}" dt="2023-12-04T13:03:27.378" v="80"/>
        <pc:sldMkLst>
          <pc:docMk/>
          <pc:sldMk cId="1166839147" sldId="422"/>
        </pc:sldMkLst>
        <pc:spChg chg="add mod">
          <ac:chgData name="McKinlay-Yeaman, Katie" userId="911a8af2-9123-40ad-a1c0-9dc60f52b567" providerId="ADAL" clId="{AFFED65B-D7F4-4911-9881-B055F89AB3E5}" dt="2023-12-04T13:03:22.223" v="79"/>
          <ac:spMkLst>
            <pc:docMk/>
            <pc:sldMk cId="1166839147" sldId="422"/>
            <ac:spMk id="4" creationId="{CCD46258-BACC-EA8E-AEEC-63E1C0977375}"/>
          </ac:spMkLst>
        </pc:spChg>
        <pc:picChg chg="add mod">
          <ac:chgData name="McKinlay-Yeaman, Katie" userId="911a8af2-9123-40ad-a1c0-9dc60f52b567" providerId="ADAL" clId="{AFFED65B-D7F4-4911-9881-B055F89AB3E5}" dt="2023-12-04T13:03:22.223" v="79"/>
          <ac:picMkLst>
            <pc:docMk/>
            <pc:sldMk cId="1166839147" sldId="422"/>
            <ac:picMk id="5" creationId="{7B8DD5E8-6C2D-D951-B8A9-C76DA88AE880}"/>
          </ac:picMkLst>
        </pc:picChg>
      </pc:sldChg>
      <pc:sldMasterChg chg="delSldLayout">
        <pc:chgData name="McKinlay-Yeaman, Katie" userId="911a8af2-9123-40ad-a1c0-9dc60f52b567" providerId="ADAL" clId="{AFFED65B-D7F4-4911-9881-B055F89AB3E5}" dt="2023-12-04T13:00:45.404" v="15" actId="47"/>
        <pc:sldMasterMkLst>
          <pc:docMk/>
          <pc:sldMasterMk cId="2525617772" sldId="2147483690"/>
        </pc:sldMasterMkLst>
        <pc:sldLayoutChg chg="del">
          <pc:chgData name="McKinlay-Yeaman, Katie" userId="911a8af2-9123-40ad-a1c0-9dc60f52b567" providerId="ADAL" clId="{AFFED65B-D7F4-4911-9881-B055F89AB3E5}" dt="2023-12-04T13:00:45.404" v="15" actId="47"/>
          <pc:sldLayoutMkLst>
            <pc:docMk/>
            <pc:sldMasterMk cId="2525617772" sldId="2147483690"/>
            <pc:sldLayoutMk cId="1970582467" sldId="2147483828"/>
          </pc:sldLayoutMkLst>
        </pc:sldLayoutChg>
      </pc:sldMasterChg>
      <pc:sldMasterChg chg="delSldLayout">
        <pc:chgData name="McKinlay-Yeaman, Katie" userId="911a8af2-9123-40ad-a1c0-9dc60f52b567" providerId="ADAL" clId="{AFFED65B-D7F4-4911-9881-B055F89AB3E5}" dt="2023-12-04T13:03:28.642" v="81" actId="47"/>
        <pc:sldMasterMkLst>
          <pc:docMk/>
          <pc:sldMasterMk cId="3344989542" sldId="2147483800"/>
        </pc:sldMasterMkLst>
        <pc:sldLayoutChg chg="del">
          <pc:chgData name="McKinlay-Yeaman, Katie" userId="911a8af2-9123-40ad-a1c0-9dc60f52b567" providerId="ADAL" clId="{AFFED65B-D7F4-4911-9881-B055F89AB3E5}" dt="2023-12-04T13:03:28.642" v="81" actId="47"/>
          <pc:sldLayoutMkLst>
            <pc:docMk/>
            <pc:sldMasterMk cId="3344989542" sldId="2147483800"/>
            <pc:sldLayoutMk cId="2976447803" sldId="2147483824"/>
          </pc:sldLayoutMkLst>
        </pc:sldLayoutChg>
      </pc:sldMasterChg>
      <pc:sldMasterChg chg="add addSldLayout">
        <pc:chgData name="McKinlay-Yeaman, Katie" userId="911a8af2-9123-40ad-a1c0-9dc60f52b567" providerId="ADAL" clId="{AFFED65B-D7F4-4911-9881-B055F89AB3E5}" dt="2023-12-04T12:59:39.754" v="1" actId="27028"/>
        <pc:sldMasterMkLst>
          <pc:docMk/>
          <pc:sldMasterMk cId="3919549632" sldId="2147483897"/>
        </pc:sldMasterMkLst>
        <pc:sldLayoutChg chg="add">
          <pc:chgData name="McKinlay-Yeaman, Katie" userId="911a8af2-9123-40ad-a1c0-9dc60f52b567" providerId="ADAL" clId="{AFFED65B-D7F4-4911-9881-B055F89AB3E5}" dt="2023-12-04T12:59:39.754" v="1" actId="27028"/>
          <pc:sldLayoutMkLst>
            <pc:docMk/>
            <pc:sldMasterMk cId="3919549632" sldId="2147483897"/>
            <pc:sldLayoutMk cId="707176821" sldId="2147483899"/>
          </pc:sldLayoutMkLst>
        </pc:sldLayoutChg>
      </pc:sldMasterChg>
    </pc:docChg>
  </pc:docChgLst>
  <pc:docChgLst>
    <pc:chgData name="McKinlay-Yeaman, Katie" userId="911a8af2-9123-40ad-a1c0-9dc60f52b567" providerId="ADAL" clId="{2C136779-E837-4D8B-A451-E30411EADCA7}"/>
    <pc:docChg chg="undo custSel addSld delSld modSld sldOrd">
      <pc:chgData name="McKinlay-Yeaman, Katie" userId="911a8af2-9123-40ad-a1c0-9dc60f52b567" providerId="ADAL" clId="{2C136779-E837-4D8B-A451-E30411EADCA7}" dt="2023-11-02T09:31:29.884" v="4481" actId="20577"/>
      <pc:docMkLst>
        <pc:docMk/>
      </pc:docMkLst>
      <pc:sldChg chg="modSp mod modNotesTx">
        <pc:chgData name="McKinlay-Yeaman, Katie" userId="911a8af2-9123-40ad-a1c0-9dc60f52b567" providerId="ADAL" clId="{2C136779-E837-4D8B-A451-E30411EADCA7}" dt="2023-10-23T16:31:48.856" v="3858" actId="20577"/>
        <pc:sldMkLst>
          <pc:docMk/>
          <pc:sldMk cId="1864492345" sldId="275"/>
        </pc:sldMkLst>
        <pc:spChg chg="mod">
          <ac:chgData name="McKinlay-Yeaman, Katie" userId="911a8af2-9123-40ad-a1c0-9dc60f52b567" providerId="ADAL" clId="{2C136779-E837-4D8B-A451-E30411EADCA7}" dt="2023-10-23T16:31:48.856" v="3858" actId="20577"/>
          <ac:spMkLst>
            <pc:docMk/>
            <pc:sldMk cId="1864492345" sldId="275"/>
            <ac:spMk id="2" creationId="{A6B46B86-B2CA-D4F9-22F5-03A1FB5AF989}"/>
          </ac:spMkLst>
        </pc:spChg>
      </pc:sldChg>
      <pc:sldChg chg="modAnim modNotesTx">
        <pc:chgData name="McKinlay-Yeaman, Katie" userId="911a8af2-9123-40ad-a1c0-9dc60f52b567" providerId="ADAL" clId="{2C136779-E837-4D8B-A451-E30411EADCA7}" dt="2023-10-25T14:43:12.586" v="3859" actId="20577"/>
        <pc:sldMkLst>
          <pc:docMk/>
          <pc:sldMk cId="702346719" sldId="299"/>
        </pc:sldMkLst>
      </pc:sldChg>
      <pc:sldChg chg="ord modNotesTx">
        <pc:chgData name="McKinlay-Yeaman, Katie" userId="911a8af2-9123-40ad-a1c0-9dc60f52b567" providerId="ADAL" clId="{2C136779-E837-4D8B-A451-E30411EADCA7}" dt="2023-11-02T09:16:20.198" v="4061" actId="6549"/>
        <pc:sldMkLst>
          <pc:docMk/>
          <pc:sldMk cId="211406810" sldId="302"/>
        </pc:sldMkLst>
      </pc:sldChg>
      <pc:sldChg chg="modSp mod modNotesTx">
        <pc:chgData name="McKinlay-Yeaman, Katie" userId="911a8af2-9123-40ad-a1c0-9dc60f52b567" providerId="ADAL" clId="{2C136779-E837-4D8B-A451-E30411EADCA7}" dt="2023-10-25T14:47:01.942" v="3918" actId="20577"/>
        <pc:sldMkLst>
          <pc:docMk/>
          <pc:sldMk cId="780304775" sldId="309"/>
        </pc:sldMkLst>
        <pc:spChg chg="mod">
          <ac:chgData name="McKinlay-Yeaman, Katie" userId="911a8af2-9123-40ad-a1c0-9dc60f52b567" providerId="ADAL" clId="{2C136779-E837-4D8B-A451-E30411EADCA7}" dt="2023-10-20T11:51:53.674" v="2554" actId="20577"/>
          <ac:spMkLst>
            <pc:docMk/>
            <pc:sldMk cId="780304775" sldId="309"/>
            <ac:spMk id="2" creationId="{B7DAE117-2C6C-3684-1FF3-8573985DD4E5}"/>
          </ac:spMkLst>
        </pc:spChg>
      </pc:sldChg>
      <pc:sldChg chg="del modNotesTx">
        <pc:chgData name="McKinlay-Yeaman, Katie" userId="911a8af2-9123-40ad-a1c0-9dc60f52b567" providerId="ADAL" clId="{2C136779-E837-4D8B-A451-E30411EADCA7}" dt="2023-10-20T09:31:45.684" v="84" actId="47"/>
        <pc:sldMkLst>
          <pc:docMk/>
          <pc:sldMk cId="3254794956" sldId="311"/>
        </pc:sldMkLst>
      </pc:sldChg>
      <pc:sldChg chg="del">
        <pc:chgData name="McKinlay-Yeaman, Katie" userId="911a8af2-9123-40ad-a1c0-9dc60f52b567" providerId="ADAL" clId="{2C136779-E837-4D8B-A451-E30411EADCA7}" dt="2023-10-20T09:46:58.755" v="778" actId="47"/>
        <pc:sldMkLst>
          <pc:docMk/>
          <pc:sldMk cId="3698485112" sldId="317"/>
        </pc:sldMkLst>
      </pc:sldChg>
      <pc:sldChg chg="modSp del mod">
        <pc:chgData name="McKinlay-Yeaman, Katie" userId="911a8af2-9123-40ad-a1c0-9dc60f52b567" providerId="ADAL" clId="{2C136779-E837-4D8B-A451-E30411EADCA7}" dt="2023-10-20T11:06:52.917" v="1767" actId="47"/>
        <pc:sldMkLst>
          <pc:docMk/>
          <pc:sldMk cId="2135703594" sldId="321"/>
        </pc:sldMkLst>
        <pc:picChg chg="mod">
          <ac:chgData name="McKinlay-Yeaman, Katie" userId="911a8af2-9123-40ad-a1c0-9dc60f52b567" providerId="ADAL" clId="{2C136779-E837-4D8B-A451-E30411EADCA7}" dt="2023-10-20T10:47:51.107" v="1310" actId="1076"/>
          <ac:picMkLst>
            <pc:docMk/>
            <pc:sldMk cId="2135703594" sldId="321"/>
            <ac:picMk id="3" creationId="{DADE7E1E-A4F2-4D77-93D3-14BAAFAA70BB}"/>
          </ac:picMkLst>
        </pc:picChg>
      </pc:sldChg>
      <pc:sldChg chg="del">
        <pc:chgData name="McKinlay-Yeaman, Katie" userId="911a8af2-9123-40ad-a1c0-9dc60f52b567" providerId="ADAL" clId="{2C136779-E837-4D8B-A451-E30411EADCA7}" dt="2023-10-20T11:33:18.573" v="2027" actId="47"/>
        <pc:sldMkLst>
          <pc:docMk/>
          <pc:sldMk cId="1003788276" sldId="322"/>
        </pc:sldMkLst>
      </pc:sldChg>
      <pc:sldChg chg="addSp delSp modSp del modNotesTx">
        <pc:chgData name="McKinlay-Yeaman, Katie" userId="911a8af2-9123-40ad-a1c0-9dc60f52b567" providerId="ADAL" clId="{2C136779-E837-4D8B-A451-E30411EADCA7}" dt="2023-10-20T11:56:19.216" v="2643" actId="47"/>
        <pc:sldMkLst>
          <pc:docMk/>
          <pc:sldMk cId="296262341" sldId="325"/>
        </pc:sldMkLst>
        <pc:picChg chg="add del mod">
          <ac:chgData name="McKinlay-Yeaman, Katie" userId="911a8af2-9123-40ad-a1c0-9dc60f52b567" providerId="ADAL" clId="{2C136779-E837-4D8B-A451-E30411EADCA7}" dt="2023-10-20T11:35:34.017" v="2059"/>
          <ac:picMkLst>
            <pc:docMk/>
            <pc:sldMk cId="296262341" sldId="325"/>
            <ac:picMk id="3" creationId="{8064E756-2289-61BC-20D3-0F69CB91F1ED}"/>
          </ac:picMkLst>
        </pc:picChg>
      </pc:sldChg>
      <pc:sldChg chg="addSp delSp modSp mod modNotesTx">
        <pc:chgData name="McKinlay-Yeaman, Katie" userId="911a8af2-9123-40ad-a1c0-9dc60f52b567" providerId="ADAL" clId="{2C136779-E837-4D8B-A451-E30411EADCA7}" dt="2023-10-31T10:28:53.942" v="4048"/>
        <pc:sldMkLst>
          <pc:docMk/>
          <pc:sldMk cId="2606980573" sldId="326"/>
        </pc:sldMkLst>
        <pc:graphicFrameChg chg="add del mod modGraphic">
          <ac:chgData name="McKinlay-Yeaman, Katie" userId="911a8af2-9123-40ad-a1c0-9dc60f52b567" providerId="ADAL" clId="{2C136779-E837-4D8B-A451-E30411EADCA7}" dt="2023-10-20T12:03:05.005" v="2715"/>
          <ac:graphicFrameMkLst>
            <pc:docMk/>
            <pc:sldMk cId="2606980573" sldId="326"/>
            <ac:graphicFrameMk id="2" creationId="{04D2BDAB-55D2-5E2A-A7E6-4C736027C5E1}"/>
          </ac:graphicFrameMkLst>
        </pc:graphicFrameChg>
        <pc:graphicFrameChg chg="add del mod modGraphic">
          <ac:chgData name="McKinlay-Yeaman, Katie" userId="911a8af2-9123-40ad-a1c0-9dc60f52b567" providerId="ADAL" clId="{2C136779-E837-4D8B-A451-E30411EADCA7}" dt="2023-10-20T14:11:20.039" v="3700" actId="478"/>
          <ac:graphicFrameMkLst>
            <pc:docMk/>
            <pc:sldMk cId="2606980573" sldId="326"/>
            <ac:graphicFrameMk id="3" creationId="{2F7B8606-1C7B-B08F-7A6A-5DE6349AA391}"/>
          </ac:graphicFrameMkLst>
        </pc:graphicFrameChg>
        <pc:graphicFrameChg chg="del">
          <ac:chgData name="McKinlay-Yeaman, Katie" userId="911a8af2-9123-40ad-a1c0-9dc60f52b567" providerId="ADAL" clId="{2C136779-E837-4D8B-A451-E30411EADCA7}" dt="2023-10-20T12:02:54.756" v="2709" actId="478"/>
          <ac:graphicFrameMkLst>
            <pc:docMk/>
            <pc:sldMk cId="2606980573" sldId="326"/>
            <ac:graphicFrameMk id="4" creationId="{353F7243-C016-440F-8FF2-E0EC9E70183A}"/>
          </ac:graphicFrameMkLst>
        </pc:graphicFrameChg>
        <pc:graphicFrameChg chg="add mod modGraphic">
          <ac:chgData name="McKinlay-Yeaman, Katie" userId="911a8af2-9123-40ad-a1c0-9dc60f52b567" providerId="ADAL" clId="{2C136779-E837-4D8B-A451-E30411EADCA7}" dt="2023-10-23T13:16:39.631" v="3850" actId="20577"/>
          <ac:graphicFrameMkLst>
            <pc:docMk/>
            <pc:sldMk cId="2606980573" sldId="326"/>
            <ac:graphicFrameMk id="6" creationId="{468E04C3-084E-B0B9-F5B3-43C2852C4D1F}"/>
          </ac:graphicFrameMkLst>
        </pc:graphicFrameChg>
      </pc:sldChg>
      <pc:sldChg chg="del">
        <pc:chgData name="McKinlay-Yeaman, Katie" userId="911a8af2-9123-40ad-a1c0-9dc60f52b567" providerId="ADAL" clId="{2C136779-E837-4D8B-A451-E30411EADCA7}" dt="2023-10-20T09:47:03.710" v="779" actId="47"/>
        <pc:sldMkLst>
          <pc:docMk/>
          <pc:sldMk cId="3625523234" sldId="328"/>
        </pc:sldMkLst>
      </pc:sldChg>
      <pc:sldChg chg="modSp mod modNotesTx">
        <pc:chgData name="McKinlay-Yeaman, Katie" userId="911a8af2-9123-40ad-a1c0-9dc60f52b567" providerId="ADAL" clId="{2C136779-E837-4D8B-A451-E30411EADCA7}" dt="2023-10-25T14:47:42.664" v="3956" actId="20577"/>
        <pc:sldMkLst>
          <pc:docMk/>
          <pc:sldMk cId="3122559147" sldId="369"/>
        </pc:sldMkLst>
        <pc:spChg chg="mod">
          <ac:chgData name="McKinlay-Yeaman, Katie" userId="911a8af2-9123-40ad-a1c0-9dc60f52b567" providerId="ADAL" clId="{2C136779-E837-4D8B-A451-E30411EADCA7}" dt="2023-10-20T11:51:57.207" v="2556" actId="20577"/>
          <ac:spMkLst>
            <pc:docMk/>
            <pc:sldMk cId="3122559147" sldId="369"/>
            <ac:spMk id="3" creationId="{A4004BC2-AE14-DBCC-2E7B-33CF960883E7}"/>
          </ac:spMkLst>
        </pc:spChg>
      </pc:sldChg>
      <pc:sldChg chg="modNotesTx">
        <pc:chgData name="McKinlay-Yeaman, Katie" userId="911a8af2-9123-40ad-a1c0-9dc60f52b567" providerId="ADAL" clId="{2C136779-E837-4D8B-A451-E30411EADCA7}" dt="2023-10-20T13:55:23.539" v="3407" actId="20577"/>
        <pc:sldMkLst>
          <pc:docMk/>
          <pc:sldMk cId="888093698" sldId="371"/>
        </pc:sldMkLst>
      </pc:sldChg>
      <pc:sldChg chg="del modNotesTx">
        <pc:chgData name="McKinlay-Yeaman, Katie" userId="911a8af2-9123-40ad-a1c0-9dc60f52b567" providerId="ADAL" clId="{2C136779-E837-4D8B-A451-E30411EADCA7}" dt="2023-10-20T09:59:21.662" v="1075" actId="47"/>
        <pc:sldMkLst>
          <pc:docMk/>
          <pc:sldMk cId="1151698612" sldId="374"/>
        </pc:sldMkLst>
      </pc:sldChg>
      <pc:sldChg chg="del">
        <pc:chgData name="McKinlay-Yeaman, Katie" userId="911a8af2-9123-40ad-a1c0-9dc60f52b567" providerId="ADAL" clId="{2C136779-E837-4D8B-A451-E30411EADCA7}" dt="2023-10-20T10:00:36.400" v="1139" actId="47"/>
        <pc:sldMkLst>
          <pc:docMk/>
          <pc:sldMk cId="3651787911" sldId="375"/>
        </pc:sldMkLst>
      </pc:sldChg>
      <pc:sldChg chg="del">
        <pc:chgData name="McKinlay-Yeaman, Katie" userId="911a8af2-9123-40ad-a1c0-9dc60f52b567" providerId="ADAL" clId="{2C136779-E837-4D8B-A451-E30411EADCA7}" dt="2023-10-20T11:33:39.234" v="2028" actId="47"/>
        <pc:sldMkLst>
          <pc:docMk/>
          <pc:sldMk cId="2514557177" sldId="376"/>
        </pc:sldMkLst>
      </pc:sldChg>
      <pc:sldChg chg="addSp delSp modSp add del mod modNotesTx">
        <pc:chgData name="McKinlay-Yeaman, Katie" userId="911a8af2-9123-40ad-a1c0-9dc60f52b567" providerId="ADAL" clId="{2C136779-E837-4D8B-A451-E30411EADCA7}" dt="2023-10-20T11:43:46.271" v="2502" actId="47"/>
        <pc:sldMkLst>
          <pc:docMk/>
          <pc:sldMk cId="1653121168" sldId="380"/>
        </pc:sldMkLst>
        <pc:spChg chg="mod">
          <ac:chgData name="McKinlay-Yeaman, Katie" userId="911a8af2-9123-40ad-a1c0-9dc60f52b567" providerId="ADAL" clId="{2C136779-E837-4D8B-A451-E30411EADCA7}" dt="2023-10-20T10:49:47.968" v="1311" actId="20578"/>
          <ac:spMkLst>
            <pc:docMk/>
            <pc:sldMk cId="1653121168" sldId="380"/>
            <ac:spMk id="6" creationId="{87A39843-7912-11FE-3349-61A9226A0453}"/>
          </ac:spMkLst>
        </pc:spChg>
        <pc:spChg chg="add del">
          <ac:chgData name="McKinlay-Yeaman, Katie" userId="911a8af2-9123-40ad-a1c0-9dc60f52b567" providerId="ADAL" clId="{2C136779-E837-4D8B-A451-E30411EADCA7}" dt="2023-10-20T11:43:23.548" v="2499" actId="478"/>
          <ac:spMkLst>
            <pc:docMk/>
            <pc:sldMk cId="1653121168" sldId="380"/>
            <ac:spMk id="10" creationId="{3B89E564-86B0-37E9-103E-D76C8C3CF4E9}"/>
          </ac:spMkLst>
        </pc:spChg>
        <pc:spChg chg="add del">
          <ac:chgData name="McKinlay-Yeaman, Katie" userId="911a8af2-9123-40ad-a1c0-9dc60f52b567" providerId="ADAL" clId="{2C136779-E837-4D8B-A451-E30411EADCA7}" dt="2023-10-20T11:43:23.548" v="2499" actId="478"/>
          <ac:spMkLst>
            <pc:docMk/>
            <pc:sldMk cId="1653121168" sldId="380"/>
            <ac:spMk id="11" creationId="{A5C22C5C-B07F-C2F3-E409-4518965891FB}"/>
          </ac:spMkLst>
        </pc:spChg>
        <pc:picChg chg="add del">
          <ac:chgData name="McKinlay-Yeaman, Katie" userId="911a8af2-9123-40ad-a1c0-9dc60f52b567" providerId="ADAL" clId="{2C136779-E837-4D8B-A451-E30411EADCA7}" dt="2023-10-20T11:43:23.548" v="2499" actId="478"/>
          <ac:picMkLst>
            <pc:docMk/>
            <pc:sldMk cId="1653121168" sldId="380"/>
            <ac:picMk id="2" creationId="{AE1B3C47-6DB5-FCA3-BE60-2649475C82C1}"/>
          </ac:picMkLst>
        </pc:picChg>
        <pc:picChg chg="add del">
          <ac:chgData name="McKinlay-Yeaman, Katie" userId="911a8af2-9123-40ad-a1c0-9dc60f52b567" providerId="ADAL" clId="{2C136779-E837-4D8B-A451-E30411EADCA7}" dt="2023-10-20T11:43:23.548" v="2499" actId="478"/>
          <ac:picMkLst>
            <pc:docMk/>
            <pc:sldMk cId="1653121168" sldId="380"/>
            <ac:picMk id="7" creationId="{CC668C28-BCC8-D83E-D784-3E4469EDCC38}"/>
          </ac:picMkLst>
        </pc:picChg>
      </pc:sldChg>
      <pc:sldChg chg="del ord">
        <pc:chgData name="McKinlay-Yeaman, Katie" userId="911a8af2-9123-40ad-a1c0-9dc60f52b567" providerId="ADAL" clId="{2C136779-E837-4D8B-A451-E30411EADCA7}" dt="2023-10-20T11:49:15.676" v="2533" actId="47"/>
        <pc:sldMkLst>
          <pc:docMk/>
          <pc:sldMk cId="3378674449" sldId="383"/>
        </pc:sldMkLst>
      </pc:sldChg>
      <pc:sldChg chg="modNotesTx">
        <pc:chgData name="McKinlay-Yeaman, Katie" userId="911a8af2-9123-40ad-a1c0-9dc60f52b567" providerId="ADAL" clId="{2C136779-E837-4D8B-A451-E30411EADCA7}" dt="2023-10-20T12:08:14.838" v="2789" actId="20577"/>
        <pc:sldMkLst>
          <pc:docMk/>
          <pc:sldMk cId="4047382394" sldId="384"/>
        </pc:sldMkLst>
      </pc:sldChg>
      <pc:sldChg chg="modNotesTx">
        <pc:chgData name="McKinlay-Yeaman, Katie" userId="911a8af2-9123-40ad-a1c0-9dc60f52b567" providerId="ADAL" clId="{2C136779-E837-4D8B-A451-E30411EADCA7}" dt="2023-10-20T12:11:00.377" v="2799" actId="20577"/>
        <pc:sldMkLst>
          <pc:docMk/>
          <pc:sldMk cId="3233271674" sldId="385"/>
        </pc:sldMkLst>
      </pc:sldChg>
      <pc:sldChg chg="modSp mod">
        <pc:chgData name="McKinlay-Yeaman, Katie" userId="911a8af2-9123-40ad-a1c0-9dc60f52b567" providerId="ADAL" clId="{2C136779-E837-4D8B-A451-E30411EADCA7}" dt="2023-10-20T10:27:06.526" v="1279" actId="1076"/>
        <pc:sldMkLst>
          <pc:docMk/>
          <pc:sldMk cId="690644831" sldId="386"/>
        </pc:sldMkLst>
        <pc:picChg chg="mod">
          <ac:chgData name="McKinlay-Yeaman, Katie" userId="911a8af2-9123-40ad-a1c0-9dc60f52b567" providerId="ADAL" clId="{2C136779-E837-4D8B-A451-E30411EADCA7}" dt="2023-10-20T10:27:06.526" v="1279" actId="1076"/>
          <ac:picMkLst>
            <pc:docMk/>
            <pc:sldMk cId="690644831" sldId="386"/>
            <ac:picMk id="5" creationId="{D68B6E64-B0A0-699A-4317-DEB7B963FC70}"/>
          </ac:picMkLst>
        </pc:picChg>
      </pc:sldChg>
      <pc:sldChg chg="modAnim">
        <pc:chgData name="McKinlay-Yeaman, Katie" userId="911a8af2-9123-40ad-a1c0-9dc60f52b567" providerId="ADAL" clId="{2C136779-E837-4D8B-A451-E30411EADCA7}" dt="2023-10-20T14:13:05.424" v="3715"/>
        <pc:sldMkLst>
          <pc:docMk/>
          <pc:sldMk cId="605875400" sldId="387"/>
        </pc:sldMkLst>
      </pc:sldChg>
      <pc:sldChg chg="modNotesTx">
        <pc:chgData name="McKinlay-Yeaman, Katie" userId="911a8af2-9123-40ad-a1c0-9dc60f52b567" providerId="ADAL" clId="{2C136779-E837-4D8B-A451-E30411EADCA7}" dt="2023-10-20T11:51:07.175" v="2540" actId="20577"/>
        <pc:sldMkLst>
          <pc:docMk/>
          <pc:sldMk cId="2343824922" sldId="392"/>
        </pc:sldMkLst>
      </pc:sldChg>
      <pc:sldChg chg="modSp mod modNotesTx">
        <pc:chgData name="McKinlay-Yeaman, Katie" userId="911a8af2-9123-40ad-a1c0-9dc60f52b567" providerId="ADAL" clId="{2C136779-E837-4D8B-A451-E30411EADCA7}" dt="2023-10-20T11:51:46.119" v="2551" actId="20577"/>
        <pc:sldMkLst>
          <pc:docMk/>
          <pc:sldMk cId="2392995418" sldId="398"/>
        </pc:sldMkLst>
        <pc:spChg chg="mod">
          <ac:chgData name="McKinlay-Yeaman, Katie" userId="911a8af2-9123-40ad-a1c0-9dc60f52b567" providerId="ADAL" clId="{2C136779-E837-4D8B-A451-E30411EADCA7}" dt="2023-10-20T11:51:44.730" v="2550" actId="20577"/>
          <ac:spMkLst>
            <pc:docMk/>
            <pc:sldMk cId="2392995418" sldId="398"/>
            <ac:spMk id="4" creationId="{EF5C731C-02F0-2087-81A7-920D58312568}"/>
          </ac:spMkLst>
        </pc:spChg>
      </pc:sldChg>
      <pc:sldChg chg="modSp mod modAnim modNotesTx">
        <pc:chgData name="McKinlay-Yeaman, Katie" userId="911a8af2-9123-40ad-a1c0-9dc60f52b567" providerId="ADAL" clId="{2C136779-E837-4D8B-A451-E30411EADCA7}" dt="2023-10-20T11:52:28.516" v="2586" actId="20577"/>
        <pc:sldMkLst>
          <pc:docMk/>
          <pc:sldMk cId="1279225111" sldId="399"/>
        </pc:sldMkLst>
        <pc:spChg chg="mod">
          <ac:chgData name="McKinlay-Yeaman, Katie" userId="911a8af2-9123-40ad-a1c0-9dc60f52b567" providerId="ADAL" clId="{2C136779-E837-4D8B-A451-E30411EADCA7}" dt="2023-10-20T11:52:14.481" v="2558" actId="20577"/>
          <ac:spMkLst>
            <pc:docMk/>
            <pc:sldMk cId="1279225111" sldId="399"/>
            <ac:spMk id="4" creationId="{A7CB3F92-39E5-6C4C-34BE-A4184EF67D57}"/>
          </ac:spMkLst>
        </pc:spChg>
        <pc:spChg chg="mod">
          <ac:chgData name="McKinlay-Yeaman, Katie" userId="911a8af2-9123-40ad-a1c0-9dc60f52b567" providerId="ADAL" clId="{2C136779-E837-4D8B-A451-E30411EADCA7}" dt="2023-10-20T11:51:49.690" v="2552" actId="20577"/>
          <ac:spMkLst>
            <pc:docMk/>
            <pc:sldMk cId="1279225111" sldId="399"/>
            <ac:spMk id="5" creationId="{056CBD90-DAF6-D9D8-4FF4-6F49A706E5C8}"/>
          </ac:spMkLst>
        </pc:spChg>
      </pc:sldChg>
      <pc:sldChg chg="modSp mod modNotesTx">
        <pc:chgData name="McKinlay-Yeaman, Katie" userId="911a8af2-9123-40ad-a1c0-9dc60f52b567" providerId="ADAL" clId="{2C136779-E837-4D8B-A451-E30411EADCA7}" dt="2023-10-20T11:30:40.593" v="1776" actId="20577"/>
        <pc:sldMkLst>
          <pc:docMk/>
          <pc:sldMk cId="2058516296" sldId="400"/>
        </pc:sldMkLst>
        <pc:spChg chg="mod">
          <ac:chgData name="McKinlay-Yeaman, Katie" userId="911a8af2-9123-40ad-a1c0-9dc60f52b567" providerId="ADAL" clId="{2C136779-E837-4D8B-A451-E30411EADCA7}" dt="2023-10-20T11:03:03.978" v="1498" actId="20577"/>
          <ac:spMkLst>
            <pc:docMk/>
            <pc:sldMk cId="2058516296" sldId="400"/>
            <ac:spMk id="12" creationId="{9AB62B0A-B40C-A997-C8D6-9284527C961D}"/>
          </ac:spMkLst>
        </pc:spChg>
      </pc:sldChg>
      <pc:sldChg chg="delSp modSp mod modNotesTx">
        <pc:chgData name="McKinlay-Yeaman, Katie" userId="911a8af2-9123-40ad-a1c0-9dc60f52b567" providerId="ADAL" clId="{2C136779-E837-4D8B-A451-E30411EADCA7}" dt="2023-10-25T14:48:11.470" v="3957" actId="20577"/>
        <pc:sldMkLst>
          <pc:docMk/>
          <pc:sldMk cId="1461785180" sldId="401"/>
        </pc:sldMkLst>
        <pc:spChg chg="mod">
          <ac:chgData name="McKinlay-Yeaman, Katie" userId="911a8af2-9123-40ad-a1c0-9dc60f52b567" providerId="ADAL" clId="{2C136779-E837-4D8B-A451-E30411EADCA7}" dt="2023-10-25T14:48:11.470" v="3957" actId="20577"/>
          <ac:spMkLst>
            <pc:docMk/>
            <pc:sldMk cId="1461785180" sldId="401"/>
            <ac:spMk id="4" creationId="{EF5C731C-02F0-2087-81A7-920D58312568}"/>
          </ac:spMkLst>
        </pc:spChg>
        <pc:picChg chg="del">
          <ac:chgData name="McKinlay-Yeaman, Katie" userId="911a8af2-9123-40ad-a1c0-9dc60f52b567" providerId="ADAL" clId="{2C136779-E837-4D8B-A451-E30411EADCA7}" dt="2023-10-20T13:54:05.289" v="3294" actId="478"/>
          <ac:picMkLst>
            <pc:docMk/>
            <pc:sldMk cId="1461785180" sldId="401"/>
            <ac:picMk id="2" creationId="{ADC9ED13-9703-9697-4AE7-A99506AD9B89}"/>
          </ac:picMkLst>
        </pc:picChg>
        <pc:picChg chg="del">
          <ac:chgData name="McKinlay-Yeaman, Katie" userId="911a8af2-9123-40ad-a1c0-9dc60f52b567" providerId="ADAL" clId="{2C136779-E837-4D8B-A451-E30411EADCA7}" dt="2023-10-20T13:54:04.887" v="3293" actId="478"/>
          <ac:picMkLst>
            <pc:docMk/>
            <pc:sldMk cId="1461785180" sldId="401"/>
            <ac:picMk id="8" creationId="{63F3A759-7170-5651-5ABC-F9EB48AA2AE9}"/>
          </ac:picMkLst>
        </pc:picChg>
        <pc:picChg chg="del">
          <ac:chgData name="McKinlay-Yeaman, Katie" userId="911a8af2-9123-40ad-a1c0-9dc60f52b567" providerId="ADAL" clId="{2C136779-E837-4D8B-A451-E30411EADCA7}" dt="2023-10-20T13:54:04.289" v="3292" actId="478"/>
          <ac:picMkLst>
            <pc:docMk/>
            <pc:sldMk cId="1461785180" sldId="401"/>
            <ac:picMk id="9" creationId="{94B8048E-5AE1-C20D-96E6-D85D188BFAE6}"/>
          </ac:picMkLst>
        </pc:picChg>
      </pc:sldChg>
      <pc:sldChg chg="modNotesTx">
        <pc:chgData name="McKinlay-Yeaman, Katie" userId="911a8af2-9123-40ad-a1c0-9dc60f52b567" providerId="ADAL" clId="{2C136779-E837-4D8B-A451-E30411EADCA7}" dt="2023-10-20T13:55:16.468" v="3404" actId="20577"/>
        <pc:sldMkLst>
          <pc:docMk/>
          <pc:sldMk cId="3507591278" sldId="402"/>
        </pc:sldMkLst>
      </pc:sldChg>
      <pc:sldChg chg="addSp delSp modSp add mod ord modAnim modNotesTx">
        <pc:chgData name="McKinlay-Yeaman, Katie" userId="911a8af2-9123-40ad-a1c0-9dc60f52b567" providerId="ADAL" clId="{2C136779-E837-4D8B-A451-E30411EADCA7}" dt="2023-10-20T14:51:39.016" v="3747" actId="20577"/>
        <pc:sldMkLst>
          <pc:docMk/>
          <pc:sldMk cId="888489007" sldId="407"/>
        </pc:sldMkLst>
        <pc:spChg chg="mod">
          <ac:chgData name="McKinlay-Yeaman, Katie" userId="911a8af2-9123-40ad-a1c0-9dc60f52b567" providerId="ADAL" clId="{2C136779-E837-4D8B-A451-E30411EADCA7}" dt="2023-10-20T13:54:35.383" v="3365" actId="20577"/>
          <ac:spMkLst>
            <pc:docMk/>
            <pc:sldMk cId="888489007" sldId="407"/>
            <ac:spMk id="3" creationId="{EC2E5DA7-863E-4CFA-9E72-FBC6F7E30FE6}"/>
          </ac:spMkLst>
        </pc:spChg>
        <pc:spChg chg="mod">
          <ac:chgData name="McKinlay-Yeaman, Katie" userId="911a8af2-9123-40ad-a1c0-9dc60f52b567" providerId="ADAL" clId="{2C136779-E837-4D8B-A451-E30411EADCA7}" dt="2023-10-20T13:54:38.916" v="3373" actId="20577"/>
          <ac:spMkLst>
            <pc:docMk/>
            <pc:sldMk cId="888489007" sldId="407"/>
            <ac:spMk id="4" creationId="{0613B4D8-466F-3933-4599-244F650F3FFC}"/>
          </ac:spMkLst>
        </pc:spChg>
        <pc:spChg chg="mod">
          <ac:chgData name="McKinlay-Yeaman, Katie" userId="911a8af2-9123-40ad-a1c0-9dc60f52b567" providerId="ADAL" clId="{2C136779-E837-4D8B-A451-E30411EADCA7}" dt="2023-10-20T09:41:11.239" v="551" actId="20577"/>
          <ac:spMkLst>
            <pc:docMk/>
            <pc:sldMk cId="888489007" sldId="407"/>
            <ac:spMk id="11" creationId="{32B67DD5-6C98-09DC-F44E-356CC57D90FC}"/>
          </ac:spMkLst>
        </pc:spChg>
        <pc:spChg chg="del">
          <ac:chgData name="McKinlay-Yeaman, Katie" userId="911a8af2-9123-40ad-a1c0-9dc60f52b567" providerId="ADAL" clId="{2C136779-E837-4D8B-A451-E30411EADCA7}" dt="2023-10-20T09:47:15.154" v="780" actId="478"/>
          <ac:spMkLst>
            <pc:docMk/>
            <pc:sldMk cId="888489007" sldId="407"/>
            <ac:spMk id="16" creationId="{B3B67A88-A6E2-B3C1-E9DB-AD34D86D0314}"/>
          </ac:spMkLst>
        </pc:spChg>
        <pc:spChg chg="add mod">
          <ac:chgData name="McKinlay-Yeaman, Katie" userId="911a8af2-9123-40ad-a1c0-9dc60f52b567" providerId="ADAL" clId="{2C136779-E837-4D8B-A451-E30411EADCA7}" dt="2023-10-20T09:47:40.845" v="784" actId="1076"/>
          <ac:spMkLst>
            <pc:docMk/>
            <pc:sldMk cId="888489007" sldId="407"/>
            <ac:spMk id="17" creationId="{AE27411C-081D-545B-1DA2-02F095C5877B}"/>
          </ac:spMkLst>
        </pc:spChg>
        <pc:picChg chg="add mod">
          <ac:chgData name="McKinlay-Yeaman, Katie" userId="911a8af2-9123-40ad-a1c0-9dc60f52b567" providerId="ADAL" clId="{2C136779-E837-4D8B-A451-E30411EADCA7}" dt="2023-10-20T09:30:06.805" v="59" actId="1076"/>
          <ac:picMkLst>
            <pc:docMk/>
            <pc:sldMk cId="888489007" sldId="407"/>
            <ac:picMk id="2" creationId="{431915A2-F992-686A-B698-FD8706F414E0}"/>
          </ac:picMkLst>
        </pc:picChg>
        <pc:picChg chg="add mod">
          <ac:chgData name="McKinlay-Yeaman, Katie" userId="911a8af2-9123-40ad-a1c0-9dc60f52b567" providerId="ADAL" clId="{2C136779-E837-4D8B-A451-E30411EADCA7}" dt="2023-10-20T09:30:06.805" v="59" actId="1076"/>
          <ac:picMkLst>
            <pc:docMk/>
            <pc:sldMk cId="888489007" sldId="407"/>
            <ac:picMk id="7" creationId="{1682724A-F8F6-0CFF-0778-252695FB20A1}"/>
          </ac:picMkLst>
        </pc:picChg>
        <pc:picChg chg="add mod">
          <ac:chgData name="McKinlay-Yeaman, Katie" userId="911a8af2-9123-40ad-a1c0-9dc60f52b567" providerId="ADAL" clId="{2C136779-E837-4D8B-A451-E30411EADCA7}" dt="2023-10-20T09:30:06.805" v="59" actId="1076"/>
          <ac:picMkLst>
            <pc:docMk/>
            <pc:sldMk cId="888489007" sldId="407"/>
            <ac:picMk id="8" creationId="{366656B1-B7C2-8D83-DE91-1D6BAFF31B30}"/>
          </ac:picMkLst>
        </pc:picChg>
        <pc:picChg chg="del">
          <ac:chgData name="McKinlay-Yeaman, Katie" userId="911a8af2-9123-40ad-a1c0-9dc60f52b567" providerId="ADAL" clId="{2C136779-E837-4D8B-A451-E30411EADCA7}" dt="2023-10-20T09:29:50.610" v="57" actId="478"/>
          <ac:picMkLst>
            <pc:docMk/>
            <pc:sldMk cId="888489007" sldId="407"/>
            <ac:picMk id="9" creationId="{EA9E4C5D-A5CB-5649-7093-455D28C5F9C7}"/>
          </ac:picMkLst>
        </pc:picChg>
        <pc:picChg chg="del">
          <ac:chgData name="McKinlay-Yeaman, Katie" userId="911a8af2-9123-40ad-a1c0-9dc60f52b567" providerId="ADAL" clId="{2C136779-E837-4D8B-A451-E30411EADCA7}" dt="2023-10-20T09:29:50.610" v="57" actId="478"/>
          <ac:picMkLst>
            <pc:docMk/>
            <pc:sldMk cId="888489007" sldId="407"/>
            <ac:picMk id="10" creationId="{9E526A5F-1023-AA87-E6C9-D07C05107260}"/>
          </ac:picMkLst>
        </pc:picChg>
        <pc:picChg chg="del">
          <ac:chgData name="McKinlay-Yeaman, Katie" userId="911a8af2-9123-40ad-a1c0-9dc60f52b567" providerId="ADAL" clId="{2C136779-E837-4D8B-A451-E30411EADCA7}" dt="2023-10-20T09:29:50.610" v="57" actId="478"/>
          <ac:picMkLst>
            <pc:docMk/>
            <pc:sldMk cId="888489007" sldId="407"/>
            <ac:picMk id="12" creationId="{48BA22C0-18D5-EBEE-B1BD-4C908BB9E36B}"/>
          </ac:picMkLst>
        </pc:picChg>
        <pc:picChg chg="add mod">
          <ac:chgData name="McKinlay-Yeaman, Katie" userId="911a8af2-9123-40ad-a1c0-9dc60f52b567" providerId="ADAL" clId="{2C136779-E837-4D8B-A451-E30411EADCA7}" dt="2023-10-20T09:47:40.845" v="784" actId="1076"/>
          <ac:picMkLst>
            <pc:docMk/>
            <pc:sldMk cId="888489007" sldId="407"/>
            <ac:picMk id="14" creationId="{DD0B3DBD-7994-6655-A09E-2FDABE2CBE9D}"/>
          </ac:picMkLst>
        </pc:picChg>
        <pc:picChg chg="del">
          <ac:chgData name="McKinlay-Yeaman, Katie" userId="911a8af2-9123-40ad-a1c0-9dc60f52b567" providerId="ADAL" clId="{2C136779-E837-4D8B-A451-E30411EADCA7}" dt="2023-10-20T09:47:15.154" v="780" actId="478"/>
          <ac:picMkLst>
            <pc:docMk/>
            <pc:sldMk cId="888489007" sldId="407"/>
            <ac:picMk id="15" creationId="{1622412F-43B8-FF21-74F5-026AE629DB85}"/>
          </ac:picMkLst>
        </pc:picChg>
      </pc:sldChg>
      <pc:sldChg chg="addSp delSp modSp add mod ord modAnim modNotesTx">
        <pc:chgData name="McKinlay-Yeaman, Katie" userId="911a8af2-9123-40ad-a1c0-9dc60f52b567" providerId="ADAL" clId="{2C136779-E837-4D8B-A451-E30411EADCA7}" dt="2023-10-25T14:53:22.879" v="4044" actId="20577"/>
        <pc:sldMkLst>
          <pc:docMk/>
          <pc:sldMk cId="542024837" sldId="408"/>
        </pc:sldMkLst>
        <pc:spChg chg="mod">
          <ac:chgData name="McKinlay-Yeaman, Katie" userId="911a8af2-9123-40ad-a1c0-9dc60f52b567" providerId="ADAL" clId="{2C136779-E837-4D8B-A451-E30411EADCA7}" dt="2023-10-20T14:04:15.197" v="3616" actId="20577"/>
          <ac:spMkLst>
            <pc:docMk/>
            <pc:sldMk cId="542024837" sldId="408"/>
            <ac:spMk id="3" creationId="{EC2E5DA7-863E-4CFA-9E72-FBC6F7E30FE6}"/>
          </ac:spMkLst>
        </pc:spChg>
        <pc:spChg chg="mod">
          <ac:chgData name="McKinlay-Yeaman, Katie" userId="911a8af2-9123-40ad-a1c0-9dc60f52b567" providerId="ADAL" clId="{2C136779-E837-4D8B-A451-E30411EADCA7}" dt="2023-10-20T14:04:20.568" v="3625" actId="20577"/>
          <ac:spMkLst>
            <pc:docMk/>
            <pc:sldMk cId="542024837" sldId="408"/>
            <ac:spMk id="4" creationId="{0613B4D8-466F-3933-4599-244F650F3FFC}"/>
          </ac:spMkLst>
        </pc:spChg>
        <pc:spChg chg="add mod">
          <ac:chgData name="McKinlay-Yeaman, Katie" userId="911a8af2-9123-40ad-a1c0-9dc60f52b567" providerId="ADAL" clId="{2C136779-E837-4D8B-A451-E30411EADCA7}" dt="2023-10-20T09:47:43.085" v="785"/>
          <ac:spMkLst>
            <pc:docMk/>
            <pc:sldMk cId="542024837" sldId="408"/>
            <ac:spMk id="10" creationId="{4CFE359C-D775-C91E-F60A-A7C66BE30F58}"/>
          </ac:spMkLst>
        </pc:spChg>
        <pc:spChg chg="mod">
          <ac:chgData name="McKinlay-Yeaman, Katie" userId="911a8af2-9123-40ad-a1c0-9dc60f52b567" providerId="ADAL" clId="{2C136779-E837-4D8B-A451-E30411EADCA7}" dt="2023-10-20T11:07:17.765" v="1771" actId="113"/>
          <ac:spMkLst>
            <pc:docMk/>
            <pc:sldMk cId="542024837" sldId="408"/>
            <ac:spMk id="11" creationId="{32B67DD5-6C98-09DC-F44E-356CC57D90FC}"/>
          </ac:spMkLst>
        </pc:spChg>
        <pc:spChg chg="del">
          <ac:chgData name="McKinlay-Yeaman, Katie" userId="911a8af2-9123-40ad-a1c0-9dc60f52b567" providerId="ADAL" clId="{2C136779-E837-4D8B-A451-E30411EADCA7}" dt="2023-10-20T09:47:18.266" v="781" actId="478"/>
          <ac:spMkLst>
            <pc:docMk/>
            <pc:sldMk cId="542024837" sldId="408"/>
            <ac:spMk id="16" creationId="{B3B67A88-A6E2-B3C1-E9DB-AD34D86D0314}"/>
          </ac:spMkLst>
        </pc:spChg>
        <pc:picChg chg="add mod">
          <ac:chgData name="McKinlay-Yeaman, Katie" userId="911a8af2-9123-40ad-a1c0-9dc60f52b567" providerId="ADAL" clId="{2C136779-E837-4D8B-A451-E30411EADCA7}" dt="2023-10-20T09:47:43.085" v="785"/>
          <ac:picMkLst>
            <pc:docMk/>
            <pc:sldMk cId="542024837" sldId="408"/>
            <ac:picMk id="9" creationId="{18275BB0-DB04-7410-6FC0-06572BCA0215}"/>
          </ac:picMkLst>
        </pc:picChg>
        <pc:picChg chg="del">
          <ac:chgData name="McKinlay-Yeaman, Katie" userId="911a8af2-9123-40ad-a1c0-9dc60f52b567" providerId="ADAL" clId="{2C136779-E837-4D8B-A451-E30411EADCA7}" dt="2023-10-20T09:47:18.266" v="781" actId="478"/>
          <ac:picMkLst>
            <pc:docMk/>
            <pc:sldMk cId="542024837" sldId="408"/>
            <ac:picMk id="15" creationId="{1622412F-43B8-FF21-74F5-026AE629DB85}"/>
          </ac:picMkLst>
        </pc:picChg>
      </pc:sldChg>
      <pc:sldChg chg="addSp delSp modSp add mod ord modNotesTx">
        <pc:chgData name="McKinlay-Yeaman, Katie" userId="911a8af2-9123-40ad-a1c0-9dc60f52b567" providerId="ADAL" clId="{2C136779-E837-4D8B-A451-E30411EADCA7}" dt="2023-11-02T09:25:28.773" v="4368" actId="478"/>
        <pc:sldMkLst>
          <pc:docMk/>
          <pc:sldMk cId="218380274" sldId="409"/>
        </pc:sldMkLst>
        <pc:spChg chg="mod">
          <ac:chgData name="McKinlay-Yeaman, Katie" userId="911a8af2-9123-40ad-a1c0-9dc60f52b567" providerId="ADAL" clId="{2C136779-E837-4D8B-A451-E30411EADCA7}" dt="2023-10-20T09:59:26.147" v="1093" actId="27636"/>
          <ac:spMkLst>
            <pc:docMk/>
            <pc:sldMk cId="218380274" sldId="409"/>
            <ac:spMk id="2" creationId="{1A391BCA-7A65-D397-9726-18F86430899B}"/>
          </ac:spMkLst>
        </pc:spChg>
        <pc:picChg chg="add del mod">
          <ac:chgData name="McKinlay-Yeaman, Katie" userId="911a8af2-9123-40ad-a1c0-9dc60f52b567" providerId="ADAL" clId="{2C136779-E837-4D8B-A451-E30411EADCA7}" dt="2023-11-02T09:25:28.773" v="4368" actId="478"/>
          <ac:picMkLst>
            <pc:docMk/>
            <pc:sldMk cId="218380274" sldId="409"/>
            <ac:picMk id="4" creationId="{CDDAD71A-DF2B-51A1-037F-EEC3410A57EB}"/>
          </ac:picMkLst>
        </pc:picChg>
      </pc:sldChg>
      <pc:sldChg chg="modSp add del mod">
        <pc:chgData name="McKinlay-Yeaman, Katie" userId="911a8af2-9123-40ad-a1c0-9dc60f52b567" providerId="ADAL" clId="{2C136779-E837-4D8B-A451-E30411EADCA7}" dt="2023-10-20T10:00:04.868" v="1097" actId="47"/>
        <pc:sldMkLst>
          <pc:docMk/>
          <pc:sldMk cId="1553915304" sldId="410"/>
        </pc:sldMkLst>
        <pc:spChg chg="mod">
          <ac:chgData name="McKinlay-Yeaman, Katie" userId="911a8af2-9123-40ad-a1c0-9dc60f52b567" providerId="ADAL" clId="{2C136779-E837-4D8B-A451-E30411EADCA7}" dt="2023-10-20T10:00:03.663" v="1096" actId="27636"/>
          <ac:spMkLst>
            <pc:docMk/>
            <pc:sldMk cId="1553915304" sldId="410"/>
            <ac:spMk id="2" creationId="{1A391BCA-7A65-D397-9726-18F86430899B}"/>
          </ac:spMkLst>
        </pc:spChg>
      </pc:sldChg>
      <pc:sldChg chg="delSp modSp add mod ord modNotesTx">
        <pc:chgData name="McKinlay-Yeaman, Katie" userId="911a8af2-9123-40ad-a1c0-9dc60f52b567" providerId="ADAL" clId="{2C136779-E837-4D8B-A451-E30411EADCA7}" dt="2023-10-20T11:35:52.177" v="2086"/>
        <pc:sldMkLst>
          <pc:docMk/>
          <pc:sldMk cId="1877663584" sldId="410"/>
        </pc:sldMkLst>
        <pc:spChg chg="mod">
          <ac:chgData name="McKinlay-Yeaman, Katie" userId="911a8af2-9123-40ad-a1c0-9dc60f52b567" providerId="ADAL" clId="{2C136779-E837-4D8B-A451-E30411EADCA7}" dt="2023-10-20T11:35:47.914" v="2085" actId="20577"/>
          <ac:spMkLst>
            <pc:docMk/>
            <pc:sldMk cId="1877663584" sldId="410"/>
            <ac:spMk id="4" creationId="{EF5C731C-02F0-2087-81A7-920D58312568}"/>
          </ac:spMkLst>
        </pc:spChg>
        <pc:picChg chg="del">
          <ac:chgData name="McKinlay-Yeaman, Katie" userId="911a8af2-9123-40ad-a1c0-9dc60f52b567" providerId="ADAL" clId="{2C136779-E837-4D8B-A451-E30411EADCA7}" dt="2023-10-20T10:00:19.716" v="1119" actId="478"/>
          <ac:picMkLst>
            <pc:docMk/>
            <pc:sldMk cId="1877663584" sldId="410"/>
            <ac:picMk id="2" creationId="{ADC9ED13-9703-9697-4AE7-A99506AD9B89}"/>
          </ac:picMkLst>
        </pc:picChg>
        <pc:picChg chg="del">
          <ac:chgData name="McKinlay-Yeaman, Katie" userId="911a8af2-9123-40ad-a1c0-9dc60f52b567" providerId="ADAL" clId="{2C136779-E837-4D8B-A451-E30411EADCA7}" dt="2023-10-20T10:00:20.389" v="1120" actId="478"/>
          <ac:picMkLst>
            <pc:docMk/>
            <pc:sldMk cId="1877663584" sldId="410"/>
            <ac:picMk id="8" creationId="{63F3A759-7170-5651-5ABC-F9EB48AA2AE9}"/>
          </ac:picMkLst>
        </pc:picChg>
        <pc:picChg chg="del">
          <ac:chgData name="McKinlay-Yeaman, Katie" userId="911a8af2-9123-40ad-a1c0-9dc60f52b567" providerId="ADAL" clId="{2C136779-E837-4D8B-A451-E30411EADCA7}" dt="2023-10-20T10:00:20.906" v="1121" actId="478"/>
          <ac:picMkLst>
            <pc:docMk/>
            <pc:sldMk cId="1877663584" sldId="410"/>
            <ac:picMk id="9" creationId="{94B8048E-5AE1-C20D-96E6-D85D188BFAE6}"/>
          </ac:picMkLst>
        </pc:picChg>
      </pc:sldChg>
      <pc:sldChg chg="addSp delSp modSp add del mod">
        <pc:chgData name="McKinlay-Yeaman, Katie" userId="911a8af2-9123-40ad-a1c0-9dc60f52b567" providerId="ADAL" clId="{2C136779-E837-4D8B-A451-E30411EADCA7}" dt="2023-10-20T11:06:58.801" v="1768" actId="47"/>
        <pc:sldMkLst>
          <pc:docMk/>
          <pc:sldMk cId="3030756315" sldId="411"/>
        </pc:sldMkLst>
        <pc:spChg chg="del">
          <ac:chgData name="McKinlay-Yeaman, Katie" userId="911a8af2-9123-40ad-a1c0-9dc60f52b567" providerId="ADAL" clId="{2C136779-E837-4D8B-A451-E30411EADCA7}" dt="2023-10-20T10:46:37.033" v="1301"/>
          <ac:spMkLst>
            <pc:docMk/>
            <pc:sldMk cId="3030756315" sldId="411"/>
            <ac:spMk id="7" creationId="{9A40F034-6C86-973F-E233-456055793FB4}"/>
          </ac:spMkLst>
        </pc:spChg>
        <pc:spChg chg="add del mod">
          <ac:chgData name="McKinlay-Yeaman, Katie" userId="911a8af2-9123-40ad-a1c0-9dc60f52b567" providerId="ADAL" clId="{2C136779-E837-4D8B-A451-E30411EADCA7}" dt="2023-10-20T10:46:41.119" v="1303" actId="478"/>
          <ac:spMkLst>
            <pc:docMk/>
            <pc:sldMk cId="3030756315" sldId="411"/>
            <ac:spMk id="10" creationId="{A0E85B3E-C88C-431E-25AA-5817C1C12EA9}"/>
          </ac:spMkLst>
        </pc:spChg>
        <pc:picChg chg="add del mod">
          <ac:chgData name="McKinlay-Yeaman, Katie" userId="911a8af2-9123-40ad-a1c0-9dc60f52b567" providerId="ADAL" clId="{2C136779-E837-4D8B-A451-E30411EADCA7}" dt="2023-10-20T10:46:39.967" v="1302" actId="478"/>
          <ac:picMkLst>
            <pc:docMk/>
            <pc:sldMk cId="3030756315" sldId="411"/>
            <ac:picMk id="8" creationId="{85919092-C81E-E280-B30B-F7B786220991}"/>
          </ac:picMkLst>
        </pc:picChg>
        <pc:picChg chg="add mod">
          <ac:chgData name="McKinlay-Yeaman, Katie" userId="911a8af2-9123-40ad-a1c0-9dc60f52b567" providerId="ADAL" clId="{2C136779-E837-4D8B-A451-E30411EADCA7}" dt="2023-10-20T10:46:53.988" v="1308" actId="1076"/>
          <ac:picMkLst>
            <pc:docMk/>
            <pc:sldMk cId="3030756315" sldId="411"/>
            <ac:picMk id="11" creationId="{E17E219C-2AA6-223C-63EE-B3A367D21152}"/>
          </ac:picMkLst>
        </pc:picChg>
      </pc:sldChg>
      <pc:sldChg chg="addSp delSp modSp add mod modNotesTx">
        <pc:chgData name="McKinlay-Yeaman, Katie" userId="911a8af2-9123-40ad-a1c0-9dc60f52b567" providerId="ADAL" clId="{2C136779-E837-4D8B-A451-E30411EADCA7}" dt="2023-10-20T14:14:26.542" v="3741" actId="20577"/>
        <pc:sldMkLst>
          <pc:docMk/>
          <pc:sldMk cId="1949473347" sldId="412"/>
        </pc:sldMkLst>
        <pc:spChg chg="mod">
          <ac:chgData name="McKinlay-Yeaman, Katie" userId="911a8af2-9123-40ad-a1c0-9dc60f52b567" providerId="ADAL" clId="{2C136779-E837-4D8B-A451-E30411EADCA7}" dt="2023-10-20T11:04:36.245" v="1566" actId="20577"/>
          <ac:spMkLst>
            <pc:docMk/>
            <pc:sldMk cId="1949473347" sldId="412"/>
            <ac:spMk id="2" creationId="{B7DAE117-2C6C-3684-1FF3-8573985DD4E5}"/>
          </ac:spMkLst>
        </pc:spChg>
        <pc:spChg chg="mod">
          <ac:chgData name="McKinlay-Yeaman, Katie" userId="911a8af2-9123-40ad-a1c0-9dc60f52b567" providerId="ADAL" clId="{2C136779-E837-4D8B-A451-E30411EADCA7}" dt="2023-10-20T14:14:26.542" v="3741" actId="20577"/>
          <ac:spMkLst>
            <pc:docMk/>
            <pc:sldMk cId="1949473347" sldId="412"/>
            <ac:spMk id="12" creationId="{9AB62B0A-B40C-A997-C8D6-9284527C961D}"/>
          </ac:spMkLst>
        </pc:spChg>
        <pc:picChg chg="add mod ord">
          <ac:chgData name="McKinlay-Yeaman, Katie" userId="911a8af2-9123-40ad-a1c0-9dc60f52b567" providerId="ADAL" clId="{2C136779-E837-4D8B-A451-E30411EADCA7}" dt="2023-10-20T11:03:45.437" v="1543" actId="167"/>
          <ac:picMkLst>
            <pc:docMk/>
            <pc:sldMk cId="1949473347" sldId="412"/>
            <ac:picMk id="3" creationId="{B93F487A-11CB-4270-DECB-A47E52EC27E3}"/>
          </ac:picMkLst>
        </pc:picChg>
        <pc:picChg chg="del">
          <ac:chgData name="McKinlay-Yeaman, Katie" userId="911a8af2-9123-40ad-a1c0-9dc60f52b567" providerId="ADAL" clId="{2C136779-E837-4D8B-A451-E30411EADCA7}" dt="2023-10-20T11:03:37.910" v="1541" actId="478"/>
          <ac:picMkLst>
            <pc:docMk/>
            <pc:sldMk cId="1949473347" sldId="412"/>
            <ac:picMk id="9" creationId="{7ADF70DD-BA03-317D-935D-8201C3C0C07E}"/>
          </ac:picMkLst>
        </pc:picChg>
      </pc:sldChg>
      <pc:sldChg chg="addSp delSp modSp add mod modNotesTx">
        <pc:chgData name="McKinlay-Yeaman, Katie" userId="911a8af2-9123-40ad-a1c0-9dc60f52b567" providerId="ADAL" clId="{2C136779-E837-4D8B-A451-E30411EADCA7}" dt="2023-10-20T14:09:14.353" v="3690" actId="20577"/>
        <pc:sldMkLst>
          <pc:docMk/>
          <pc:sldMk cId="686902086" sldId="413"/>
        </pc:sldMkLst>
        <pc:spChg chg="mod">
          <ac:chgData name="McKinlay-Yeaman, Katie" userId="911a8af2-9123-40ad-a1c0-9dc60f52b567" providerId="ADAL" clId="{2C136779-E837-4D8B-A451-E30411EADCA7}" dt="2023-10-20T11:31:57.205" v="1894" actId="6549"/>
          <ac:spMkLst>
            <pc:docMk/>
            <pc:sldMk cId="686902086" sldId="413"/>
            <ac:spMk id="12" creationId="{9AB62B0A-B40C-A997-C8D6-9284527C961D}"/>
          </ac:spMkLst>
        </pc:spChg>
        <pc:picChg chg="del">
          <ac:chgData name="McKinlay-Yeaman, Katie" userId="911a8af2-9123-40ad-a1c0-9dc60f52b567" providerId="ADAL" clId="{2C136779-E837-4D8B-A451-E30411EADCA7}" dt="2023-10-20T11:33:04.245" v="2024" actId="478"/>
          <ac:picMkLst>
            <pc:docMk/>
            <pc:sldMk cId="686902086" sldId="413"/>
            <ac:picMk id="3" creationId="{B93F487A-11CB-4270-DECB-A47E52EC27E3}"/>
          </ac:picMkLst>
        </pc:picChg>
        <pc:picChg chg="add mod ord">
          <ac:chgData name="McKinlay-Yeaman, Katie" userId="911a8af2-9123-40ad-a1c0-9dc60f52b567" providerId="ADAL" clId="{2C136779-E837-4D8B-A451-E30411EADCA7}" dt="2023-10-20T11:33:06.291" v="2026" actId="167"/>
          <ac:picMkLst>
            <pc:docMk/>
            <pc:sldMk cId="686902086" sldId="413"/>
            <ac:picMk id="4" creationId="{14CAB511-8DD5-9AA6-E9E3-5B71D19F60ED}"/>
          </ac:picMkLst>
        </pc:picChg>
      </pc:sldChg>
      <pc:sldChg chg="add">
        <pc:chgData name="McKinlay-Yeaman, Katie" userId="911a8af2-9123-40ad-a1c0-9dc60f52b567" providerId="ADAL" clId="{2C136779-E837-4D8B-A451-E30411EADCA7}" dt="2023-10-20T11:36:22.885" v="2087"/>
        <pc:sldMkLst>
          <pc:docMk/>
          <pc:sldMk cId="774150949" sldId="414"/>
        </pc:sldMkLst>
      </pc:sldChg>
      <pc:sldChg chg="add del ord">
        <pc:chgData name="McKinlay-Yeaman, Katie" userId="911a8af2-9123-40ad-a1c0-9dc60f52b567" providerId="ADAL" clId="{2C136779-E837-4D8B-A451-E30411EADCA7}" dt="2023-10-20T11:35:23.871" v="2055" actId="47"/>
        <pc:sldMkLst>
          <pc:docMk/>
          <pc:sldMk cId="3669745587" sldId="414"/>
        </pc:sldMkLst>
      </pc:sldChg>
      <pc:sldChg chg="addSp delSp modSp add del mod ord delAnim modAnim modNotesTx">
        <pc:chgData name="McKinlay-Yeaman, Katie" userId="911a8af2-9123-40ad-a1c0-9dc60f52b567" providerId="ADAL" clId="{2C136779-E837-4D8B-A451-E30411EADCA7}" dt="2023-11-02T09:26:13.600" v="4369"/>
        <pc:sldMkLst>
          <pc:docMk/>
          <pc:sldMk cId="3230462417" sldId="415"/>
        </pc:sldMkLst>
        <pc:spChg chg="mod">
          <ac:chgData name="McKinlay-Yeaman, Katie" userId="911a8af2-9123-40ad-a1c0-9dc60f52b567" providerId="ADAL" clId="{2C136779-E837-4D8B-A451-E30411EADCA7}" dt="2023-10-20T11:38:11.215" v="2170" actId="20577"/>
          <ac:spMkLst>
            <pc:docMk/>
            <pc:sldMk cId="3230462417" sldId="415"/>
            <ac:spMk id="6" creationId="{87A39843-7912-11FE-3349-61A9226A0453}"/>
          </ac:spMkLst>
        </pc:spChg>
        <pc:spChg chg="del">
          <ac:chgData name="McKinlay-Yeaman, Katie" userId="911a8af2-9123-40ad-a1c0-9dc60f52b567" providerId="ADAL" clId="{2C136779-E837-4D8B-A451-E30411EADCA7}" dt="2023-10-20T11:46:49.890" v="2505" actId="478"/>
          <ac:spMkLst>
            <pc:docMk/>
            <pc:sldMk cId="3230462417" sldId="415"/>
            <ac:spMk id="10" creationId="{3B89E564-86B0-37E9-103E-D76C8C3CF4E9}"/>
          </ac:spMkLst>
        </pc:spChg>
        <pc:spChg chg="del">
          <ac:chgData name="McKinlay-Yeaman, Katie" userId="911a8af2-9123-40ad-a1c0-9dc60f52b567" providerId="ADAL" clId="{2C136779-E837-4D8B-A451-E30411EADCA7}" dt="2023-10-20T11:46:49.890" v="2505" actId="478"/>
          <ac:spMkLst>
            <pc:docMk/>
            <pc:sldMk cId="3230462417" sldId="415"/>
            <ac:spMk id="11" creationId="{A5C22C5C-B07F-C2F3-E409-4518965891FB}"/>
          </ac:spMkLst>
        </pc:spChg>
        <pc:spChg chg="add del">
          <ac:chgData name="McKinlay-Yeaman, Katie" userId="911a8af2-9123-40ad-a1c0-9dc60f52b567" providerId="ADAL" clId="{2C136779-E837-4D8B-A451-E30411EADCA7}" dt="2023-10-20T11:46:56.289" v="2507" actId="22"/>
          <ac:spMkLst>
            <pc:docMk/>
            <pc:sldMk cId="3230462417" sldId="415"/>
            <ac:spMk id="14" creationId="{5AA96B5F-EF15-7FCD-6111-6F9169A248E8}"/>
          </ac:spMkLst>
        </pc:spChg>
        <pc:spChg chg="add mod">
          <ac:chgData name="McKinlay-Yeaman, Katie" userId="911a8af2-9123-40ad-a1c0-9dc60f52b567" providerId="ADAL" clId="{2C136779-E837-4D8B-A451-E30411EADCA7}" dt="2023-10-20T11:48:00.961" v="2516" actId="1076"/>
          <ac:spMkLst>
            <pc:docMk/>
            <pc:sldMk cId="3230462417" sldId="415"/>
            <ac:spMk id="17" creationId="{C38477C2-F7E1-9CAA-6D81-675FE3E9D7D5}"/>
          </ac:spMkLst>
        </pc:spChg>
        <pc:spChg chg="add mod">
          <ac:chgData name="McKinlay-Yeaman, Katie" userId="911a8af2-9123-40ad-a1c0-9dc60f52b567" providerId="ADAL" clId="{2C136779-E837-4D8B-A451-E30411EADCA7}" dt="2023-10-20T11:47:57.064" v="2515" actId="1076"/>
          <ac:spMkLst>
            <pc:docMk/>
            <pc:sldMk cId="3230462417" sldId="415"/>
            <ac:spMk id="18" creationId="{97DB424C-B508-DD9A-5672-D6434786FC97}"/>
          </ac:spMkLst>
        </pc:spChg>
        <pc:picChg chg="mod">
          <ac:chgData name="McKinlay-Yeaman, Katie" userId="911a8af2-9123-40ad-a1c0-9dc60f52b567" providerId="ADAL" clId="{2C136779-E837-4D8B-A451-E30411EADCA7}" dt="2023-10-20T13:28:20.107" v="2964" actId="1076"/>
          <ac:picMkLst>
            <pc:docMk/>
            <pc:sldMk cId="3230462417" sldId="415"/>
            <ac:picMk id="4" creationId="{4479BE4A-1E0A-485D-4D48-CA30F80C1DD5}"/>
          </ac:picMkLst>
        </pc:picChg>
        <pc:picChg chg="del">
          <ac:chgData name="McKinlay-Yeaman, Katie" userId="911a8af2-9123-40ad-a1c0-9dc60f52b567" providerId="ADAL" clId="{2C136779-E837-4D8B-A451-E30411EADCA7}" dt="2023-10-20T11:46:49.890" v="2505" actId="478"/>
          <ac:picMkLst>
            <pc:docMk/>
            <pc:sldMk cId="3230462417" sldId="415"/>
            <ac:picMk id="5" creationId="{864C2D75-EA45-E286-F84F-8EB39E2F057D}"/>
          </ac:picMkLst>
        </pc:picChg>
        <pc:picChg chg="del">
          <ac:chgData name="McKinlay-Yeaman, Katie" userId="911a8af2-9123-40ad-a1c0-9dc60f52b567" providerId="ADAL" clId="{2C136779-E837-4D8B-A451-E30411EADCA7}" dt="2023-10-20T11:46:49.890" v="2505" actId="478"/>
          <ac:picMkLst>
            <pc:docMk/>
            <pc:sldMk cId="3230462417" sldId="415"/>
            <ac:picMk id="12" creationId="{F4D0309B-8872-177A-67CA-98B6D0667046}"/>
          </ac:picMkLst>
        </pc:picChg>
        <pc:picChg chg="add mod">
          <ac:chgData name="McKinlay-Yeaman, Katie" userId="911a8af2-9123-40ad-a1c0-9dc60f52b567" providerId="ADAL" clId="{2C136779-E837-4D8B-A451-E30411EADCA7}" dt="2023-10-20T13:23:54.006" v="2959" actId="14100"/>
          <ac:picMkLst>
            <pc:docMk/>
            <pc:sldMk cId="3230462417" sldId="415"/>
            <ac:picMk id="15" creationId="{EECA3D7E-91EB-8609-6E80-3EE3EDF5A8FC}"/>
          </ac:picMkLst>
        </pc:picChg>
        <pc:picChg chg="add mod">
          <ac:chgData name="McKinlay-Yeaman, Katie" userId="911a8af2-9123-40ad-a1c0-9dc60f52b567" providerId="ADAL" clId="{2C136779-E837-4D8B-A451-E30411EADCA7}" dt="2023-10-20T11:48:03.181" v="2517" actId="1076"/>
          <ac:picMkLst>
            <pc:docMk/>
            <pc:sldMk cId="3230462417" sldId="415"/>
            <ac:picMk id="16" creationId="{D9BA2431-F590-6C0F-17E1-E7894B886674}"/>
          </ac:picMkLst>
        </pc:picChg>
      </pc:sldChg>
      <pc:sldChg chg="addSp delSp modSp add del mod ord delAnim modNotesTx">
        <pc:chgData name="McKinlay-Yeaman, Katie" userId="911a8af2-9123-40ad-a1c0-9dc60f52b567" providerId="ADAL" clId="{2C136779-E837-4D8B-A451-E30411EADCA7}" dt="2023-10-20T11:47:29.451" v="2509" actId="47"/>
        <pc:sldMkLst>
          <pc:docMk/>
          <pc:sldMk cId="3102407909" sldId="416"/>
        </pc:sldMkLst>
        <pc:spChg chg="del">
          <ac:chgData name="McKinlay-Yeaman, Katie" userId="911a8af2-9123-40ad-a1c0-9dc60f52b567" providerId="ADAL" clId="{2C136779-E837-4D8B-A451-E30411EADCA7}" dt="2023-10-20T11:43:31.249" v="2500" actId="478"/>
          <ac:spMkLst>
            <pc:docMk/>
            <pc:sldMk cId="3102407909" sldId="416"/>
            <ac:spMk id="10" creationId="{3B89E564-86B0-37E9-103E-D76C8C3CF4E9}"/>
          </ac:spMkLst>
        </pc:spChg>
        <pc:spChg chg="del">
          <ac:chgData name="McKinlay-Yeaman, Katie" userId="911a8af2-9123-40ad-a1c0-9dc60f52b567" providerId="ADAL" clId="{2C136779-E837-4D8B-A451-E30411EADCA7}" dt="2023-10-20T11:43:31.249" v="2500" actId="478"/>
          <ac:spMkLst>
            <pc:docMk/>
            <pc:sldMk cId="3102407909" sldId="416"/>
            <ac:spMk id="11" creationId="{A5C22C5C-B07F-C2F3-E409-4518965891FB}"/>
          </ac:spMkLst>
        </pc:spChg>
        <pc:spChg chg="add mod">
          <ac:chgData name="McKinlay-Yeaman, Katie" userId="911a8af2-9123-40ad-a1c0-9dc60f52b567" providerId="ADAL" clId="{2C136779-E837-4D8B-A451-E30411EADCA7}" dt="2023-10-20T11:43:32.009" v="2501"/>
          <ac:spMkLst>
            <pc:docMk/>
            <pc:sldMk cId="3102407909" sldId="416"/>
            <ac:spMk id="15" creationId="{482DFB2D-BC9E-D736-7A47-D9C730034AB0}"/>
          </ac:spMkLst>
        </pc:spChg>
        <pc:spChg chg="add mod">
          <ac:chgData name="McKinlay-Yeaman, Katie" userId="911a8af2-9123-40ad-a1c0-9dc60f52b567" providerId="ADAL" clId="{2C136779-E837-4D8B-A451-E30411EADCA7}" dt="2023-10-20T11:43:32.009" v="2501"/>
          <ac:spMkLst>
            <pc:docMk/>
            <pc:sldMk cId="3102407909" sldId="416"/>
            <ac:spMk id="16" creationId="{8FA6EF3C-DF8A-BA62-F649-B5C5E116DD78}"/>
          </ac:spMkLst>
        </pc:spChg>
        <pc:picChg chg="del">
          <ac:chgData name="McKinlay-Yeaman, Katie" userId="911a8af2-9123-40ad-a1c0-9dc60f52b567" providerId="ADAL" clId="{2C136779-E837-4D8B-A451-E30411EADCA7}" dt="2023-10-20T11:43:31.249" v="2500" actId="478"/>
          <ac:picMkLst>
            <pc:docMk/>
            <pc:sldMk cId="3102407909" sldId="416"/>
            <ac:picMk id="5" creationId="{864C2D75-EA45-E286-F84F-8EB39E2F057D}"/>
          </ac:picMkLst>
        </pc:picChg>
        <pc:picChg chg="add mod">
          <ac:chgData name="McKinlay-Yeaman, Katie" userId="911a8af2-9123-40ad-a1c0-9dc60f52b567" providerId="ADAL" clId="{2C136779-E837-4D8B-A451-E30411EADCA7}" dt="2023-10-20T11:43:32.009" v="2501"/>
          <ac:picMkLst>
            <pc:docMk/>
            <pc:sldMk cId="3102407909" sldId="416"/>
            <ac:picMk id="7" creationId="{F0C57945-FD04-A169-885F-C05445868814}"/>
          </ac:picMkLst>
        </pc:picChg>
        <pc:picChg chg="del">
          <ac:chgData name="McKinlay-Yeaman, Katie" userId="911a8af2-9123-40ad-a1c0-9dc60f52b567" providerId="ADAL" clId="{2C136779-E837-4D8B-A451-E30411EADCA7}" dt="2023-10-20T11:43:31.249" v="2500" actId="478"/>
          <ac:picMkLst>
            <pc:docMk/>
            <pc:sldMk cId="3102407909" sldId="416"/>
            <ac:picMk id="12" creationId="{F4D0309B-8872-177A-67CA-98B6D0667046}"/>
          </ac:picMkLst>
        </pc:picChg>
        <pc:picChg chg="add mod">
          <ac:chgData name="McKinlay-Yeaman, Katie" userId="911a8af2-9123-40ad-a1c0-9dc60f52b567" providerId="ADAL" clId="{2C136779-E837-4D8B-A451-E30411EADCA7}" dt="2023-10-20T11:43:32.009" v="2501"/>
          <ac:picMkLst>
            <pc:docMk/>
            <pc:sldMk cId="3102407909" sldId="416"/>
            <ac:picMk id="14" creationId="{DA828828-E6CE-F5A0-6F43-93EB6278ABA4}"/>
          </ac:picMkLst>
        </pc:picChg>
      </pc:sldChg>
      <pc:sldChg chg="add ord">
        <pc:chgData name="McKinlay-Yeaman, Katie" userId="911a8af2-9123-40ad-a1c0-9dc60f52b567" providerId="ADAL" clId="{2C136779-E837-4D8B-A451-E30411EADCA7}" dt="2023-10-20T11:49:14.268" v="2532"/>
        <pc:sldMkLst>
          <pc:docMk/>
          <pc:sldMk cId="3669768236" sldId="416"/>
        </pc:sldMkLst>
      </pc:sldChg>
      <pc:sldChg chg="delSp modSp add mod ord modNotesTx">
        <pc:chgData name="McKinlay-Yeaman, Katie" userId="911a8af2-9123-40ad-a1c0-9dc60f52b567" providerId="ADAL" clId="{2C136779-E837-4D8B-A451-E30411EADCA7}" dt="2023-10-20T14:07:50.594" v="3682" actId="20577"/>
        <pc:sldMkLst>
          <pc:docMk/>
          <pc:sldMk cId="3722532750" sldId="417"/>
        </pc:sldMkLst>
        <pc:spChg chg="mod">
          <ac:chgData name="McKinlay-Yeaman, Katie" userId="911a8af2-9123-40ad-a1c0-9dc60f52b567" providerId="ADAL" clId="{2C136779-E837-4D8B-A451-E30411EADCA7}" dt="2023-10-20T11:55:21.110" v="2615" actId="20577"/>
          <ac:spMkLst>
            <pc:docMk/>
            <pc:sldMk cId="3722532750" sldId="417"/>
            <ac:spMk id="4" creationId="{EF5C731C-02F0-2087-81A7-920D58312568}"/>
          </ac:spMkLst>
        </pc:spChg>
        <pc:picChg chg="del">
          <ac:chgData name="McKinlay-Yeaman, Katie" userId="911a8af2-9123-40ad-a1c0-9dc60f52b567" providerId="ADAL" clId="{2C136779-E837-4D8B-A451-E30411EADCA7}" dt="2023-10-20T11:55:17.635" v="2607" actId="478"/>
          <ac:picMkLst>
            <pc:docMk/>
            <pc:sldMk cId="3722532750" sldId="417"/>
            <ac:picMk id="2" creationId="{ADC9ED13-9703-9697-4AE7-A99506AD9B89}"/>
          </ac:picMkLst>
        </pc:picChg>
        <pc:picChg chg="del">
          <ac:chgData name="McKinlay-Yeaman, Katie" userId="911a8af2-9123-40ad-a1c0-9dc60f52b567" providerId="ADAL" clId="{2C136779-E837-4D8B-A451-E30411EADCA7}" dt="2023-10-20T11:55:16.980" v="2606" actId="478"/>
          <ac:picMkLst>
            <pc:docMk/>
            <pc:sldMk cId="3722532750" sldId="417"/>
            <ac:picMk id="8" creationId="{63F3A759-7170-5651-5ABC-F9EB48AA2AE9}"/>
          </ac:picMkLst>
        </pc:picChg>
        <pc:picChg chg="del">
          <ac:chgData name="McKinlay-Yeaman, Katie" userId="911a8af2-9123-40ad-a1c0-9dc60f52b567" providerId="ADAL" clId="{2C136779-E837-4D8B-A451-E30411EADCA7}" dt="2023-10-20T11:55:16.471" v="2605" actId="478"/>
          <ac:picMkLst>
            <pc:docMk/>
            <pc:sldMk cId="3722532750" sldId="417"/>
            <ac:picMk id="9" creationId="{94B8048E-5AE1-C20D-96E6-D85D188BFAE6}"/>
          </ac:picMkLst>
        </pc:picChg>
      </pc:sldChg>
      <pc:sldChg chg="modSp add mod ord modNotesTx">
        <pc:chgData name="McKinlay-Yeaman, Katie" userId="911a8af2-9123-40ad-a1c0-9dc60f52b567" providerId="ADAL" clId="{2C136779-E837-4D8B-A451-E30411EADCA7}" dt="2023-11-02T09:31:29.884" v="4481" actId="20577"/>
        <pc:sldMkLst>
          <pc:docMk/>
          <pc:sldMk cId="3005775921" sldId="418"/>
        </pc:sldMkLst>
        <pc:spChg chg="mod">
          <ac:chgData name="McKinlay-Yeaman, Katie" userId="911a8af2-9123-40ad-a1c0-9dc60f52b567" providerId="ADAL" clId="{2C136779-E837-4D8B-A451-E30411EADCA7}" dt="2023-10-20T13:53:50.047" v="3281" actId="20577"/>
          <ac:spMkLst>
            <pc:docMk/>
            <pc:sldMk cId="3005775921" sldId="418"/>
            <ac:spMk id="4" creationId="{EF5C731C-02F0-2087-81A7-920D58312568}"/>
          </ac:spMkLst>
        </pc:spChg>
      </pc:sldChg>
      <pc:sldMasterChg chg="delSldLayout">
        <pc:chgData name="McKinlay-Yeaman, Katie" userId="911a8af2-9123-40ad-a1c0-9dc60f52b567" providerId="ADAL" clId="{2C136779-E837-4D8B-A451-E30411EADCA7}" dt="2023-10-20T11:56:19.216" v="2643" actId="47"/>
        <pc:sldMasterMkLst>
          <pc:docMk/>
          <pc:sldMasterMk cId="2525617772" sldId="2147483690"/>
        </pc:sldMasterMkLst>
        <pc:sldLayoutChg chg="del">
          <pc:chgData name="McKinlay-Yeaman, Katie" userId="911a8af2-9123-40ad-a1c0-9dc60f52b567" providerId="ADAL" clId="{2C136779-E837-4D8B-A451-E30411EADCA7}" dt="2023-10-20T11:56:19.216" v="2643" actId="47"/>
          <pc:sldLayoutMkLst>
            <pc:docMk/>
            <pc:sldMasterMk cId="2525617772" sldId="2147483690"/>
            <pc:sldLayoutMk cId="598011379" sldId="2147483826"/>
          </pc:sldLayoutMkLst>
        </pc:sldLayoutChg>
      </pc:sldMasterChg>
      <pc:sldMasterChg chg="delSldLayout">
        <pc:chgData name="McKinlay-Yeaman, Katie" userId="911a8af2-9123-40ad-a1c0-9dc60f52b567" providerId="ADAL" clId="{2C136779-E837-4D8B-A451-E30411EADCA7}" dt="2023-10-20T11:49:15.676" v="2533" actId="47"/>
        <pc:sldMasterMkLst>
          <pc:docMk/>
          <pc:sldMasterMk cId="3344989542" sldId="2147483800"/>
        </pc:sldMasterMkLst>
        <pc:sldLayoutChg chg="del">
          <pc:chgData name="McKinlay-Yeaman, Katie" userId="911a8af2-9123-40ad-a1c0-9dc60f52b567" providerId="ADAL" clId="{2C136779-E837-4D8B-A451-E30411EADCA7}" dt="2023-10-20T11:49:15.676" v="2533" actId="47"/>
          <pc:sldLayoutMkLst>
            <pc:docMk/>
            <pc:sldMasterMk cId="3344989542" sldId="2147483800"/>
            <pc:sldLayoutMk cId="1483681344" sldId="2147483827"/>
          </pc:sldLayoutMkLst>
        </pc:sldLayoutChg>
      </pc:sldMasterChg>
    </pc:docChg>
  </pc:docChgLst>
  <pc:docChgLst>
    <pc:chgData name="Smith, Hannah" userId="46726b77-59c1-4a4e-977c-7af4a4e748aa" providerId="ADAL" clId="{2F88A015-CB47-43C1-8A7E-2825BA8CB3B6}"/>
    <pc:docChg chg="modSld">
      <pc:chgData name="Smith, Hannah" userId="46726b77-59c1-4a4e-977c-7af4a4e748aa" providerId="ADAL" clId="{2F88A015-CB47-43C1-8A7E-2825BA8CB3B6}" dt="2024-03-05T14:32:04.846" v="87" actId="113"/>
      <pc:docMkLst>
        <pc:docMk/>
      </pc:docMkLst>
      <pc:sldChg chg="modSp mod">
        <pc:chgData name="Smith, Hannah" userId="46726b77-59c1-4a4e-977c-7af4a4e748aa" providerId="ADAL" clId="{2F88A015-CB47-43C1-8A7E-2825BA8CB3B6}" dt="2024-03-05T14:32:04.846" v="87" actId="113"/>
        <pc:sldMkLst>
          <pc:docMk/>
          <pc:sldMk cId="2606980573" sldId="326"/>
        </pc:sldMkLst>
        <pc:graphicFrameChg chg="modGraphic">
          <ac:chgData name="Smith, Hannah" userId="46726b77-59c1-4a4e-977c-7af4a4e748aa" providerId="ADAL" clId="{2F88A015-CB47-43C1-8A7E-2825BA8CB3B6}" dt="2024-03-05T14:32:04.846" v="87" actId="113"/>
          <ac:graphicFrameMkLst>
            <pc:docMk/>
            <pc:sldMk cId="2606980573" sldId="326"/>
            <ac:graphicFrameMk id="6" creationId="{468E04C3-084E-B0B9-F5B3-43C2852C4D1F}"/>
          </ac:graphicFrameMkLst>
        </pc:graphicFrameChg>
      </pc:sldChg>
      <pc:sldChg chg="modSp mod modNotesTx">
        <pc:chgData name="Smith, Hannah" userId="46726b77-59c1-4a4e-977c-7af4a4e748aa" providerId="ADAL" clId="{2F88A015-CB47-43C1-8A7E-2825BA8CB3B6}" dt="2024-03-05T14:31:29.782" v="33" actId="20577"/>
        <pc:sldMkLst>
          <pc:docMk/>
          <pc:sldMk cId="774150949" sldId="414"/>
        </pc:sldMkLst>
        <pc:spChg chg="mod">
          <ac:chgData name="Smith, Hannah" userId="46726b77-59c1-4a4e-977c-7af4a4e748aa" providerId="ADAL" clId="{2F88A015-CB47-43C1-8A7E-2825BA8CB3B6}" dt="2024-03-05T14:31:21.130" v="16" actId="20577"/>
          <ac:spMkLst>
            <pc:docMk/>
            <pc:sldMk cId="774150949" sldId="414"/>
            <ac:spMk id="4" creationId="{EF5C731C-02F0-2087-81A7-920D58312568}"/>
          </ac:spMkLst>
        </pc:spChg>
      </pc:sldChg>
      <pc:sldChg chg="modSp mod modNotesTx">
        <pc:chgData name="Smith, Hannah" userId="46726b77-59c1-4a4e-977c-7af4a4e748aa" providerId="ADAL" clId="{2F88A015-CB47-43C1-8A7E-2825BA8CB3B6}" dt="2024-03-05T14:31:41.790" v="67" actId="20577"/>
        <pc:sldMkLst>
          <pc:docMk/>
          <pc:sldMk cId="3230462417" sldId="415"/>
        </pc:sldMkLst>
        <pc:spChg chg="mod">
          <ac:chgData name="Smith, Hannah" userId="46726b77-59c1-4a4e-977c-7af4a4e748aa" providerId="ADAL" clId="{2F88A015-CB47-43C1-8A7E-2825BA8CB3B6}" dt="2024-03-05T14:31:36.381" v="50" actId="20577"/>
          <ac:spMkLst>
            <pc:docMk/>
            <pc:sldMk cId="3230462417" sldId="415"/>
            <ac:spMk id="9" creationId="{CB00E203-9387-4182-9BBF-D31F2EFD0B6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05/03/2024</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3/5/2024</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Poppins" panose="00000500000000000000" pitchFamily="2" charset="0"/>
                <a:ea typeface="Open Sans Light"/>
              </a:rPr>
              <a:t>5 mins - Starter Activity </a:t>
            </a:r>
          </a:p>
          <a:p>
            <a:pPr algn="l"/>
            <a:endParaRPr lang="en-GB" sz="1800" b="1" u="sng" dirty="0">
              <a:effectLst/>
              <a:latin typeface="Poppins" panose="00000500000000000000" pitchFamily="2" charset="0"/>
              <a:ea typeface="Open Sans Light"/>
            </a:endParaRPr>
          </a:p>
          <a:p>
            <a:pPr algn="l"/>
            <a:r>
              <a:rPr lang="en-GB" sz="1800" b="1" dirty="0">
                <a:effectLst/>
                <a:latin typeface="Poppins" panose="00000500000000000000" pitchFamily="2" charset="0"/>
                <a:ea typeface="Open Sans Light"/>
              </a:rPr>
              <a:t>Feel free to skip this activity if you’d prefer.</a:t>
            </a:r>
          </a:p>
          <a:p>
            <a:pPr algn="l"/>
            <a:endParaRPr lang="en-GB" sz="1800" b="1" dirty="0">
              <a:effectLst/>
              <a:latin typeface="Poppins" panose="00000500000000000000" pitchFamily="2" charset="0"/>
              <a:ea typeface="Open Sans Light"/>
            </a:endParaRPr>
          </a:p>
          <a:p>
            <a:pPr algn="l"/>
            <a:r>
              <a:rPr lang="en-GB" sz="1800" b="0" dirty="0">
                <a:effectLst/>
                <a:latin typeface="Poppins" panose="00000500000000000000" pitchFamily="2" charset="0"/>
                <a:ea typeface="Open Sans Light"/>
              </a:rPr>
              <a:t>Display this slide as the students arrive.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Host a 5-minute reflective conversation on images discussing what these images have in common.</a:t>
            </a:r>
            <a:endParaRPr lang="en-GB" sz="1800" dirty="0">
              <a:effectLst/>
              <a:latin typeface="Open Sans Light"/>
              <a:ea typeface="Open Sans Light"/>
            </a:endParaRPr>
          </a:p>
          <a:p>
            <a:pPr marL="0" indent="0" algn="l">
              <a:buFont typeface="Arial" panose="020B0604020202020204" pitchFamily="34" charset="0"/>
              <a:buNone/>
            </a:pPr>
            <a:r>
              <a:rPr lang="en-GB" sz="1800" dirty="0">
                <a:effectLst/>
                <a:latin typeface="Poppins" panose="00000500000000000000" pitchFamily="2" charset="0"/>
                <a:ea typeface="Open Sans Light"/>
              </a:rPr>
              <a:t> </a:t>
            </a:r>
            <a:endParaRPr lang="en-GB" sz="1800" dirty="0">
              <a:effectLst/>
              <a:latin typeface="Open Sans Light"/>
              <a:ea typeface="Open Sans Light"/>
            </a:endParaRPr>
          </a:p>
          <a:p>
            <a:r>
              <a:rPr lang="en-GB" sz="1800" dirty="0">
                <a:effectLst/>
                <a:latin typeface="Poppins" panose="00000500000000000000" pitchFamily="2" charset="0"/>
                <a:ea typeface="Open Sans Light"/>
              </a:rPr>
              <a:t>Answer: these items allow individuals to take more responsibility for their electricity usage habits. </a:t>
            </a:r>
            <a:endParaRPr lang="en-GB" sz="1800" dirty="0">
              <a:effectLst/>
              <a:latin typeface="Open Sans Light"/>
              <a:ea typeface="Open Sans Light"/>
            </a:endParaRPr>
          </a:p>
          <a:p>
            <a:endParaRPr lang="en-GB" sz="1800" dirty="0"/>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1</a:t>
            </a:fld>
            <a:endParaRPr lang="en-GB" dirty="0"/>
          </a:p>
        </p:txBody>
      </p:sp>
    </p:spTree>
    <p:extLst>
      <p:ext uri="{BB962C8B-B14F-4D97-AF65-F5344CB8AC3E}">
        <p14:creationId xmlns:p14="http://schemas.microsoft.com/office/powerpoint/2010/main" val="2188308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Poppins" panose="00000500000000000000" pitchFamily="2" charset="0"/>
                <a:ea typeface="Open Sans Light"/>
              </a:rPr>
              <a:t>15 mins – Net Zero</a:t>
            </a:r>
          </a:p>
          <a:p>
            <a:pPr algn="l"/>
            <a:endParaRPr lang="en-GB" sz="1800" b="1" u="sng" dirty="0">
              <a:effectLst/>
              <a:latin typeface="Poppins" panose="00000500000000000000" pitchFamily="2" charset="0"/>
              <a:ea typeface="Open Sans Light"/>
            </a:endParaRPr>
          </a:p>
          <a:p>
            <a:pPr algn="l"/>
            <a:r>
              <a:rPr lang="en-GB" sz="1800" b="1" u="none" dirty="0">
                <a:effectLst/>
                <a:latin typeface="Poppins" panose="00000500000000000000" pitchFamily="2" charset="0"/>
                <a:ea typeface="Open Sans Light"/>
              </a:rPr>
              <a:t>10 mins</a:t>
            </a:r>
          </a:p>
          <a:p>
            <a:pPr algn="l"/>
            <a:endParaRPr lang="en-GB" sz="1800" b="1" u="none"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000000"/>
                </a:solidFill>
                <a:effectLst/>
                <a:latin typeface="Poppins" panose="00000500000000000000" pitchFamily="2" charset="0"/>
                <a:ea typeface="Open Sans Light"/>
              </a:rPr>
              <a:t>Explain to learners that to complete this task successfully they will need to apply the Teamwork (Step 7:</a:t>
            </a:r>
            <a:r>
              <a:rPr lang="en-GB" sz="1800" dirty="0">
                <a:effectLst/>
                <a:latin typeface="Arial" panose="020B0604020202020204" pitchFamily="34" charset="0"/>
                <a:ea typeface="Open Sans Light" panose="020B0306030504020204" pitchFamily="34" charset="0"/>
              </a:rPr>
              <a:t> I contribute to group decision making, whilst recognising the value of others’ ideas)</a:t>
            </a:r>
            <a:r>
              <a:rPr lang="en-GB" sz="1800" dirty="0">
                <a:solidFill>
                  <a:srgbClr val="000000"/>
                </a:solidFill>
                <a:effectLst/>
                <a:latin typeface="Poppins" panose="00000500000000000000" pitchFamily="2" charset="0"/>
                <a:ea typeface="Open Sans Light"/>
              </a:rPr>
              <a:t> essential skill.</a:t>
            </a:r>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u="none"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u="none" dirty="0">
                <a:effectLst/>
                <a:latin typeface="Poppins" panose="00000500000000000000" pitchFamily="2" charset="0"/>
                <a:ea typeface="Open Sans Light"/>
              </a:rPr>
              <a:t>Divide the class into teams of 3. T</a:t>
            </a:r>
            <a:r>
              <a:rPr lang="en-GB" sz="1800" dirty="0">
                <a:effectLst/>
                <a:latin typeface="Poppins" panose="00000500000000000000" pitchFamily="2" charset="0"/>
                <a:ea typeface="Open Sans Light"/>
              </a:rPr>
              <a:t>hey will work in these same teams for their team challenge later.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They need to brainstorm </a:t>
            </a:r>
            <a:r>
              <a:rPr lang="en-GB" sz="1800" b="1" i="1" dirty="0">
                <a:effectLst/>
                <a:latin typeface="Poppins" panose="00000500000000000000" pitchFamily="2" charset="0"/>
                <a:ea typeface="Open Sans Light"/>
              </a:rPr>
              <a:t>why</a:t>
            </a:r>
            <a:r>
              <a:rPr lang="en-GB" sz="1800" b="1" dirty="0">
                <a:effectLst/>
                <a:latin typeface="Poppins" panose="00000500000000000000" pitchFamily="2" charset="0"/>
                <a:ea typeface="Open Sans Light"/>
              </a:rPr>
              <a:t> </a:t>
            </a:r>
            <a:r>
              <a:rPr lang="en-GB" sz="1800" dirty="0">
                <a:effectLst/>
                <a:latin typeface="Poppins" panose="00000500000000000000" pitchFamily="2" charset="0"/>
                <a:ea typeface="Open Sans Light"/>
              </a:rPr>
              <a:t>we need to achieve </a:t>
            </a:r>
            <a:r>
              <a:rPr lang="en-GB" sz="1800" b="1" dirty="0">
                <a:effectLst/>
                <a:latin typeface="Poppins" panose="00000500000000000000" pitchFamily="2" charset="0"/>
                <a:ea typeface="Open Sans Light"/>
              </a:rPr>
              <a:t>Net Zero</a:t>
            </a:r>
            <a:r>
              <a:rPr lang="en-GB" sz="1800" dirty="0">
                <a:effectLst/>
                <a:latin typeface="Poppins" panose="00000500000000000000" pitchFamily="2" charset="0"/>
                <a:ea typeface="Open Sans Light"/>
              </a:rPr>
              <a:t> and make huge changes to our power generation and infrastructure, using the 4 key headings to help structure their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Give the students </a:t>
            </a:r>
            <a:r>
              <a:rPr lang="en-GB" sz="1800" b="1" dirty="0">
                <a:effectLst/>
                <a:latin typeface="Poppins" panose="00000500000000000000" pitchFamily="2" charset="0"/>
                <a:ea typeface="Open Sans Light"/>
              </a:rPr>
              <a:t>5 mins </a:t>
            </a:r>
            <a:r>
              <a:rPr lang="en-GB" sz="1800" dirty="0">
                <a:effectLst/>
                <a:latin typeface="Poppins" panose="00000500000000000000" pitchFamily="2" charset="0"/>
                <a:ea typeface="Open Sans Light"/>
              </a:rPr>
              <a:t>to discuss and then hear back for </a:t>
            </a:r>
            <a:r>
              <a:rPr lang="en-GB" sz="1800" b="1" dirty="0">
                <a:effectLst/>
                <a:latin typeface="Poppins" panose="00000500000000000000" pitchFamily="2" charset="0"/>
                <a:ea typeface="Open Sans Light"/>
              </a:rPr>
              <a:t>5 mins</a:t>
            </a:r>
            <a:r>
              <a:rPr lang="en-GB" sz="1800" dirty="0">
                <a:effectLst/>
                <a:latin typeface="Poppins" panose="00000500000000000000" pitchFamily="2" charset="0"/>
                <a:ea typeface="Open Sans Light"/>
              </a:rPr>
              <a:t> from as many teams as time allows.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 </a:t>
            </a:r>
            <a:endParaRPr lang="en-GB" sz="1800" dirty="0">
              <a:effectLst/>
              <a:latin typeface="Open Sans Light"/>
              <a:ea typeface="Open Sans Light"/>
            </a:endParaRPr>
          </a:p>
          <a:p>
            <a:pPr algn="l"/>
            <a:r>
              <a:rPr lang="en-GB" sz="1800" b="1" dirty="0">
                <a:effectLst/>
                <a:latin typeface="Poppins" panose="00000500000000000000" pitchFamily="2" charset="0"/>
                <a:ea typeface="Open Sans Light"/>
              </a:rPr>
              <a:t>Energy Demand</a:t>
            </a:r>
            <a:endParaRPr lang="en-GB" sz="1800" dirty="0">
              <a:effectLst/>
              <a:latin typeface="Open Sans Light"/>
              <a:ea typeface="Open Sans Light"/>
            </a:endParaRPr>
          </a:p>
          <a:p>
            <a:pPr algn="l"/>
            <a:r>
              <a:rPr lang="en-GB" sz="1800" dirty="0">
                <a:effectLst/>
                <a:latin typeface="Poppins" panose="00000500000000000000" pitchFamily="2" charset="0"/>
                <a:ea typeface="Open Sans Light"/>
              </a:rPr>
              <a:t>(examples of answers: increase in population, urban populations rising, EV vehicles will mean we need to generate more electricity, new buildings and transport needs more power, as the population becomes smarter some people/places will use less power)</a:t>
            </a:r>
            <a:endParaRPr lang="en-GB" sz="1800" dirty="0">
              <a:effectLst/>
              <a:latin typeface="Open Sans Light"/>
              <a:ea typeface="Open Sans Light"/>
            </a:endParaRPr>
          </a:p>
          <a:p>
            <a:pPr algn="l"/>
            <a:r>
              <a:rPr lang="en-GB" sz="1800" b="1" dirty="0">
                <a:effectLst/>
                <a:latin typeface="Poppins" panose="00000500000000000000" pitchFamily="2" charset="0"/>
                <a:ea typeface="Open Sans Light"/>
              </a:rPr>
              <a:t>Environment</a:t>
            </a:r>
            <a:endParaRPr lang="en-GB" sz="1800" dirty="0">
              <a:effectLst/>
              <a:latin typeface="Open Sans Light"/>
              <a:ea typeface="Open Sans Light"/>
            </a:endParaRPr>
          </a:p>
          <a:p>
            <a:pPr algn="l"/>
            <a:r>
              <a:rPr lang="en-GB" sz="1800" dirty="0">
                <a:effectLst/>
                <a:latin typeface="Poppins" panose="00000500000000000000" pitchFamily="2" charset="0"/>
                <a:ea typeface="Open Sans Light"/>
              </a:rPr>
              <a:t>(we need to reduce greenhouse gas emissions, set an example for less developed countries to follow, need to make sure our power supply is future proof, improve air quality especially in cities)</a:t>
            </a:r>
            <a:endParaRPr lang="en-GB" sz="1800" dirty="0">
              <a:effectLst/>
              <a:latin typeface="Open Sans Light"/>
              <a:ea typeface="Open Sans Light"/>
            </a:endParaRPr>
          </a:p>
          <a:p>
            <a:pPr algn="l"/>
            <a:r>
              <a:rPr lang="en-GB" sz="1800" b="1" dirty="0">
                <a:effectLst/>
                <a:latin typeface="Poppins" panose="00000500000000000000" pitchFamily="2" charset="0"/>
                <a:ea typeface="Open Sans Light"/>
              </a:rPr>
              <a:t>Awareness</a:t>
            </a:r>
            <a:endParaRPr lang="en-GB" sz="1800" dirty="0">
              <a:effectLst/>
              <a:latin typeface="Open Sans Light"/>
              <a:ea typeface="Open Sans Light"/>
            </a:endParaRPr>
          </a:p>
          <a:p>
            <a:pPr algn="l"/>
            <a:r>
              <a:rPr lang="en-GB" sz="1800" dirty="0">
                <a:effectLst/>
                <a:latin typeface="Poppins" panose="00000500000000000000" pitchFamily="2" charset="0"/>
                <a:ea typeface="Open Sans Light"/>
              </a:rPr>
              <a:t>(individuals are more aware of their carbon footprint and want to be able to reduce it, younger generations are demanding change, more people wanting to live ‘off-grid’)</a:t>
            </a:r>
            <a:endParaRPr lang="en-GB" sz="1800" dirty="0">
              <a:effectLst/>
              <a:latin typeface="Open Sans Light"/>
              <a:ea typeface="Open Sans Light"/>
            </a:endParaRPr>
          </a:p>
          <a:p>
            <a:pPr algn="l"/>
            <a:r>
              <a:rPr lang="en-GB" sz="1800" b="1" dirty="0">
                <a:effectLst/>
                <a:latin typeface="Poppins" panose="00000500000000000000" pitchFamily="2" charset="0"/>
                <a:ea typeface="Open Sans Light"/>
              </a:rPr>
              <a:t>Jobs</a:t>
            </a:r>
            <a:endParaRPr lang="en-GB" sz="1800" dirty="0">
              <a:effectLst/>
              <a:latin typeface="Open Sans Light"/>
              <a:ea typeface="Open Sans Light"/>
            </a:endParaRPr>
          </a:p>
          <a:p>
            <a:r>
              <a:rPr lang="en-GB" sz="1800" dirty="0">
                <a:effectLst/>
                <a:latin typeface="Poppins" panose="00000500000000000000" pitchFamily="2" charset="0"/>
                <a:ea typeface="Open Sans Light"/>
              </a:rPr>
              <a:t>(investment in renewable energy creates jobs for our generation)</a:t>
            </a:r>
            <a:endParaRPr lang="en-GB" sz="1800" dirty="0">
              <a:effectLst/>
              <a:latin typeface="Open Sans Light"/>
              <a:ea typeface="Open Sans Light"/>
            </a:endParaRPr>
          </a:p>
          <a:p>
            <a:r>
              <a:rPr lang="en-GB" sz="1800" dirty="0">
                <a:effectLst/>
                <a:latin typeface="Poppins" panose="00000500000000000000" pitchFamily="2" charset="0"/>
                <a:ea typeface="Open Sans Ligh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highlight>
                  <a:srgbClr val="FFFF00"/>
                </a:highlight>
                <a:latin typeface="Arial" panose="020B0604020202020204" pitchFamily="34" charset="0"/>
                <a:ea typeface="Open Sans Light" panose="020B0306030504020204" pitchFamily="34" charset="0"/>
              </a:rPr>
              <a:t>Students should also be made aware that they are focusing on Step 7 of teamwork whilst completing this task. Ask why is it not enough to just to focus on sharing your own ideas?</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10</a:t>
            </a:fld>
            <a:endParaRPr lang="en-GB" dirty="0"/>
          </a:p>
        </p:txBody>
      </p:sp>
    </p:spTree>
    <p:extLst>
      <p:ext uri="{BB962C8B-B14F-4D97-AF65-F5344CB8AC3E}">
        <p14:creationId xmlns:p14="http://schemas.microsoft.com/office/powerpoint/2010/main" val="2961849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7 mins – Introduction to Electric Vehicles (EVs)</a:t>
            </a:r>
          </a:p>
          <a:p>
            <a:endParaRPr lang="en-GB" b="1" i="0" u="sng" dirty="0"/>
          </a:p>
          <a:p>
            <a:r>
              <a:rPr lang="en-GB" b="1" i="0" u="none" dirty="0"/>
              <a:t>1 min</a:t>
            </a:r>
          </a:p>
          <a:p>
            <a:endParaRPr lang="en-GB" b="1" i="0" u="none" dirty="0"/>
          </a:p>
          <a:p>
            <a:r>
              <a:rPr lang="en-GB" b="0" i="0" u="none" dirty="0"/>
              <a:t>Introduce this section by asking if any of the students’ relatives have an EV, or if they have seen one being charged, before moving to the next slide to explain what EVs are.</a:t>
            </a: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2841392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7 mins – Introduction to Electric Vehicles (EVs)</a:t>
            </a:r>
          </a:p>
          <a:p>
            <a:endParaRPr lang="en-GB" b="1" i="0" u="sng" dirty="0"/>
          </a:p>
          <a:p>
            <a:r>
              <a:rPr lang="en-GB" b="1" i="0" u="none" dirty="0"/>
              <a:t>2 mins</a:t>
            </a:r>
          </a:p>
          <a:p>
            <a:endParaRPr lang="en-GB" b="1" i="0" u="none" dirty="0"/>
          </a:p>
          <a:p>
            <a:r>
              <a:rPr lang="en-GB" b="0" i="0" u="none" dirty="0"/>
              <a:t>Use the points on the slide to explain EVs. </a:t>
            </a:r>
          </a:p>
          <a:p>
            <a:endParaRPr lang="en-GB" b="0"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Remind the students that </a:t>
            </a:r>
            <a:r>
              <a:rPr lang="en-GB" sz="1200" dirty="0">
                <a:effectLst/>
                <a:latin typeface="Poppins" panose="00000500000000000000" pitchFamily="2" charset="0"/>
                <a:ea typeface="Open Sans Light"/>
              </a:rPr>
              <a:t>walking/cycling is always the best way of reducing the carbon we use, but for longer journeys or where car travel is unavoidable it’s important that we motivate people to go electric!</a:t>
            </a:r>
            <a:endParaRPr lang="en-GB" sz="1200" dirty="0">
              <a:effectLst/>
              <a:latin typeface="Open Sans Light"/>
              <a:ea typeface="Open Sans Light"/>
            </a:endParaRPr>
          </a:p>
          <a:p>
            <a:endParaRPr lang="en-GB" b="0" i="0" u="none" dirty="0"/>
          </a:p>
          <a:p>
            <a:endParaRPr lang="en-GB" b="1" i="0" u="sng" dirty="0"/>
          </a:p>
          <a:p>
            <a:endParaRPr lang="en-GB" b="1" u="sng" dirty="0"/>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1035739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7 mins – Introduction to Electric Vehicles (EVs)</a:t>
            </a:r>
          </a:p>
          <a:p>
            <a:endParaRPr lang="en-GB" b="1" i="0"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The EV chicken and egg problem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effectLst/>
                <a:latin typeface="Poppins" panose="00000500000000000000" pitchFamily="2" charset="0"/>
                <a:ea typeface="Open Sans Light"/>
              </a:rPr>
              <a:t>Ask the students if they know what the chicken and egg problem is based on the visuals on the screen.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effectLst/>
                <a:latin typeface="Poppins" panose="00000500000000000000" pitchFamily="2" charset="0"/>
                <a:ea typeface="Open Sans Light"/>
              </a:rPr>
              <a:t>Answer: </a:t>
            </a:r>
            <a:r>
              <a:rPr lang="en-GB" sz="1200" b="0" dirty="0">
                <a:effectLst/>
                <a:latin typeface="Poppins" panose="00000500000000000000" pitchFamily="2" charset="0"/>
                <a:ea typeface="Open Sans Light"/>
              </a:rPr>
              <a:t>Without the necessary charging infrastructure, EV demand will be constrained; and without sufficient EV demand, extensive charging infrastructure will be uneconomic.</a:t>
            </a:r>
            <a:endParaRPr lang="en-GB" sz="1200" b="0"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13</a:t>
            </a:fld>
            <a:endParaRPr lang="en-GB" dirty="0"/>
          </a:p>
        </p:txBody>
      </p:sp>
    </p:spTree>
    <p:extLst>
      <p:ext uri="{BB962C8B-B14F-4D97-AF65-F5344CB8AC3E}">
        <p14:creationId xmlns:p14="http://schemas.microsoft.com/office/powerpoint/2010/main" val="34930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u="sng" dirty="0"/>
              <a:t>7 mins – Introduction to Electric Vehicles (EVs)</a:t>
            </a:r>
          </a:p>
          <a:p>
            <a:pPr algn="l"/>
            <a:endParaRPr lang="en-GB" sz="1200" b="0" dirty="0">
              <a:effectLst/>
              <a:latin typeface="Poppins" panose="00000500000000000000" pitchFamily="2" charset="0"/>
              <a:ea typeface="Open Sans Light"/>
            </a:endParaRPr>
          </a:p>
          <a:p>
            <a:pPr algn="l"/>
            <a:r>
              <a:rPr lang="en-GB" sz="1200" b="1" dirty="0">
                <a:effectLst/>
                <a:latin typeface="Poppins" panose="00000500000000000000" pitchFamily="2" charset="0"/>
                <a:ea typeface="Open Sans Light"/>
              </a:rPr>
              <a:t>2 mins</a:t>
            </a:r>
          </a:p>
          <a:p>
            <a:pPr algn="l"/>
            <a:r>
              <a:rPr lang="en-GB" sz="1200" b="1" dirty="0">
                <a:effectLst/>
                <a:latin typeface="Poppins" panose="00000500000000000000" pitchFamily="2" charset="0"/>
                <a:ea typeface="Open Sans Light"/>
              </a:rPr>
              <a:t>The EV chicken and egg problem cont.</a:t>
            </a:r>
          </a:p>
          <a:p>
            <a:pPr algn="l"/>
            <a:endParaRPr lang="en-GB" sz="1200" b="1" dirty="0">
              <a:effectLst/>
              <a:latin typeface="Poppins" panose="00000500000000000000" pitchFamily="2" charset="0"/>
              <a:ea typeface="Open Sans Light"/>
            </a:endParaRPr>
          </a:p>
          <a:p>
            <a:pPr algn="l"/>
            <a:r>
              <a:rPr lang="en-GB" sz="1200" b="0" dirty="0">
                <a:effectLst/>
                <a:latin typeface="Poppins" panose="00000500000000000000" pitchFamily="2" charset="0"/>
                <a:ea typeface="Open Sans Light"/>
              </a:rPr>
              <a:t>The statements that have now appeared are a segue into the rest of the lesson:</a:t>
            </a:r>
          </a:p>
          <a:p>
            <a:pPr algn="l"/>
            <a:endParaRPr lang="en-GB" sz="1200" b="0" dirty="0">
              <a:effectLst/>
              <a:latin typeface="Poppins" panose="00000500000000000000" pitchFamily="2" charset="0"/>
              <a:ea typeface="Open Sans Light"/>
            </a:endParaRPr>
          </a:p>
          <a:p>
            <a:pPr algn="l"/>
            <a:r>
              <a:rPr lang="en-GB" sz="1200" b="1" dirty="0">
                <a:effectLst/>
                <a:latin typeface="Poppins" panose="00000500000000000000" pitchFamily="2" charset="0"/>
                <a:ea typeface="Open Sans Light"/>
              </a:rPr>
              <a:t>Opportunity for extension question</a:t>
            </a:r>
            <a:r>
              <a:rPr lang="en-GB" sz="1200" dirty="0">
                <a:effectLst/>
                <a:latin typeface="Poppins" panose="00000500000000000000" pitchFamily="2" charset="0"/>
                <a:ea typeface="Open Sans Light"/>
              </a:rPr>
              <a:t>: Even though the production of EVs omits Co2 and the electricity used to charge the batteries is still largely generated by fossil fuel powered power stations, why are EVs considered to be greener that conventional engines?</a:t>
            </a:r>
          </a:p>
          <a:p>
            <a:pPr algn="l"/>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Answers:</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certain times of the day, cars will be charged using predominantly green energy produced by renewable methods.</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a:t>
            </a:r>
            <a:r>
              <a:rPr lang="en-GB" sz="1200" dirty="0" err="1">
                <a:effectLst/>
                <a:latin typeface="Poppins" panose="00000500000000000000" pitchFamily="2" charset="0"/>
                <a:ea typeface="Open Sans Light"/>
              </a:rPr>
              <a:t>EVs</a:t>
            </a:r>
            <a:r>
              <a:rPr lang="en-GB" sz="1200" dirty="0">
                <a:effectLst/>
                <a:latin typeface="Poppins" panose="00000500000000000000" pitchFamily="2" charset="0"/>
                <a:ea typeface="Open Sans Light"/>
              </a:rPr>
              <a:t> don’t pump out harmful exhaust into the atmosphere- this causes issues in built up cities.</a:t>
            </a:r>
            <a:endParaRPr lang="en-GB" sz="1200"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14</a:t>
            </a:fld>
            <a:endParaRPr lang="en-GB" dirty="0"/>
          </a:p>
        </p:txBody>
      </p:sp>
    </p:spTree>
    <p:extLst>
      <p:ext uri="{BB962C8B-B14F-4D97-AF65-F5344CB8AC3E}">
        <p14:creationId xmlns:p14="http://schemas.microsoft.com/office/powerpoint/2010/main" val="671843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Opportunities &amp; Challenges of EV</a:t>
            </a:r>
            <a:endParaRPr lang="en-GB" b="0" i="0" u="none" dirty="0"/>
          </a:p>
          <a:p>
            <a:endParaRPr lang="en-GB" b="0" i="0" u="none" dirty="0"/>
          </a:p>
          <a:p>
            <a:r>
              <a:rPr lang="en-GB" b="0" i="0" u="none" dirty="0"/>
              <a:t>The students will now be considering the opportunities &amp; challenges of EVs.</a:t>
            </a:r>
          </a:p>
          <a:p>
            <a:endParaRPr lang="en-GB" b="0" i="0" u="none" dirty="0"/>
          </a:p>
          <a:p>
            <a:r>
              <a:rPr lang="en-GB" b="0" i="0" u="none" dirty="0"/>
              <a:t>Go to next slide. </a:t>
            </a:r>
            <a:endParaRPr lang="en-GB" b="1" i="0" u="none" dirty="0"/>
          </a:p>
          <a:p>
            <a:endParaRPr lang="en-GB" b="1"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538016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5 mins – Opportunities &amp; Challenges of EV</a:t>
            </a:r>
            <a:endParaRPr lang="en-GB" sz="1200" b="0" i="0" u="none" dirty="0"/>
          </a:p>
          <a:p>
            <a:pPr algn="l"/>
            <a:endParaRPr lang="en-GB" sz="1200" dirty="0">
              <a:effectLst/>
              <a:latin typeface="Poppins" panose="00000500000000000000" pitchFamily="2" charset="0"/>
              <a:ea typeface="Open Sans Light"/>
            </a:endParaRPr>
          </a:p>
          <a:p>
            <a:pPr algn="l"/>
            <a:r>
              <a:rPr lang="en-GB" sz="1200" b="1" dirty="0">
                <a:effectLst/>
                <a:latin typeface="Poppins" panose="00000500000000000000" pitchFamily="2" charset="0"/>
                <a:ea typeface="Open Sans Light"/>
              </a:rPr>
              <a:t>2 mins</a:t>
            </a:r>
          </a:p>
          <a:p>
            <a:pPr algn="l"/>
            <a:endParaRPr lang="en-GB" sz="1200" b="1" dirty="0">
              <a:effectLst/>
              <a:latin typeface="Poppins" panose="00000500000000000000" pitchFamily="2" charset="0"/>
              <a:ea typeface="Open Sans Light"/>
            </a:endParaRPr>
          </a:p>
          <a:p>
            <a:pPr algn="l"/>
            <a:r>
              <a:rPr lang="en-GB" sz="1200" dirty="0">
                <a:effectLst/>
                <a:latin typeface="Poppins" panose="00000500000000000000" pitchFamily="2" charset="0"/>
                <a:ea typeface="Open Sans Light"/>
              </a:rPr>
              <a:t>Ask the students to put their hands up if they can think of a </a:t>
            </a:r>
            <a:r>
              <a:rPr lang="en-GB" sz="1200" b="1" dirty="0">
                <a:effectLst/>
                <a:latin typeface="Poppins" panose="00000500000000000000" pitchFamily="2" charset="0"/>
                <a:ea typeface="Open Sans Light"/>
              </a:rPr>
              <a:t>positive outcome </a:t>
            </a:r>
            <a:r>
              <a:rPr lang="en-GB" sz="1200" dirty="0">
                <a:effectLst/>
                <a:latin typeface="Poppins" panose="00000500000000000000" pitchFamily="2" charset="0"/>
                <a:ea typeface="Open Sans Light"/>
              </a:rPr>
              <a:t>of using an EV over a petrol/diesel car. Take a couple of suggestions from the floor.</a:t>
            </a:r>
          </a:p>
          <a:p>
            <a:pPr algn="l"/>
            <a:endParaRPr lang="en-GB" sz="1200" dirty="0">
              <a:effectLst/>
              <a:latin typeface="Poppins" panose="00000500000000000000" pitchFamily="2" charset="0"/>
              <a:ea typeface="Open Sans Light"/>
            </a:endParaRPr>
          </a:p>
          <a:p>
            <a:pPr algn="l"/>
            <a:r>
              <a:rPr lang="en-GB" sz="1200" dirty="0">
                <a:effectLst/>
                <a:latin typeface="Poppins" panose="00000500000000000000" pitchFamily="2" charset="0"/>
                <a:ea typeface="Open Sans Light"/>
              </a:rPr>
              <a:t>Then ask the students if anyone can think of a reason why someone </a:t>
            </a:r>
            <a:r>
              <a:rPr lang="en-GB" sz="1200" b="1" dirty="0">
                <a:effectLst/>
                <a:latin typeface="Poppins" panose="00000500000000000000" pitchFamily="2" charset="0"/>
                <a:ea typeface="Open Sans Light"/>
              </a:rPr>
              <a:t>wouldn’t</a:t>
            </a:r>
            <a:r>
              <a:rPr lang="en-GB" sz="1200" dirty="0">
                <a:effectLst/>
                <a:latin typeface="Poppins" panose="00000500000000000000" pitchFamily="2" charset="0"/>
                <a:ea typeface="Open Sans Light"/>
              </a:rPr>
              <a:t> choose an EV. Take a couple of suggestions from the floor.</a:t>
            </a:r>
            <a:endParaRPr lang="en-GB" sz="1200"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2377701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5 mins – Opportunities &amp; Challenges of EV</a:t>
            </a:r>
            <a:endParaRPr lang="en-GB" sz="1200" b="0" i="0"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3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EV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Play video. It </a:t>
            </a:r>
            <a:r>
              <a:rPr lang="en-GB" sz="1200" dirty="0">
                <a:effectLst/>
                <a:latin typeface="Poppins" panose="00000500000000000000" pitchFamily="2" charset="0"/>
                <a:ea typeface="Open Sans Light"/>
              </a:rPr>
              <a:t>will give the students an idea of the various opportunities and challenges associated with EVs.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Open Sans Light"/>
              <a:ea typeface="Open Sans Light"/>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967719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55 mins – Team Challenge</a:t>
            </a:r>
            <a:endParaRPr lang="en-GB" b="0" i="0" u="none" dirty="0"/>
          </a:p>
          <a:p>
            <a:endParaRPr lang="en-GB" b="0" i="0" u="none" dirty="0"/>
          </a:p>
          <a:p>
            <a:r>
              <a:rPr lang="en-GB" b="0" i="0" u="none" dirty="0"/>
              <a:t>The students will now be utilising what they’ve learnt so far in a </a:t>
            </a:r>
            <a:r>
              <a:rPr lang="en-GB" b="1" i="0" u="none" dirty="0"/>
              <a:t>Team Challenge</a:t>
            </a:r>
            <a:r>
              <a:rPr lang="en-GB" b="0" i="0" u="none" dirty="0"/>
              <a:t> in the groups of 3 they formed earlier. </a:t>
            </a:r>
          </a:p>
          <a:p>
            <a:endParaRPr lang="en-GB" b="0"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dirty="0"/>
              <a:t>The next </a:t>
            </a:r>
            <a:r>
              <a:rPr lang="en-GB" sz="1200" b="1" i="0" u="none" dirty="0"/>
              <a:t>55 mins </a:t>
            </a:r>
            <a:r>
              <a:rPr lang="en-GB" sz="1200" b="0" i="0" u="none" dirty="0"/>
              <a:t>is allocated for the Team Challenge. Take </a:t>
            </a:r>
            <a:r>
              <a:rPr lang="en-GB" sz="1200" b="1" i="0" u="none" dirty="0"/>
              <a:t>5 mins</a:t>
            </a:r>
            <a:r>
              <a:rPr lang="en-GB" sz="1200" b="0" i="0" u="none" dirty="0"/>
              <a:t> to set the challenge, then students have </a:t>
            </a:r>
            <a:r>
              <a:rPr lang="en-GB" sz="1200" b="1" i="0" u="none" dirty="0"/>
              <a:t>25 mins</a:t>
            </a:r>
            <a:r>
              <a:rPr lang="en-GB" sz="1200" b="0" i="0" u="none" dirty="0"/>
              <a:t> to prepare and </a:t>
            </a:r>
            <a:r>
              <a:rPr lang="en-GB" sz="1200" b="1" i="0" u="none" dirty="0"/>
              <a:t>25 mins</a:t>
            </a:r>
            <a:r>
              <a:rPr lang="en-GB" sz="1200" b="0" i="0" u="none" dirty="0"/>
              <a:t> for ideas sharing.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u="none"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0" u="none" dirty="0">
                <a:effectLst/>
                <a:latin typeface="Open Sans Light"/>
                <a:ea typeface="Open Sans Light"/>
              </a:rPr>
              <a:t>Ensure that each team </a:t>
            </a:r>
            <a:r>
              <a:rPr lang="en-GB" sz="1200" b="0" u="none">
                <a:effectLst/>
                <a:latin typeface="Open Sans Light"/>
                <a:ea typeface="Open Sans Light"/>
              </a:rPr>
              <a:t>has paper and pens, and </a:t>
            </a:r>
            <a:r>
              <a:rPr lang="en-GB" sz="1200" b="0" u="none" dirty="0">
                <a:effectLst/>
                <a:latin typeface="Open Sans Light"/>
                <a:ea typeface="Open Sans Light"/>
              </a:rPr>
              <a:t>a copy of:</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effectLst/>
                <a:latin typeface="Open Sans Light"/>
                <a:ea typeface="Open Sans Light"/>
              </a:rPr>
              <a:t>18-25 personas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GB" sz="1200" b="0" u="none" dirty="0">
                <a:effectLst/>
                <a:latin typeface="Open Sans Light"/>
                <a:ea typeface="Open Sans Light"/>
              </a:rPr>
              <a:t>EV Team Challenge instruction cards</a:t>
            </a:r>
          </a:p>
          <a:p>
            <a:endParaRPr lang="en-GB" b="1" i="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dirty="0"/>
              <a:t>Explain to learners that to complete this task successfully they will need to apply the Teamwork (</a:t>
            </a:r>
            <a:r>
              <a:rPr lang="en-GB" sz="1800" dirty="0">
                <a:effectLst/>
                <a:latin typeface="Arial" panose="020B0604020202020204" pitchFamily="34" charset="0"/>
                <a:ea typeface="Open Sans Light" panose="020B0306030504020204" pitchFamily="34" charset="0"/>
              </a:rPr>
              <a:t>Step 7: I contribute to group decision making, whilst recognising the value of others’ ideas), </a:t>
            </a:r>
            <a:r>
              <a:rPr lang="en-GB" b="0" i="0" u="none" dirty="0"/>
              <a:t>Staying Positive (Step 10: </a:t>
            </a:r>
            <a:r>
              <a:rPr lang="en-GB" sz="1800" dirty="0">
                <a:effectLst/>
                <a:latin typeface="Arial" panose="020B0604020202020204" pitchFamily="34" charset="0"/>
                <a:ea typeface="Open Sans Light" panose="020B0306030504020204" pitchFamily="34" charset="0"/>
              </a:rPr>
              <a:t>I look for opportunities in difficult situations, and create new plans to use those opportunities), and Creativity (Step 10: I develop ideas by considering different perspectives) essential skills.</a:t>
            </a:r>
            <a:endParaRPr lang="en-GB" sz="1800" dirty="0">
              <a:effectLst/>
              <a:latin typeface="Open Sans Light" panose="020B0306030504020204" pitchFamily="34" charset="0"/>
              <a:ea typeface="Open Sans Light" panose="020B0306030504020204" pitchFamily="34" charset="0"/>
            </a:endParaRPr>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3114781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55 mins – Team Challenge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dirty="0"/>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1" u="none" dirty="0">
                <a:effectLst/>
                <a:latin typeface="Open Sans Light"/>
                <a:ea typeface="Open Sans Light"/>
              </a:rPr>
              <a:t>Step 1</a:t>
            </a:r>
          </a:p>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defRPr/>
            </a:pPr>
            <a:endParaRPr lang="en-GB" sz="1200" b="0" u="none"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defRPr/>
            </a:pPr>
            <a:r>
              <a:rPr lang="en-GB" sz="1200" b="0" u="none" dirty="0">
                <a:effectLst/>
                <a:latin typeface="Open Sans Light"/>
                <a:ea typeface="Open Sans Light"/>
              </a:rPr>
              <a:t>Students should </a:t>
            </a:r>
          </a:p>
          <a:p>
            <a:pPr marL="342900" indent="-342900">
              <a:buFont typeface="Arial" panose="020B0604020202020204" pitchFamily="34" charset="0"/>
              <a:buChar char="•"/>
            </a:pPr>
            <a:r>
              <a:rPr lang="en-GB" sz="1200" dirty="0">
                <a:solidFill>
                  <a:schemeClr val="tx2"/>
                </a:solidFill>
                <a:latin typeface="+mj-lt"/>
              </a:rPr>
              <a:t>Read the profiles of the four 18-25 personas</a:t>
            </a:r>
            <a:endParaRPr lang="en-GB" sz="1200" b="1" dirty="0">
              <a:solidFill>
                <a:schemeClr val="tx2"/>
              </a:solidFill>
              <a:latin typeface="+mj-lt"/>
            </a:endParaRPr>
          </a:p>
          <a:p>
            <a:pPr marL="342900" indent="-342900">
              <a:buFont typeface="Arial" panose="020B0604020202020204" pitchFamily="34" charset="0"/>
              <a:buChar char="•"/>
            </a:pPr>
            <a:r>
              <a:rPr lang="en-GB" sz="1200" dirty="0">
                <a:solidFill>
                  <a:schemeClr val="tx2"/>
                </a:solidFill>
                <a:latin typeface="+mj-lt"/>
              </a:rPr>
              <a:t>Identify the </a:t>
            </a:r>
            <a:r>
              <a:rPr lang="en-GB" sz="1200" b="1" dirty="0">
                <a:solidFill>
                  <a:schemeClr val="tx2"/>
                </a:solidFill>
                <a:latin typeface="+mj-lt"/>
              </a:rPr>
              <a:t>challenges &amp; opportunities </a:t>
            </a:r>
            <a:r>
              <a:rPr lang="en-GB" sz="1200" dirty="0">
                <a:solidFill>
                  <a:schemeClr val="tx2"/>
                </a:solidFill>
                <a:latin typeface="+mj-lt"/>
              </a:rPr>
              <a:t>that driving an EV will present to each persona in turn</a:t>
            </a:r>
          </a:p>
          <a:p>
            <a:pPr marL="342900" indent="-342900">
              <a:buFont typeface="Arial" panose="020B0604020202020204" pitchFamily="34" charset="0"/>
              <a:buChar char="•"/>
            </a:pPr>
            <a:r>
              <a:rPr lang="en-GB" sz="1200" dirty="0">
                <a:solidFill>
                  <a:schemeClr val="tx2"/>
                </a:solidFill>
                <a:latin typeface="+mj-lt"/>
              </a:rPr>
              <a:t>Choose </a:t>
            </a:r>
            <a:r>
              <a:rPr lang="en-GB" sz="1200" b="1" dirty="0">
                <a:solidFill>
                  <a:schemeClr val="tx2"/>
                </a:solidFill>
                <a:latin typeface="+mj-lt"/>
              </a:rPr>
              <a:t>one persona</a:t>
            </a:r>
            <a:r>
              <a:rPr lang="en-GB" sz="1200" dirty="0">
                <a:solidFill>
                  <a:schemeClr val="tx2"/>
                </a:solidFill>
                <a:latin typeface="+mj-lt"/>
              </a:rPr>
              <a:t> to work on for the rest of the challenge.</a:t>
            </a:r>
          </a:p>
          <a:p>
            <a:pPr marL="0" marR="0" lvl="0" indent="0" algn="l" defTabSz="914400" rtl="0" eaLnBrk="1" fontAlgn="auto" latinLnBrk="0" hangingPunct="1">
              <a:lnSpc>
                <a:spcPct val="115000"/>
              </a:lnSpc>
              <a:spcBef>
                <a:spcPts val="0"/>
              </a:spcBef>
              <a:spcAft>
                <a:spcPts val="0"/>
              </a:spcAft>
              <a:buClrTx/>
              <a:buSzTx/>
              <a:buFont typeface="Arial" panose="020B0604020202020204" pitchFamily="34" charset="0"/>
              <a:buNone/>
              <a:tabLst/>
              <a:defRPr/>
            </a:pPr>
            <a:endParaRPr lang="en-GB" sz="1200" b="0" u="none"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u="none" dirty="0">
              <a:effectLst/>
              <a:latin typeface="Open Sans Light"/>
              <a:ea typeface="Open Sans Light"/>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19</a:t>
            </a:fld>
            <a:endParaRPr lang="en-US"/>
          </a:p>
        </p:txBody>
      </p:sp>
    </p:spTree>
    <p:extLst>
      <p:ext uri="{BB962C8B-B14F-4D97-AF65-F5344CB8AC3E}">
        <p14:creationId xmlns:p14="http://schemas.microsoft.com/office/powerpoint/2010/main" val="324771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a:t>
            </a:fld>
            <a:endParaRPr lang="en-US"/>
          </a:p>
        </p:txBody>
      </p:sp>
    </p:spTree>
    <p:extLst>
      <p:ext uri="{BB962C8B-B14F-4D97-AF65-F5344CB8AC3E}">
        <p14:creationId xmlns:p14="http://schemas.microsoft.com/office/powerpoint/2010/main" val="3910169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55 mins – Team Challenge</a:t>
            </a:r>
            <a:endParaRPr lang="en-GB" sz="1200" b="0" i="0" u="none" dirty="0"/>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1" u="sng" dirty="0">
              <a:effectLst/>
              <a:latin typeface="Open Sans Light"/>
              <a:ea typeface="Open Sans Light"/>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GB" sz="1200" b="1" u="none" dirty="0">
                <a:effectLst/>
                <a:latin typeface="Open Sans Light"/>
                <a:ea typeface="Open Sans Light"/>
              </a:rPr>
              <a:t>Step 2</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1" u="none" dirty="0">
              <a:effectLst/>
              <a:latin typeface="Open Sans Light"/>
              <a:ea typeface="Open Sans Light"/>
            </a:endParaRPr>
          </a:p>
          <a:p>
            <a:pPr algn="l"/>
            <a:r>
              <a:rPr lang="en-GB" sz="1200" dirty="0">
                <a:effectLst/>
                <a:latin typeface="Poppins" panose="00000500000000000000" pitchFamily="2" charset="0"/>
                <a:ea typeface="Open Sans Light"/>
              </a:rPr>
              <a:t>Ask the students to use the persona they have chosen to either: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b="1" dirty="0">
                <a:effectLst/>
                <a:latin typeface="Poppins" panose="00000500000000000000" pitchFamily="2" charset="0"/>
                <a:ea typeface="Open Sans Light"/>
              </a:rPr>
              <a:t>Develop a tech solution</a:t>
            </a:r>
            <a:r>
              <a:rPr lang="en-GB" sz="1200" dirty="0">
                <a:effectLst/>
                <a:latin typeface="Poppins" panose="00000500000000000000" pitchFamily="2" charset="0"/>
                <a:ea typeface="Open Sans Light"/>
              </a:rPr>
              <a:t>, an app/website/gadget (there are already a lot of EV charging websites and apps out there- how will yours be unique?)</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b="1" dirty="0">
                <a:effectLst/>
                <a:latin typeface="Poppins" panose="00000500000000000000" pitchFamily="2" charset="0"/>
                <a:ea typeface="Open Sans Light"/>
              </a:rPr>
              <a:t>Create a government-funded scheme</a:t>
            </a:r>
            <a:r>
              <a:rPr lang="en-GB" sz="1200" dirty="0">
                <a:effectLst/>
                <a:latin typeface="Poppins" panose="00000500000000000000" pitchFamily="2" charset="0"/>
                <a:ea typeface="Open Sans Light"/>
              </a:rPr>
              <a:t>, made available for certain people for a certain period (example, the help to buy scheme that helps people get onto the property ladder).</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b="1" dirty="0">
                <a:effectLst/>
                <a:latin typeface="Poppins" panose="00000500000000000000" pitchFamily="2" charset="0"/>
                <a:ea typeface="Open Sans Light"/>
              </a:rPr>
              <a:t>Spend local EV charge-point investment. </a:t>
            </a:r>
            <a:r>
              <a:rPr lang="en-GB" sz="1200" dirty="0">
                <a:effectLst/>
                <a:latin typeface="Poppins" panose="00000500000000000000" pitchFamily="2" charset="0"/>
                <a:ea typeface="Open Sans Light"/>
              </a:rPr>
              <a:t>A pot of money has been given to local government to spend on EV infrastructure.</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Their tech solution, incentive or investment should be aimed at supporting their chosen persona from Step 1. Their aim is to make EV as appealing, affordable, and viable to that persona as possible.</a:t>
            </a:r>
          </a:p>
          <a:p>
            <a:pPr algn="l"/>
            <a:endParaRPr lang="en-GB" sz="1200" dirty="0">
              <a:effectLst/>
              <a:latin typeface="Poppins" panose="00000500000000000000" pitchFamily="2" charset="0"/>
              <a:ea typeface="Open Sans Light"/>
            </a:endParaRPr>
          </a:p>
          <a:p>
            <a:pPr algn="l"/>
            <a:r>
              <a:rPr lang="en-GB" sz="1200" dirty="0">
                <a:effectLst/>
                <a:latin typeface="Poppins" panose="00000500000000000000" pitchFamily="2" charset="0"/>
                <a:ea typeface="Open Sans Light"/>
              </a:rPr>
              <a:t>The students have information cards on each option to assist them in coming up with a response. Ensure each team has all 3 cards.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b="0" dirty="0">
                <a:effectLst/>
                <a:latin typeface="Poppins" panose="00000500000000000000" pitchFamily="2" charset="0"/>
                <a:ea typeface="Open Sans Light"/>
              </a:rPr>
              <a:t>Highlight that many businesses now work in this way. By empathising with their target audience or user group, they fully get to grips with what the problem is and therefore develop more meaningful solutions.</a:t>
            </a:r>
          </a:p>
          <a:p>
            <a:pPr algn="l"/>
            <a:endParaRPr lang="en-GB" sz="1200" b="1" dirty="0">
              <a:effectLst/>
              <a:latin typeface="Poppins" panose="00000500000000000000" pitchFamily="2" charset="0"/>
              <a:ea typeface="Open Sans Light"/>
            </a:endParaRPr>
          </a:p>
          <a:p>
            <a:pPr algn="l"/>
            <a:r>
              <a:rPr lang="en-GB" sz="1200" b="0" dirty="0">
                <a:effectLst/>
                <a:latin typeface="Poppins" panose="00000500000000000000" pitchFamily="2" charset="0"/>
                <a:ea typeface="Open Sans Light"/>
              </a:rPr>
              <a:t>Please also offer a guide to working in their teams: </a:t>
            </a:r>
          </a:p>
          <a:p>
            <a:pPr algn="l"/>
            <a:r>
              <a:rPr lang="en-GB" sz="1200" dirty="0">
                <a:effectLst/>
                <a:latin typeface="Poppins" panose="00000500000000000000" pitchFamily="2" charset="0"/>
                <a:ea typeface="Open Sans Light"/>
              </a:rPr>
              <a:t>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Brainstorm and ideas scribe. This person is also in charge of making the final decisions on ideas in a diplomatic way.</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Time keeper and person in charge of keeping the team on track with the task. </a:t>
            </a:r>
            <a:endParaRPr lang="en-GB" sz="1200" dirty="0">
              <a:effectLst/>
              <a:latin typeface="Open Sans Light"/>
              <a:ea typeface="Open Sans Light"/>
            </a:endParaRPr>
          </a:p>
          <a:p>
            <a:pPr algn="l"/>
            <a:r>
              <a:rPr lang="en-GB" sz="1200" dirty="0">
                <a:effectLst/>
                <a:latin typeface="Poppins" panose="00000500000000000000" pitchFamily="2" charset="0"/>
                <a:ea typeface="Open Sans Light"/>
              </a:rPr>
              <a:t>- Presentation leader, the person in charge of making sure the team know what they’re reporting back to the group and who is speaking when etc.</a:t>
            </a:r>
            <a:endParaRPr lang="en-GB" sz="1200" dirty="0">
              <a:effectLst/>
              <a:latin typeface="Open Sans Light"/>
              <a:ea typeface="Open Sans Light"/>
            </a:endParaRPr>
          </a:p>
          <a:p>
            <a:pPr algn="l"/>
            <a:endParaRPr lang="en-GB" sz="1200" b="1" dirty="0">
              <a:effectLst/>
              <a:latin typeface="Poppins" panose="00000500000000000000" pitchFamily="2" charset="0"/>
              <a:ea typeface="Open Sans Light"/>
            </a:endParaRPr>
          </a:p>
          <a:p>
            <a:pPr algn="l"/>
            <a:r>
              <a:rPr lang="en-GB" sz="1200" b="1" dirty="0">
                <a:effectLst/>
                <a:latin typeface="Open Sans Light"/>
                <a:ea typeface="Open Sans Light"/>
              </a:rPr>
              <a:t>25 mins</a:t>
            </a:r>
          </a:p>
          <a:p>
            <a:pPr algn="l"/>
            <a:r>
              <a:rPr lang="en-GB" sz="1200" b="1" dirty="0">
                <a:effectLst/>
                <a:latin typeface="Open Sans Light"/>
                <a:ea typeface="Open Sans Light"/>
              </a:rPr>
              <a:t>Students’ preparation time</a:t>
            </a:r>
          </a:p>
          <a:p>
            <a:pPr algn="l"/>
            <a:endParaRPr lang="en-GB" sz="1200" b="1" dirty="0">
              <a:effectLst/>
              <a:latin typeface="Open Sans Light"/>
              <a:ea typeface="Open Sans Light"/>
            </a:endParaRPr>
          </a:p>
          <a:p>
            <a:pPr algn="l"/>
            <a:r>
              <a:rPr lang="en-GB" sz="1200" b="0" dirty="0">
                <a:effectLst/>
                <a:latin typeface="Open Sans Light"/>
                <a:ea typeface="Open Sans Light"/>
              </a:rPr>
              <a:t>GIVE THE STUDENTS 25 MINUTES TO PREPARE AND KEEP THIS SLIDE UP. </a:t>
            </a:r>
            <a:r>
              <a:rPr lang="en-GB" sz="1200" dirty="0">
                <a:effectLst/>
                <a:latin typeface="Poppins" panose="00000500000000000000" pitchFamily="2" charset="0"/>
                <a:ea typeface="Open Sans Light"/>
              </a:rPr>
              <a:t>They don’t have long so will be required to work quickly and efficiently. They should be supported by the teacher/facilitator at least once during this prep time.</a:t>
            </a:r>
            <a:endParaRPr lang="en-GB" dirty="0"/>
          </a:p>
          <a:p>
            <a:pPr marL="0" marR="0" lvl="0" indent="0" algn="l" defTabSz="914400" rtl="0" eaLnBrk="1" fontAlgn="auto" latinLnBrk="0" hangingPunct="1">
              <a:lnSpc>
                <a:spcPct val="115000"/>
              </a:lnSpc>
              <a:spcBef>
                <a:spcPts val="0"/>
              </a:spcBef>
              <a:spcAft>
                <a:spcPts val="0"/>
              </a:spcAft>
              <a:buClrTx/>
              <a:buSzTx/>
              <a:buFontTx/>
              <a:buNone/>
              <a:tabLst/>
              <a:defRPr/>
            </a:pPr>
            <a:endParaRPr lang="en-GB" sz="1200" b="0" u="none" dirty="0">
              <a:effectLst/>
              <a:latin typeface="Open Sans Light"/>
              <a:ea typeface="Open Sans Light"/>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20</a:t>
            </a:fld>
            <a:endParaRPr lang="en-US"/>
          </a:p>
        </p:txBody>
      </p:sp>
    </p:spTree>
    <p:extLst>
      <p:ext uri="{BB962C8B-B14F-4D97-AF65-F5344CB8AC3E}">
        <p14:creationId xmlns:p14="http://schemas.microsoft.com/office/powerpoint/2010/main" val="23990775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sng" dirty="0"/>
              <a:t>55 mins – Team Challenge</a:t>
            </a:r>
            <a:endParaRPr lang="en-GB" sz="1200" b="0" i="0" u="none" dirty="0"/>
          </a:p>
          <a:p>
            <a:endParaRPr lang="en-GB" sz="1200" b="1" dirty="0">
              <a:effectLst/>
              <a:latin typeface="Poppins" panose="00000500000000000000" pitchFamily="2" charset="0"/>
              <a:ea typeface="Open Sans Light"/>
            </a:endParaRPr>
          </a:p>
          <a:p>
            <a:r>
              <a:rPr lang="en-GB" sz="1200" b="1" dirty="0">
                <a:effectLst/>
                <a:latin typeface="Poppins" panose="00000500000000000000" pitchFamily="2" charset="0"/>
                <a:ea typeface="Open Sans Light"/>
              </a:rPr>
              <a:t>25 minutes</a:t>
            </a:r>
          </a:p>
          <a:p>
            <a:r>
              <a:rPr lang="en-GB" sz="1200" b="1" dirty="0">
                <a:effectLst/>
                <a:latin typeface="Poppins" panose="00000500000000000000" pitchFamily="2" charset="0"/>
                <a:ea typeface="Open Sans Light"/>
              </a:rPr>
              <a:t>Ideas sharing</a:t>
            </a:r>
          </a:p>
          <a:p>
            <a:endParaRPr lang="en-GB" sz="1200" b="1" dirty="0">
              <a:effectLst/>
              <a:latin typeface="Poppins" panose="00000500000000000000" pitchFamily="2" charset="0"/>
              <a:ea typeface="Open Sans Light"/>
            </a:endParaRPr>
          </a:p>
          <a:p>
            <a:r>
              <a:rPr lang="en-GB" sz="1200" dirty="0">
                <a:effectLst/>
                <a:latin typeface="Poppins" panose="00000500000000000000" pitchFamily="2" charset="0"/>
                <a:ea typeface="Open Sans Light"/>
              </a:rPr>
              <a:t>Each group will be required to share their ideas to the rest of the class. For a class of 30 there will be roughly 10 groups to hear from so each team will have just 2.5 minutes to report back. The teacher/facilitator will need to be very strict with the timings. </a:t>
            </a: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21</a:t>
            </a:fld>
            <a:endParaRPr lang="en-US"/>
          </a:p>
        </p:txBody>
      </p:sp>
    </p:spTree>
    <p:extLst>
      <p:ext uri="{BB962C8B-B14F-4D97-AF65-F5344CB8AC3E}">
        <p14:creationId xmlns:p14="http://schemas.microsoft.com/office/powerpoint/2010/main" val="4055148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5 minutes –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This is a chance to look at some examples of a tech solution, scheme and investment already available. The students might have come up with a similar idea, so it will be great for them to see that it’s possible and that someone has already made it happen.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i="0" u="none"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dirty="0">
                <a:effectLst/>
                <a:latin typeface="Arial" panose="020B0604020202020204" pitchFamily="34" charset="0"/>
                <a:ea typeface="Open Sans Light" panose="020B0306030504020204" pitchFamily="34" charset="0"/>
              </a:rPr>
              <a:t>Go to next slide.</a:t>
            </a:r>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22</a:t>
            </a:fld>
            <a:endParaRPr lang="en-US"/>
          </a:p>
        </p:txBody>
      </p:sp>
    </p:spTree>
    <p:extLst>
      <p:ext uri="{BB962C8B-B14F-4D97-AF65-F5344CB8AC3E}">
        <p14:creationId xmlns:p14="http://schemas.microsoft.com/office/powerpoint/2010/main" val="945300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5 minutes –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err="1"/>
              <a:t>ZapMap</a:t>
            </a:r>
            <a:endParaRPr lang="en-GB" b="1" u="non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err="1"/>
              <a:t>ZapMap</a:t>
            </a:r>
            <a:r>
              <a:rPr lang="en-GB" b="0" u="none" dirty="0"/>
              <a:t> is a good example of a </a:t>
            </a:r>
            <a:r>
              <a:rPr lang="en-GB" b="1" u="none" dirty="0"/>
              <a:t>tech solution</a:t>
            </a:r>
            <a:r>
              <a:rPr lang="en-GB" b="0" u="none" dirty="0"/>
              <a:t> that helps EV users locate charging points. </a:t>
            </a: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23</a:t>
            </a:fld>
            <a:endParaRPr lang="en-GB" dirty="0"/>
          </a:p>
        </p:txBody>
      </p:sp>
    </p:spTree>
    <p:extLst>
      <p:ext uri="{BB962C8B-B14F-4D97-AF65-F5344CB8AC3E}">
        <p14:creationId xmlns:p14="http://schemas.microsoft.com/office/powerpoint/2010/main" val="3040658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5 minutes –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EV </a:t>
            </a:r>
            <a:r>
              <a:rPr lang="en-GB" b="1" u="none" dirty="0" err="1"/>
              <a:t>Chargepoint</a:t>
            </a:r>
            <a:r>
              <a:rPr lang="en-GB" b="1" u="none" dirty="0"/>
              <a:t> Grant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The EV </a:t>
            </a:r>
            <a:r>
              <a:rPr lang="en-GB" b="0" u="none" dirty="0" err="1"/>
              <a:t>Chargepoint</a:t>
            </a:r>
            <a:r>
              <a:rPr lang="en-GB" b="0" u="none" dirty="0"/>
              <a:t> Grant is a good example of a </a:t>
            </a:r>
            <a:r>
              <a:rPr lang="en-GB" b="1" u="none" dirty="0"/>
              <a:t>government funded scheme </a:t>
            </a:r>
            <a:r>
              <a:rPr lang="en-GB" b="0" u="none" dirty="0"/>
              <a:t>that helps EV users buy a home charging point. </a:t>
            </a: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24</a:t>
            </a:fld>
            <a:endParaRPr lang="en-GB" dirty="0"/>
          </a:p>
        </p:txBody>
      </p:sp>
    </p:spTree>
    <p:extLst>
      <p:ext uri="{BB962C8B-B14F-4D97-AF65-F5344CB8AC3E}">
        <p14:creationId xmlns:p14="http://schemas.microsoft.com/office/powerpoint/2010/main" val="1433376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5 minutes – Examples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1 min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Birmingham’s rapid charging network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Birmingham’s rapid charging network is a good example of a </a:t>
            </a:r>
            <a:r>
              <a:rPr lang="en-GB" b="1" u="none" dirty="0"/>
              <a:t>local EV charging point investment</a:t>
            </a:r>
            <a:r>
              <a:rPr lang="en-GB" b="0" u="none" dirty="0"/>
              <a:t> that provides EV users with access to public charging points. </a:t>
            </a: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25</a:t>
            </a:fld>
            <a:endParaRPr lang="en-GB" dirty="0"/>
          </a:p>
        </p:txBody>
      </p:sp>
    </p:spTree>
    <p:extLst>
      <p:ext uri="{BB962C8B-B14F-4D97-AF65-F5344CB8AC3E}">
        <p14:creationId xmlns:p14="http://schemas.microsoft.com/office/powerpoint/2010/main" val="42331799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minutes – What do you think?</a:t>
            </a:r>
          </a:p>
          <a:p>
            <a:endParaRPr lang="en-GB" dirty="0"/>
          </a:p>
          <a:p>
            <a:r>
              <a:rPr lang="en-GB" dirty="0"/>
              <a:t>A chance for a final reflection on the session, what they have discovered and how this may have influenced their attitude to EV.</a:t>
            </a:r>
          </a:p>
          <a:p>
            <a:endParaRPr lang="en-GB" dirty="0"/>
          </a:p>
          <a:p>
            <a:r>
              <a:rPr lang="en-GB" dirty="0"/>
              <a:t>Option to run this as a vote. </a:t>
            </a:r>
          </a:p>
          <a:p>
            <a:endParaRPr lang="en-GB" b="1"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26</a:t>
            </a:fld>
            <a:endParaRPr lang="en-US"/>
          </a:p>
        </p:txBody>
      </p:sp>
    </p:spTree>
    <p:extLst>
      <p:ext uri="{BB962C8B-B14F-4D97-AF65-F5344CB8AC3E}">
        <p14:creationId xmlns:p14="http://schemas.microsoft.com/office/powerpoint/2010/main" val="4130781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3 mins – Reflection</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27</a:t>
            </a:fld>
            <a:endParaRPr lang="en-US"/>
          </a:p>
        </p:txBody>
      </p:sp>
    </p:spTree>
    <p:extLst>
      <p:ext uri="{BB962C8B-B14F-4D97-AF65-F5344CB8AC3E}">
        <p14:creationId xmlns:p14="http://schemas.microsoft.com/office/powerpoint/2010/main" val="3824601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effectLst/>
                <a:latin typeface="Arial" panose="020B0604020202020204" pitchFamily="34" charset="0"/>
                <a:ea typeface="Open Sans Light" panose="020B0306030504020204" pitchFamily="34" charset="0"/>
              </a:rPr>
              <a:t>3 mins – Reflection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u="sng"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on what’s been covered in today’s session:</a:t>
            </a: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cs typeface="Arial" panose="020B0604020202020204" pitchFamily="34" charset="0"/>
              </a:rPr>
              <a:t>To understand the changes occurring in the production of electricity and how this will impact their future.</a:t>
            </a: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cs typeface="Arial" panose="020B0604020202020204" pitchFamily="34" charset="0"/>
              </a:rPr>
              <a:t>To understand Net Zero as a necessary goal as well as SSE’s connection to it.</a:t>
            </a: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cs typeface="Arial" panose="020B0604020202020204" pitchFamily="34" charset="0"/>
              </a:rPr>
              <a:t>To understand and appreciate the opportunities and challenges associated with EVs.</a:t>
            </a:r>
          </a:p>
          <a:p>
            <a:pPr marL="342900" lvl="0" indent="-342900">
              <a:buFont typeface="+mj-lt"/>
              <a:buAutoNum type="arabicPeriod"/>
            </a:pPr>
            <a:r>
              <a:rPr lang="en-GB" sz="1800" dirty="0">
                <a:effectLst/>
                <a:latin typeface="Arial" panose="020B0604020202020204" pitchFamily="34" charset="0"/>
                <a:ea typeface="Open Sans Light" panose="020B0306030504020204" pitchFamily="34" charset="0"/>
                <a:cs typeface="Arial" panose="020B0604020202020204" pitchFamily="34" charset="0"/>
              </a:rPr>
              <a:t>To empathise with and create viable solutions for young individuals who would benefit from using EVs. </a:t>
            </a:r>
          </a:p>
          <a:p>
            <a:pPr marL="285750" indent="-285750" algn="l">
              <a:buFont typeface="Arial" panose="020B0604020202020204" pitchFamily="34" charset="0"/>
              <a:buChar char="•"/>
            </a:pPr>
            <a:endParaRPr lang="en-GB" sz="1800" dirty="0">
              <a:effectLst/>
              <a:latin typeface="Arial" panose="020B0604020202020204" pitchFamily="34" charset="0"/>
              <a:ea typeface="Open Sans Light" panose="020B0306030504020204" pitchFamily="34" charset="0"/>
            </a:endParaRPr>
          </a:p>
          <a:p>
            <a:pPr marL="0" indent="0" algn="l">
              <a:buFont typeface="Arial" panose="020B0604020202020204" pitchFamily="34" charset="0"/>
              <a:buNone/>
            </a:pPr>
            <a:r>
              <a:rPr lang="en-GB" sz="1800" dirty="0">
                <a:effectLst/>
                <a:latin typeface="Arial" panose="020B0604020202020204" pitchFamily="34" charset="0"/>
                <a:ea typeface="Open Sans Light" panose="020B0306030504020204" pitchFamily="34" charset="0"/>
              </a:rPr>
              <a:t>Recap essential skills demonstrated in today’s lesson:</a:t>
            </a: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Teamwork - Working cooperatively with others towards achieving a shared goal</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7: I contribute to group decision making, whilst recognising the value of others’ ideas</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Staying Positive - The ability to use tactics and strategies to overcome setbacks and achieve goals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10: I look for opportunities in difficult situations, and create new plans to use those opportunities</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en-GB" sz="1000" dirty="0">
                <a:effectLst/>
                <a:latin typeface="Arial" panose="020B0604020202020204" pitchFamily="34" charset="0"/>
                <a:ea typeface="Open Sans Light" panose="020B0306030504020204" pitchFamily="34" charset="0"/>
                <a:cs typeface="Arial" panose="020B0604020202020204" pitchFamily="34" charset="0"/>
              </a:rPr>
              <a:t>Creativity - The use of imagination and the generation of new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10: I develop ideas by considering different perspectives</a:t>
            </a:r>
            <a:endParaRPr lang="en-GB" sz="11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Open Sans Light" panose="020B0306030504020204" pitchFamily="34" charset="0"/>
              <a:ea typeface="Open Sans Light" panose="020B0306030504020204" pitchFamily="34" charset="0"/>
            </a:endParaRP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14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use these timings as a guide. </a:t>
            </a:r>
            <a:r>
              <a:rPr lang="en-GB"/>
              <a:t>You may need to adjust them according to the session you’re delivering. </a:t>
            </a:r>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29</a:t>
            </a:fld>
            <a:endParaRPr lang="en-GB" dirty="0"/>
          </a:p>
        </p:txBody>
      </p:sp>
    </p:spTree>
    <p:extLst>
      <p:ext uri="{BB962C8B-B14F-4D97-AF65-F5344CB8AC3E}">
        <p14:creationId xmlns:p14="http://schemas.microsoft.com/office/powerpoint/2010/main" val="1260223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 </a:t>
            </a:r>
          </a:p>
          <a:p>
            <a:endParaRPr lang="en-GB" b="1" u="sng" dirty="0"/>
          </a:p>
          <a:p>
            <a:r>
              <a:rPr lang="en-GB" b="1" u="none" dirty="0"/>
              <a:t>2 mins</a:t>
            </a:r>
          </a:p>
          <a:p>
            <a:endParaRPr lang="en-GB" dirty="0"/>
          </a:p>
          <a:p>
            <a:pPr algn="l"/>
            <a:r>
              <a:rPr lang="en-GB" sz="1800" dirty="0">
                <a:effectLst/>
                <a:latin typeface="Arial" panose="020B0604020202020204" pitchFamily="34" charset="0"/>
                <a:ea typeface="Open Sans Light" panose="020B0306030504020204" pitchFamily="34" charset="0"/>
              </a:rPr>
              <a:t>The facilitator will introduce themselves to the students, communicating the following information: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Name</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What they do for SSE (and in brief what this means)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Their first ever job</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A fun hobby they do/interesting fact about themselves</a:t>
            </a:r>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At this stage they should also cover what SSE do and how they do it. This will be a succinct and broad overview, using the video on the following slide to explain SSE’s role in the energy sector.</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a:t>
            </a:fld>
            <a:endParaRPr lang="en-US"/>
          </a:p>
        </p:txBody>
      </p:sp>
    </p:spTree>
    <p:extLst>
      <p:ext uri="{BB962C8B-B14F-4D97-AF65-F5344CB8AC3E}">
        <p14:creationId xmlns:p14="http://schemas.microsoft.com/office/powerpoint/2010/main" val="3482827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ensure your host provides feedback.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30</a:t>
            </a:fld>
            <a:endParaRPr lang="en-US"/>
          </a:p>
        </p:txBody>
      </p:sp>
    </p:spTree>
    <p:extLst>
      <p:ext uri="{BB962C8B-B14F-4D97-AF65-F5344CB8AC3E}">
        <p14:creationId xmlns:p14="http://schemas.microsoft.com/office/powerpoint/2010/main" val="68820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 </a:t>
            </a:r>
          </a:p>
          <a:p>
            <a:endParaRPr lang="en-GB" dirty="0"/>
          </a:p>
          <a:p>
            <a:r>
              <a:rPr lang="en-GB" b="1" u="none" dirty="0"/>
              <a:t>1 min </a:t>
            </a:r>
          </a:p>
          <a:p>
            <a:r>
              <a:rPr lang="en-GB" b="1" u="none" dirty="0"/>
              <a:t>SSE video</a:t>
            </a:r>
          </a:p>
          <a:p>
            <a:endParaRPr lang="en-GB" b="1" u="none" dirty="0"/>
          </a:p>
          <a:p>
            <a:r>
              <a:rPr lang="en-GB" b="0" u="none" dirty="0"/>
              <a:t>Play video.</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3709839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2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Explain the value of focusing on essential skills as well as technical skills and how to define these.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session aims.</a:t>
            </a: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that each activity will have focus on one or more particular essential skill that students should demonstrate. </a:t>
            </a:r>
            <a:endParaRPr lang="en-GB" sz="1800" dirty="0">
              <a:effectLst/>
              <a:latin typeface="Open Sans Light" panose="020B0306030504020204" pitchFamily="34" charset="0"/>
              <a:ea typeface="Open Sans Light" panose="020B0306030504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1669413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a:effectLst/>
                <a:latin typeface="Arial" panose="020B0604020202020204" pitchFamily="34" charset="0"/>
                <a:ea typeface="Open Sans Light" panose="020B0306030504020204" pitchFamily="34" charset="0"/>
              </a:rPr>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Arial" panose="020B0604020202020204" pitchFamily="34" charset="0"/>
              <a:ea typeface="Open Sans Light" panose="020B0306030504020204" pitchFamily="34" charset="0"/>
            </a:endParaRPr>
          </a:p>
          <a:p>
            <a:r>
              <a:rPr lang="en-GB" sz="1200" b="1" dirty="0">
                <a:effectLst/>
                <a:latin typeface="Arial" panose="020B0604020202020204" pitchFamily="34" charset="0"/>
                <a:ea typeface="Open Sans Light" panose="020B0306030504020204" pitchFamily="34" charset="0"/>
              </a:rPr>
              <a:t>2 min</a:t>
            </a: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Explain the essential skills that this lesson will focus on.</a:t>
            </a: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131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Net Zero</a:t>
            </a:r>
          </a:p>
          <a:p>
            <a:endParaRPr lang="en-GB" b="1" i="0" u="sng" dirty="0"/>
          </a:p>
          <a:p>
            <a:r>
              <a:rPr lang="en-GB" b="1" i="0" u="none" dirty="0"/>
              <a:t>1 min</a:t>
            </a:r>
          </a:p>
          <a:p>
            <a:endParaRPr lang="en-GB" b="1" i="0" u="none" dirty="0"/>
          </a:p>
          <a:p>
            <a:r>
              <a:rPr lang="en-GB" b="0" i="0" u="none" dirty="0"/>
              <a:t>Ask the students if they know what Net Zero is before moving to the next slide to explain it. </a:t>
            </a: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12127381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Poppins" panose="00000500000000000000" pitchFamily="2" charset="0"/>
                <a:ea typeface="Open Sans Light"/>
              </a:rPr>
              <a:t>15 mins – Net Zero</a:t>
            </a:r>
          </a:p>
          <a:p>
            <a:pPr algn="l"/>
            <a:endParaRPr lang="en-GB" sz="1800" b="1" u="sng" dirty="0">
              <a:effectLst/>
              <a:latin typeface="Poppins" panose="00000500000000000000" pitchFamily="2" charset="0"/>
              <a:ea typeface="Open Sans Light"/>
            </a:endParaRPr>
          </a:p>
          <a:p>
            <a:pPr algn="l"/>
            <a:r>
              <a:rPr lang="en-GB" sz="1800" b="1" dirty="0">
                <a:effectLst/>
                <a:latin typeface="Poppins" panose="00000500000000000000" pitchFamily="2" charset="0"/>
                <a:ea typeface="Open Sans Light"/>
              </a:rPr>
              <a:t>2 mins</a:t>
            </a:r>
          </a:p>
          <a:p>
            <a:pPr algn="l"/>
            <a:endParaRPr lang="en-GB" sz="1800" b="1" dirty="0">
              <a:effectLst/>
              <a:latin typeface="Poppins" panose="00000500000000000000" pitchFamily="2" charset="0"/>
              <a:ea typeface="Open Sans Light"/>
            </a:endParaRPr>
          </a:p>
          <a:p>
            <a:pPr algn="l"/>
            <a:r>
              <a:rPr lang="en-GB" sz="1800" dirty="0">
                <a:effectLst/>
                <a:latin typeface="Poppins" panose="00000500000000000000" pitchFamily="2" charset="0"/>
                <a:ea typeface="Open Sans Light"/>
              </a:rPr>
              <a:t>Use the points on the slide to introduce Net Zero. </a:t>
            </a:r>
            <a:r>
              <a:rPr lang="en-GB" sz="1800" b="1" dirty="0">
                <a:effectLst/>
                <a:latin typeface="Poppins" panose="00000500000000000000" pitchFamily="2" charset="0"/>
                <a:ea typeface="Open Sans Light"/>
              </a:rPr>
              <a:t> </a:t>
            </a:r>
          </a:p>
          <a:p>
            <a:pPr algn="l"/>
            <a:endParaRPr lang="en-GB" sz="1800" b="1" dirty="0">
              <a:effectLst/>
              <a:latin typeface="Poppins" panose="00000500000000000000" pitchFamily="2" charset="0"/>
              <a:ea typeface="Open Sans Light"/>
            </a:endParaRPr>
          </a:p>
          <a:p>
            <a:pPr algn="l"/>
            <a:r>
              <a:rPr lang="en-GB" sz="1800" b="0" dirty="0">
                <a:effectLst/>
                <a:latin typeface="Poppins" panose="00000500000000000000" pitchFamily="2" charset="0"/>
                <a:ea typeface="Open Sans Light"/>
              </a:rPr>
              <a:t>Discuss the question on the slide ‘</a:t>
            </a:r>
            <a:r>
              <a:rPr lang="en-GB" sz="1800" b="0" i="1" dirty="0">
                <a:effectLst/>
                <a:latin typeface="Poppins" panose="00000500000000000000" pitchFamily="2" charset="0"/>
                <a:ea typeface="Open Sans Light"/>
              </a:rPr>
              <a:t>what does this mean?</a:t>
            </a:r>
            <a:r>
              <a:rPr lang="en-GB" sz="1800" b="0" i="0" dirty="0">
                <a:effectLst/>
                <a:latin typeface="Poppins" panose="00000500000000000000" pitchFamily="2" charset="0"/>
                <a:ea typeface="Open Sans Light"/>
              </a:rPr>
              <a:t>’</a:t>
            </a:r>
          </a:p>
          <a:p>
            <a:pPr algn="l"/>
            <a:endParaRPr lang="en-GB" sz="1800" b="0" i="0" dirty="0">
              <a:effectLst/>
              <a:latin typeface="Poppins" panose="00000500000000000000" pitchFamily="2" charset="0"/>
              <a:ea typeface="Open Sans Light"/>
            </a:endParaRPr>
          </a:p>
          <a:p>
            <a:pPr algn="l"/>
            <a:r>
              <a:rPr lang="en-GB" sz="1800" b="0" i="0" dirty="0">
                <a:effectLst/>
                <a:latin typeface="Poppins" panose="00000500000000000000" pitchFamily="2" charset="0"/>
                <a:ea typeface="Open Sans Light"/>
              </a:rPr>
              <a:t>Answer: </a:t>
            </a:r>
            <a:r>
              <a:rPr lang="en-GB" sz="1200" i="0" kern="1200" dirty="0">
                <a:solidFill>
                  <a:schemeClr val="tx1"/>
                </a:solidFill>
                <a:effectLst/>
                <a:latin typeface="+mn-lt"/>
                <a:ea typeface="+mn-ea"/>
                <a:cs typeface="+mn-cs"/>
              </a:rPr>
              <a:t>This means that emissions from homes, transport, farming and industry will have to be avoided completely or offset by planting trees or sucking CO2 out of the atmosphere or using technology such as Carbon Capture to remove the harmful Co2 produced by traditional coal fired power stations. Heating and transport are the biggest culprits of greenhouse gas emissions, closely followed by food production. </a:t>
            </a:r>
          </a:p>
          <a:p>
            <a:pPr algn="l"/>
            <a:endParaRPr lang="en-GB" sz="1200" i="0" kern="1200" dirty="0">
              <a:solidFill>
                <a:schemeClr val="tx1"/>
              </a:solidFill>
              <a:effectLst/>
              <a:latin typeface="+mn-lt"/>
              <a:ea typeface="+mn-ea"/>
              <a:cs typeface="+mn-cs"/>
            </a:endParaRPr>
          </a:p>
          <a:p>
            <a:pPr algn="l"/>
            <a:r>
              <a:rPr lang="en-GB" sz="1200" i="0" kern="1200" dirty="0">
                <a:solidFill>
                  <a:schemeClr val="tx1"/>
                </a:solidFill>
                <a:effectLst/>
                <a:latin typeface="+mn-lt"/>
                <a:ea typeface="+mn-ea"/>
                <a:cs typeface="+mn-cs"/>
              </a:rPr>
              <a:t>Therefore it is vital that we invest in EV adoption to improve uptake and create the infrastructure to make it possible.</a:t>
            </a:r>
          </a:p>
          <a:p>
            <a:endParaRPr lang="en-GB" sz="1200" i="1" kern="1200" dirty="0">
              <a:solidFill>
                <a:schemeClr val="tx1"/>
              </a:solidFill>
              <a:effectLst/>
              <a:latin typeface="+mn-lt"/>
              <a:ea typeface="+mn-ea"/>
              <a:cs typeface="+mn-cs"/>
            </a:endParaRPr>
          </a:p>
          <a:p>
            <a:r>
              <a:rPr lang="en-GB" sz="1200" i="0" kern="1200" dirty="0">
                <a:solidFill>
                  <a:schemeClr val="tx1"/>
                </a:solidFill>
                <a:effectLst/>
                <a:latin typeface="+mn-lt"/>
                <a:ea typeface="+mn-ea"/>
                <a:cs typeface="+mn-cs"/>
              </a:rPr>
              <a:t>This is a useful article to look at to help explain it in a bit more detail:</a:t>
            </a:r>
          </a:p>
          <a:p>
            <a:r>
              <a:rPr lang="en-GB" sz="1200" i="0" kern="1200" dirty="0">
                <a:solidFill>
                  <a:schemeClr val="tx1"/>
                </a:solidFill>
                <a:effectLst/>
                <a:latin typeface="+mn-lt"/>
                <a:ea typeface="+mn-ea"/>
                <a:cs typeface="+mn-cs"/>
              </a:rPr>
              <a:t>https://www.bbc.co.uk/news/science-environment-54965451</a:t>
            </a:r>
          </a:p>
          <a:p>
            <a:endParaRPr lang="en-GB" sz="120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8</a:t>
            </a:fld>
            <a:endParaRPr lang="en-GB" dirty="0"/>
          </a:p>
        </p:txBody>
      </p:sp>
    </p:spTree>
    <p:extLst>
      <p:ext uri="{BB962C8B-B14F-4D97-AF65-F5344CB8AC3E}">
        <p14:creationId xmlns:p14="http://schemas.microsoft.com/office/powerpoint/2010/main" val="824542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Net Zero</a:t>
            </a:r>
          </a:p>
          <a:p>
            <a:endParaRPr lang="en-GB" b="1" u="sng" dirty="0"/>
          </a:p>
          <a:p>
            <a:r>
              <a:rPr lang="en-GB" b="1" u="none" dirty="0"/>
              <a:t>2 mins</a:t>
            </a:r>
          </a:p>
          <a:p>
            <a:r>
              <a:rPr lang="en-GB" b="1" u="none" dirty="0"/>
              <a:t>SSE sustainability video</a:t>
            </a:r>
          </a:p>
          <a:p>
            <a:endParaRPr lang="en-GB" b="1" u="none" dirty="0"/>
          </a:p>
          <a:p>
            <a:r>
              <a:rPr lang="en-GB" dirty="0"/>
              <a:t>Play video. It discusses SSEs Net Zero/sustainability goals and how these link to the UN sustainability goals.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1257733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3" Type="http://schemas.openxmlformats.org/officeDocument/2006/relationships/image" Target="../media/image43.svg"/><Relationship Id="rId18" Type="http://schemas.openxmlformats.org/officeDocument/2006/relationships/image" Target="../media/image48.png"/><Relationship Id="rId26" Type="http://schemas.openxmlformats.org/officeDocument/2006/relationships/image" Target="../media/image56.png"/><Relationship Id="rId39" Type="http://schemas.openxmlformats.org/officeDocument/2006/relationships/image" Target="../media/image69.svg"/><Relationship Id="rId21" Type="http://schemas.openxmlformats.org/officeDocument/2006/relationships/image" Target="../media/image51.svg"/><Relationship Id="rId34" Type="http://schemas.openxmlformats.org/officeDocument/2006/relationships/image" Target="../media/image64.png"/><Relationship Id="rId42" Type="http://schemas.openxmlformats.org/officeDocument/2006/relationships/image" Target="../media/image72.png"/><Relationship Id="rId47" Type="http://schemas.openxmlformats.org/officeDocument/2006/relationships/image" Target="../media/image77.svg"/><Relationship Id="rId50" Type="http://schemas.openxmlformats.org/officeDocument/2006/relationships/image" Target="../media/image80.png"/><Relationship Id="rId55" Type="http://schemas.openxmlformats.org/officeDocument/2006/relationships/image" Target="../media/image85.svg"/><Relationship Id="rId7" Type="http://schemas.openxmlformats.org/officeDocument/2006/relationships/image" Target="../media/image37.svg"/><Relationship Id="rId12" Type="http://schemas.openxmlformats.org/officeDocument/2006/relationships/image" Target="../media/image42.png"/><Relationship Id="rId17" Type="http://schemas.openxmlformats.org/officeDocument/2006/relationships/image" Target="../media/image47.svg"/><Relationship Id="rId25" Type="http://schemas.openxmlformats.org/officeDocument/2006/relationships/image" Target="../media/image55.svg"/><Relationship Id="rId33" Type="http://schemas.openxmlformats.org/officeDocument/2006/relationships/image" Target="../media/image63.svg"/><Relationship Id="rId38" Type="http://schemas.openxmlformats.org/officeDocument/2006/relationships/image" Target="../media/image68.png"/><Relationship Id="rId46" Type="http://schemas.openxmlformats.org/officeDocument/2006/relationships/image" Target="../media/image76.png"/><Relationship Id="rId2" Type="http://schemas.openxmlformats.org/officeDocument/2006/relationships/image" Target="../media/image32.png"/><Relationship Id="rId16" Type="http://schemas.openxmlformats.org/officeDocument/2006/relationships/image" Target="../media/image46.png"/><Relationship Id="rId20" Type="http://schemas.openxmlformats.org/officeDocument/2006/relationships/image" Target="../media/image50.png"/><Relationship Id="rId29" Type="http://schemas.openxmlformats.org/officeDocument/2006/relationships/image" Target="../media/image59.svg"/><Relationship Id="rId41" Type="http://schemas.openxmlformats.org/officeDocument/2006/relationships/image" Target="../media/image71.svg"/><Relationship Id="rId54" Type="http://schemas.openxmlformats.org/officeDocument/2006/relationships/image" Target="../media/image84.png"/><Relationship Id="rId1" Type="http://schemas.openxmlformats.org/officeDocument/2006/relationships/slideMaster" Target="../slideMasters/slideMaster2.xml"/><Relationship Id="rId6" Type="http://schemas.openxmlformats.org/officeDocument/2006/relationships/image" Target="../media/image36.png"/><Relationship Id="rId11" Type="http://schemas.openxmlformats.org/officeDocument/2006/relationships/image" Target="../media/image41.svg"/><Relationship Id="rId24" Type="http://schemas.openxmlformats.org/officeDocument/2006/relationships/image" Target="../media/image54.png"/><Relationship Id="rId32" Type="http://schemas.openxmlformats.org/officeDocument/2006/relationships/image" Target="../media/image62.png"/><Relationship Id="rId37" Type="http://schemas.openxmlformats.org/officeDocument/2006/relationships/image" Target="../media/image67.svg"/><Relationship Id="rId40" Type="http://schemas.openxmlformats.org/officeDocument/2006/relationships/image" Target="../media/image70.png"/><Relationship Id="rId45" Type="http://schemas.openxmlformats.org/officeDocument/2006/relationships/image" Target="../media/image75.svg"/><Relationship Id="rId53" Type="http://schemas.openxmlformats.org/officeDocument/2006/relationships/image" Target="../media/image83.svg"/><Relationship Id="rId5" Type="http://schemas.openxmlformats.org/officeDocument/2006/relationships/image" Target="../media/image35.svg"/><Relationship Id="rId15" Type="http://schemas.openxmlformats.org/officeDocument/2006/relationships/image" Target="../media/image45.svg"/><Relationship Id="rId23" Type="http://schemas.openxmlformats.org/officeDocument/2006/relationships/image" Target="../media/image53.svg"/><Relationship Id="rId28" Type="http://schemas.openxmlformats.org/officeDocument/2006/relationships/image" Target="../media/image58.png"/><Relationship Id="rId36" Type="http://schemas.openxmlformats.org/officeDocument/2006/relationships/image" Target="../media/image66.png"/><Relationship Id="rId49" Type="http://schemas.openxmlformats.org/officeDocument/2006/relationships/image" Target="../media/image79.svg"/><Relationship Id="rId10" Type="http://schemas.openxmlformats.org/officeDocument/2006/relationships/image" Target="../media/image40.png"/><Relationship Id="rId19" Type="http://schemas.openxmlformats.org/officeDocument/2006/relationships/image" Target="../media/image49.svg"/><Relationship Id="rId31" Type="http://schemas.openxmlformats.org/officeDocument/2006/relationships/image" Target="../media/image61.svg"/><Relationship Id="rId44" Type="http://schemas.openxmlformats.org/officeDocument/2006/relationships/image" Target="../media/image74.png"/><Relationship Id="rId52" Type="http://schemas.openxmlformats.org/officeDocument/2006/relationships/image" Target="../media/image82.png"/><Relationship Id="rId4" Type="http://schemas.openxmlformats.org/officeDocument/2006/relationships/image" Target="../media/image34.png"/><Relationship Id="rId9" Type="http://schemas.openxmlformats.org/officeDocument/2006/relationships/image" Target="../media/image39.svg"/><Relationship Id="rId14" Type="http://schemas.openxmlformats.org/officeDocument/2006/relationships/image" Target="../media/image44.png"/><Relationship Id="rId22" Type="http://schemas.openxmlformats.org/officeDocument/2006/relationships/image" Target="../media/image52.png"/><Relationship Id="rId27" Type="http://schemas.openxmlformats.org/officeDocument/2006/relationships/image" Target="../media/image57.svg"/><Relationship Id="rId30" Type="http://schemas.openxmlformats.org/officeDocument/2006/relationships/image" Target="../media/image60.png"/><Relationship Id="rId35" Type="http://schemas.openxmlformats.org/officeDocument/2006/relationships/image" Target="../media/image65.svg"/><Relationship Id="rId43" Type="http://schemas.openxmlformats.org/officeDocument/2006/relationships/image" Target="../media/image73.svg"/><Relationship Id="rId48" Type="http://schemas.openxmlformats.org/officeDocument/2006/relationships/image" Target="../media/image78.png"/><Relationship Id="rId8" Type="http://schemas.openxmlformats.org/officeDocument/2006/relationships/image" Target="../media/image38.png"/><Relationship Id="rId51" Type="http://schemas.openxmlformats.org/officeDocument/2006/relationships/image" Target="../media/image81.svg"/><Relationship Id="rId3" Type="http://schemas.openxmlformats.org/officeDocument/2006/relationships/image" Target="../media/image33.svg"/></Relationships>
</file>

<file path=ppt/slideLayouts/_rels/slideLayout46.xml.rels><?xml version="1.0" encoding="UTF-8" standalone="yes"?>
<Relationships xmlns="http://schemas.openxmlformats.org/package/2006/relationships"><Relationship Id="rId13" Type="http://schemas.openxmlformats.org/officeDocument/2006/relationships/image" Target="../media/image97.svg"/><Relationship Id="rId18" Type="http://schemas.openxmlformats.org/officeDocument/2006/relationships/image" Target="../media/image102.png"/><Relationship Id="rId26" Type="http://schemas.openxmlformats.org/officeDocument/2006/relationships/image" Target="../media/image110.png"/><Relationship Id="rId39" Type="http://schemas.openxmlformats.org/officeDocument/2006/relationships/image" Target="../media/image123.svg"/><Relationship Id="rId21" Type="http://schemas.openxmlformats.org/officeDocument/2006/relationships/image" Target="../media/image105.svg"/><Relationship Id="rId34" Type="http://schemas.openxmlformats.org/officeDocument/2006/relationships/image" Target="../media/image118.png"/><Relationship Id="rId42" Type="http://schemas.openxmlformats.org/officeDocument/2006/relationships/image" Target="../media/image126.png"/><Relationship Id="rId47" Type="http://schemas.openxmlformats.org/officeDocument/2006/relationships/image" Target="../media/image131.svg"/><Relationship Id="rId50" Type="http://schemas.openxmlformats.org/officeDocument/2006/relationships/image" Target="../media/image134.png"/><Relationship Id="rId55" Type="http://schemas.openxmlformats.org/officeDocument/2006/relationships/image" Target="../media/image139.svg"/><Relationship Id="rId7" Type="http://schemas.openxmlformats.org/officeDocument/2006/relationships/image" Target="../media/image91.svg"/><Relationship Id="rId12" Type="http://schemas.openxmlformats.org/officeDocument/2006/relationships/image" Target="../media/image96.png"/><Relationship Id="rId17" Type="http://schemas.openxmlformats.org/officeDocument/2006/relationships/image" Target="../media/image101.svg"/><Relationship Id="rId25" Type="http://schemas.openxmlformats.org/officeDocument/2006/relationships/image" Target="../media/image109.svg"/><Relationship Id="rId33" Type="http://schemas.openxmlformats.org/officeDocument/2006/relationships/image" Target="../media/image117.svg"/><Relationship Id="rId38" Type="http://schemas.openxmlformats.org/officeDocument/2006/relationships/image" Target="../media/image122.png"/><Relationship Id="rId46" Type="http://schemas.openxmlformats.org/officeDocument/2006/relationships/image" Target="../media/image130.png"/><Relationship Id="rId2" Type="http://schemas.openxmlformats.org/officeDocument/2006/relationships/image" Target="../media/image86.png"/><Relationship Id="rId16" Type="http://schemas.openxmlformats.org/officeDocument/2006/relationships/image" Target="../media/image100.png"/><Relationship Id="rId20" Type="http://schemas.openxmlformats.org/officeDocument/2006/relationships/image" Target="../media/image104.png"/><Relationship Id="rId29" Type="http://schemas.openxmlformats.org/officeDocument/2006/relationships/image" Target="../media/image113.svg"/><Relationship Id="rId41" Type="http://schemas.openxmlformats.org/officeDocument/2006/relationships/image" Target="../media/image125.svg"/><Relationship Id="rId54" Type="http://schemas.openxmlformats.org/officeDocument/2006/relationships/image" Target="../media/image138.png"/><Relationship Id="rId1" Type="http://schemas.openxmlformats.org/officeDocument/2006/relationships/slideMaster" Target="../slideMasters/slideMaster2.xml"/><Relationship Id="rId6" Type="http://schemas.openxmlformats.org/officeDocument/2006/relationships/image" Target="../media/image90.png"/><Relationship Id="rId11" Type="http://schemas.openxmlformats.org/officeDocument/2006/relationships/image" Target="../media/image95.svg"/><Relationship Id="rId24" Type="http://schemas.openxmlformats.org/officeDocument/2006/relationships/image" Target="../media/image108.png"/><Relationship Id="rId32" Type="http://schemas.openxmlformats.org/officeDocument/2006/relationships/image" Target="../media/image116.png"/><Relationship Id="rId37" Type="http://schemas.openxmlformats.org/officeDocument/2006/relationships/image" Target="../media/image121.svg"/><Relationship Id="rId40" Type="http://schemas.openxmlformats.org/officeDocument/2006/relationships/image" Target="../media/image124.png"/><Relationship Id="rId45" Type="http://schemas.openxmlformats.org/officeDocument/2006/relationships/image" Target="../media/image129.svg"/><Relationship Id="rId53" Type="http://schemas.openxmlformats.org/officeDocument/2006/relationships/image" Target="../media/image137.svg"/><Relationship Id="rId5" Type="http://schemas.openxmlformats.org/officeDocument/2006/relationships/image" Target="../media/image89.svg"/><Relationship Id="rId15" Type="http://schemas.openxmlformats.org/officeDocument/2006/relationships/image" Target="../media/image99.svg"/><Relationship Id="rId23" Type="http://schemas.openxmlformats.org/officeDocument/2006/relationships/image" Target="../media/image107.svg"/><Relationship Id="rId28" Type="http://schemas.openxmlformats.org/officeDocument/2006/relationships/image" Target="../media/image112.png"/><Relationship Id="rId36" Type="http://schemas.openxmlformats.org/officeDocument/2006/relationships/image" Target="../media/image120.png"/><Relationship Id="rId49" Type="http://schemas.openxmlformats.org/officeDocument/2006/relationships/image" Target="../media/image133.svg"/><Relationship Id="rId10" Type="http://schemas.openxmlformats.org/officeDocument/2006/relationships/image" Target="../media/image94.png"/><Relationship Id="rId19" Type="http://schemas.openxmlformats.org/officeDocument/2006/relationships/image" Target="../media/image103.svg"/><Relationship Id="rId31" Type="http://schemas.openxmlformats.org/officeDocument/2006/relationships/image" Target="../media/image115.svg"/><Relationship Id="rId44" Type="http://schemas.openxmlformats.org/officeDocument/2006/relationships/image" Target="../media/image128.png"/><Relationship Id="rId52" Type="http://schemas.openxmlformats.org/officeDocument/2006/relationships/image" Target="../media/image136.png"/><Relationship Id="rId4" Type="http://schemas.openxmlformats.org/officeDocument/2006/relationships/image" Target="../media/image88.png"/><Relationship Id="rId9" Type="http://schemas.openxmlformats.org/officeDocument/2006/relationships/image" Target="../media/image93.svg"/><Relationship Id="rId14" Type="http://schemas.openxmlformats.org/officeDocument/2006/relationships/image" Target="../media/image98.png"/><Relationship Id="rId22" Type="http://schemas.openxmlformats.org/officeDocument/2006/relationships/image" Target="../media/image106.png"/><Relationship Id="rId27" Type="http://schemas.openxmlformats.org/officeDocument/2006/relationships/image" Target="../media/image111.svg"/><Relationship Id="rId30" Type="http://schemas.openxmlformats.org/officeDocument/2006/relationships/image" Target="../media/image114.png"/><Relationship Id="rId35" Type="http://schemas.openxmlformats.org/officeDocument/2006/relationships/image" Target="../media/image119.svg"/><Relationship Id="rId43" Type="http://schemas.openxmlformats.org/officeDocument/2006/relationships/image" Target="../media/image127.svg"/><Relationship Id="rId48" Type="http://schemas.openxmlformats.org/officeDocument/2006/relationships/image" Target="../media/image132.png"/><Relationship Id="rId8" Type="http://schemas.openxmlformats.org/officeDocument/2006/relationships/image" Target="../media/image92.png"/><Relationship Id="rId51" Type="http://schemas.openxmlformats.org/officeDocument/2006/relationships/image" Target="../media/image135.svg"/><Relationship Id="rId3" Type="http://schemas.openxmlformats.org/officeDocument/2006/relationships/image" Target="../media/image87.sv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40.png"/><Relationship Id="rId1" Type="http://schemas.openxmlformats.org/officeDocument/2006/relationships/slideMaster" Target="../slideMasters/slideMaster2.xml"/><Relationship Id="rId4" Type="http://schemas.openxmlformats.org/officeDocument/2006/relationships/image" Target="../media/image30.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Electric Vehicles (EVs) Session</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19732531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Subhead - image with collage">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D962294-A079-DC73-E9EA-2618C90E58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9D8046C-9438-3E6B-F15D-5A190FD7150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rgbClr val="9F9F9F"/>
                </a:solidFill>
              </a:defRPr>
            </a:lvl1pPr>
          </a:lstStyle>
          <a:p>
            <a:r>
              <a:rPr lang="en-GB"/>
              <a:t>STEM Education Programme - Electric Vehicles (EVs) Session</a:t>
            </a:r>
            <a:endParaRPr lang="en-GB" dirty="0"/>
          </a:p>
        </p:txBody>
      </p:sp>
      <p:sp>
        <p:nvSpPr>
          <p:cNvPr id="14" name="Slide Number Placeholder 5">
            <a:extLst>
              <a:ext uri="{FF2B5EF4-FFF2-40B4-BE49-F238E27FC236}">
                <a16:creationId xmlns:a16="http://schemas.microsoft.com/office/drawing/2014/main" id="{B08D8E64-CC59-04BA-73FE-8FDDFDE92E1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rgbClr val="9F9F9F"/>
                </a:solidFill>
              </a:defRPr>
            </a:lvl1pPr>
          </a:lstStyle>
          <a:p>
            <a:fld id="{40FC62D0-A2F2-4BF8-8DAC-E86C11000EC3}" type="slidenum">
              <a:rPr lang="en-GB" smtClean="0"/>
              <a:pPr/>
              <a:t>‹#›</a:t>
            </a:fld>
            <a:endParaRPr lang="en-GB" dirty="0"/>
          </a:p>
        </p:txBody>
      </p:sp>
      <p:sp>
        <p:nvSpPr>
          <p:cNvPr id="15" name="Content Placeholder 9">
            <a:extLst>
              <a:ext uri="{FF2B5EF4-FFF2-40B4-BE49-F238E27FC236}">
                <a16:creationId xmlns:a16="http://schemas.microsoft.com/office/drawing/2014/main" id="{32F0192D-E8DE-61E3-DEC9-05AD0EC85990}"/>
              </a:ext>
            </a:extLst>
          </p:cNvPr>
          <p:cNvSpPr>
            <a:spLocks noGrp="1"/>
          </p:cNvSpPr>
          <p:nvPr>
            <p:ph sz="quarter" idx="13"/>
          </p:nvPr>
        </p:nvSpPr>
        <p:spPr>
          <a:xfrm>
            <a:off x="1117600" y="2368491"/>
            <a:ext cx="7835898"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Title 1">
            <a:extLst>
              <a:ext uri="{FF2B5EF4-FFF2-40B4-BE49-F238E27FC236}">
                <a16:creationId xmlns:a16="http://schemas.microsoft.com/office/drawing/2014/main" id="{2201D773-B270-A904-F7B4-E3D12A5090E8}"/>
              </a:ext>
            </a:extLst>
          </p:cNvPr>
          <p:cNvSpPr>
            <a:spLocks noGrp="1"/>
          </p:cNvSpPr>
          <p:nvPr>
            <p:ph type="title" hasCustomPrompt="1"/>
          </p:nvPr>
        </p:nvSpPr>
        <p:spPr>
          <a:xfrm>
            <a:off x="1117601" y="405087"/>
            <a:ext cx="7835899" cy="1146048"/>
          </a:xfrm>
        </p:spPr>
        <p:txBody>
          <a:bodyPr>
            <a:normAutofit/>
          </a:bodyPr>
          <a:lstStyle>
            <a:lvl1pPr>
              <a:defRPr sz="4400" cap="none" baseline="0"/>
            </a:lvl1pPr>
          </a:lstStyle>
          <a:p>
            <a:r>
              <a:rPr lang="en-US" dirty="0"/>
              <a:t>Title</a:t>
            </a:r>
            <a:endParaRPr lang="en-GB" dirty="0"/>
          </a:p>
        </p:txBody>
      </p:sp>
      <p:sp>
        <p:nvSpPr>
          <p:cNvPr id="18" name="Text Placeholder 7">
            <a:extLst>
              <a:ext uri="{FF2B5EF4-FFF2-40B4-BE49-F238E27FC236}">
                <a16:creationId xmlns:a16="http://schemas.microsoft.com/office/drawing/2014/main" id="{4CE20367-26E5-F8E2-BF0D-868E0ADE9AB3}"/>
              </a:ext>
            </a:extLst>
          </p:cNvPr>
          <p:cNvSpPr>
            <a:spLocks noGrp="1"/>
          </p:cNvSpPr>
          <p:nvPr>
            <p:ph type="body" sz="quarter" idx="24" hasCustomPrompt="1"/>
          </p:nvPr>
        </p:nvSpPr>
        <p:spPr>
          <a:xfrm>
            <a:off x="1117600" y="1214783"/>
            <a:ext cx="7835899" cy="672704"/>
          </a:xfrm>
        </p:spPr>
        <p:txBody>
          <a:bodyPr>
            <a:noAutofit/>
          </a:bodyPr>
          <a:lstStyle>
            <a:lvl1pPr marL="0" indent="0">
              <a:buNone/>
              <a:defRPr sz="2600" b="1">
                <a:solidFill>
                  <a:schemeClr val="accent1"/>
                </a:solidFill>
              </a:defRPr>
            </a:lvl1pPr>
          </a:lstStyle>
          <a:p>
            <a:pPr lvl="0"/>
            <a:r>
              <a:rPr lang="en-US" dirty="0"/>
              <a:t>Subhead</a:t>
            </a:r>
            <a:endParaRPr lang="en-GB" dirty="0"/>
          </a:p>
        </p:txBody>
      </p:sp>
      <p:pic>
        <p:nvPicPr>
          <p:cNvPr id="20" name="Picture 19" descr="A picture containing graphical user interface&#10;&#10;Description automatically generated">
            <a:extLst>
              <a:ext uri="{FF2B5EF4-FFF2-40B4-BE49-F238E27FC236}">
                <a16:creationId xmlns:a16="http://schemas.microsoft.com/office/drawing/2014/main" id="{4606C041-1A5A-880F-7745-53B716CD87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94"/>
          <a:stretch/>
        </p:blipFill>
        <p:spPr>
          <a:xfrm>
            <a:off x="9048687" y="800260"/>
            <a:ext cx="7207314" cy="7372140"/>
          </a:xfrm>
          <a:prstGeom prst="rect">
            <a:avLst/>
          </a:prstGeom>
        </p:spPr>
      </p:pic>
      <p:sp>
        <p:nvSpPr>
          <p:cNvPr id="21" name="Picture Placeholder 6">
            <a:extLst>
              <a:ext uri="{FF2B5EF4-FFF2-40B4-BE49-F238E27FC236}">
                <a16:creationId xmlns:a16="http://schemas.microsoft.com/office/drawing/2014/main" id="{77CD363F-FCE1-92BD-3663-098FC38603A9}"/>
              </a:ext>
            </a:extLst>
          </p:cNvPr>
          <p:cNvSpPr>
            <a:spLocks noGrp="1"/>
          </p:cNvSpPr>
          <p:nvPr>
            <p:ph type="pic" sz="quarter" idx="17"/>
          </p:nvPr>
        </p:nvSpPr>
        <p:spPr>
          <a:xfrm>
            <a:off x="10630286" y="1909240"/>
            <a:ext cx="4467420" cy="4405408"/>
          </a:xfrm>
          <a:prstGeom prst="rect">
            <a:avLst/>
          </a:prstGeom>
          <a:noFill/>
        </p:spPr>
        <p:txBody>
          <a:bodyPr/>
          <a:lstStyle/>
          <a:p>
            <a:endParaRPr lang="en-GB" dirty="0"/>
          </a:p>
        </p:txBody>
      </p:sp>
    </p:spTree>
    <p:extLst>
      <p:ext uri="{BB962C8B-B14F-4D97-AF65-F5344CB8AC3E}">
        <p14:creationId xmlns:p14="http://schemas.microsoft.com/office/powerpoint/2010/main" val="35496861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6A63-E7E2-485A-857D-4B78D3C5E69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B0AFCEF-36A4-439F-B303-66E2711ABE40}"/>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01E905-FEB1-4E48-B655-56C5CCEF35EA}"/>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555B1008-6939-48AB-8A21-EE8361FE0D3A}"/>
              </a:ext>
            </a:extLst>
          </p:cNvPr>
          <p:cNvSpPr>
            <a:spLocks noGrp="1"/>
          </p:cNvSpPr>
          <p:nvPr>
            <p:ph type="ftr" sz="quarter" idx="11"/>
          </p:nvPr>
        </p:nvSpPr>
        <p:spPr/>
        <p:txBody>
          <a:bodyPr/>
          <a:lstStyle/>
          <a:p>
            <a:r>
              <a:rPr lang="en-GB"/>
              <a:t>STEM Education Programme - Electric Vehicles (EVs) Session</a:t>
            </a:r>
            <a:endParaRPr lang="en-GB" dirty="0"/>
          </a:p>
        </p:txBody>
      </p:sp>
      <p:sp>
        <p:nvSpPr>
          <p:cNvPr id="6" name="Slide Number Placeholder 5">
            <a:extLst>
              <a:ext uri="{FF2B5EF4-FFF2-40B4-BE49-F238E27FC236}">
                <a16:creationId xmlns:a16="http://schemas.microsoft.com/office/drawing/2014/main" id="{FB52D150-7F86-4C28-A923-4EFA545A7402}"/>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8191307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Electric Vehicles (EVs) Session</a:t>
            </a:r>
            <a:endParaRPr lang="en-GB" dirty="0"/>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36403030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Electric Vehicles (EVs) Session</a:t>
            </a:r>
            <a:endParaRPr lang="en-GB" dirty="0"/>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42539990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7498768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3045873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Q&amp;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3">
            <a:extLst>
              <a:ext uri="{FF2B5EF4-FFF2-40B4-BE49-F238E27FC236}">
                <a16:creationId xmlns:a16="http://schemas.microsoft.com/office/drawing/2014/main" id="{F7B004DD-9AE2-A775-B9FE-15EEA8F3CC25}"/>
              </a:ext>
            </a:extLst>
          </p:cNvPr>
          <p:cNvSpPr>
            <a:spLocks noGrp="1"/>
          </p:cNvSpPr>
          <p:nvPr>
            <p:ph type="body" sz="quarter" idx="13" hasCustomPrompt="1"/>
          </p:nvPr>
        </p:nvSpPr>
        <p:spPr>
          <a:xfrm>
            <a:off x="5306880" y="4002694"/>
            <a:ext cx="5642240" cy="1138612"/>
          </a:xfrm>
        </p:spPr>
        <p:txBody>
          <a:bodyPr>
            <a:normAutofit/>
          </a:bodyPr>
          <a:lstStyle>
            <a:lvl1pPr marL="0" indent="0" algn="ctr">
              <a:buNone/>
              <a:defRPr sz="9600" b="1" cap="none" baseline="0">
                <a:solidFill>
                  <a:schemeClr val="tx2"/>
                </a:solidFill>
                <a:latin typeface="Arial Black" panose="020B0A04020102020204" pitchFamily="34" charset="0"/>
              </a:defRPr>
            </a:lvl1pPr>
          </a:lstStyle>
          <a:p>
            <a:pPr lvl="0"/>
            <a:r>
              <a:rPr lang="en-US" dirty="0"/>
              <a:t>Q&amp;A</a:t>
            </a:r>
          </a:p>
          <a:p>
            <a:pPr lvl="0"/>
            <a:endParaRPr lang="en-GB" dirty="0"/>
          </a:p>
        </p:txBody>
      </p:sp>
      <p:pic>
        <p:nvPicPr>
          <p:cNvPr id="4" name="Graphic 3">
            <a:extLst>
              <a:ext uri="{FF2B5EF4-FFF2-40B4-BE49-F238E27FC236}">
                <a16:creationId xmlns:a16="http://schemas.microsoft.com/office/drawing/2014/main" id="{67DDF058-87B1-DE0A-8D6B-A9D3D3F5038C}"/>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10952" y="7988300"/>
            <a:ext cx="1424627" cy="672102"/>
          </a:xfrm>
          <a:prstGeom prst="rect">
            <a:avLst/>
          </a:prstGeom>
        </p:spPr>
      </p:pic>
      <p:sp>
        <p:nvSpPr>
          <p:cNvPr id="5" name="Footer Placeholder 4">
            <a:extLst>
              <a:ext uri="{FF2B5EF4-FFF2-40B4-BE49-F238E27FC236}">
                <a16:creationId xmlns:a16="http://schemas.microsoft.com/office/drawing/2014/main" id="{08DAC96E-973B-0B10-5CE3-4BBEC252D862}"/>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2"/>
                </a:solidFill>
              </a:defRPr>
            </a:lvl1pPr>
          </a:lstStyle>
          <a:p>
            <a:r>
              <a:rPr lang="en-GB"/>
              <a:t>STEM Education Programme - Electric Vehicles (EVs) Session</a:t>
            </a:r>
            <a:endParaRPr lang="en-GB" dirty="0"/>
          </a:p>
        </p:txBody>
      </p:sp>
      <p:sp>
        <p:nvSpPr>
          <p:cNvPr id="7" name="Slide Number Placeholder 5">
            <a:extLst>
              <a:ext uri="{FF2B5EF4-FFF2-40B4-BE49-F238E27FC236}">
                <a16:creationId xmlns:a16="http://schemas.microsoft.com/office/drawing/2014/main" id="{029CDA1D-A1AF-9F2F-5E3A-A7AB758C620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2"/>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1163249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Subhead -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117601" y="405087"/>
            <a:ext cx="14020798" cy="1146048"/>
          </a:xfrm>
        </p:spPr>
        <p:txBody>
          <a:bodyPr>
            <a:normAutofit/>
          </a:bodyPr>
          <a:lstStyle>
            <a:lvl1pPr>
              <a:defRPr sz="4400" cap="none" baseline="0"/>
            </a:lvl1pPr>
          </a:lstStyle>
          <a:p>
            <a:r>
              <a:rPr lang="en-US" dirty="0"/>
              <a:t>Title</a:t>
            </a:r>
            <a:endParaRPr lang="en-GB" dirty="0"/>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117601" y="1214783"/>
            <a:ext cx="14020798" cy="653900"/>
          </a:xfrm>
        </p:spPr>
        <p:txBody>
          <a:bodyPr>
            <a:noAutofit/>
          </a:bodyPr>
          <a:lstStyle>
            <a:lvl1pPr marL="0" indent="0">
              <a:buNone/>
              <a:defRPr sz="2600" b="1">
                <a:solidFill>
                  <a:schemeClr val="accent1"/>
                </a:solidFill>
              </a:defRPr>
            </a:lvl1pPr>
          </a:lstStyle>
          <a:p>
            <a:pPr lvl="0"/>
            <a:r>
              <a:rPr lang="en-US" dirty="0"/>
              <a:t>Subhead</a:t>
            </a:r>
            <a:endParaRPr lang="en-GB" dirty="0"/>
          </a:p>
        </p:txBody>
      </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070434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endParaRPr lang="en-GB" dirty="0"/>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707176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image" Target="../media/image26.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2.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6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theme" Target="../theme/theme4.xml"/><Relationship Id="rId1" Type="http://schemas.openxmlformats.org/officeDocument/2006/relationships/slideLayout" Target="../slideLayouts/slideLayout65.xml"/><Relationship Id="rId4" Type="http://schemas.openxmlformats.org/officeDocument/2006/relationships/image" Target="../media/image30.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Electric Vehicles (EVs) Session</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694"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695" r:id="rId23"/>
    <p:sldLayoutId id="2147483752" r:id="rId24"/>
    <p:sldLayoutId id="2147483763" r:id="rId25"/>
    <p:sldLayoutId id="2147483764" r:id="rId26"/>
    <p:sldLayoutId id="2147483765" r:id="rId27"/>
    <p:sldLayoutId id="2147483696" r:id="rId28"/>
    <p:sldLayoutId id="2147483729" r:id="rId29"/>
    <p:sldLayoutId id="2147483723" r:id="rId30"/>
    <p:sldLayoutId id="2147483697" r:id="rId31"/>
    <p:sldLayoutId id="2147483753" r:id="rId32"/>
    <p:sldLayoutId id="2147483721" r:id="rId33"/>
    <p:sldLayoutId id="2147483698" r:id="rId34"/>
    <p:sldLayoutId id="2147483742" r:id="rId35"/>
    <p:sldLayoutId id="2147483771" r:id="rId36"/>
    <p:sldLayoutId id="2147483737" r:id="rId37"/>
    <p:sldLayoutId id="2147483772" r:id="rId38"/>
    <p:sldLayoutId id="2147483730" r:id="rId39"/>
    <p:sldLayoutId id="2147483731" r:id="rId40"/>
    <p:sldLayoutId id="2147483762" r:id="rId41"/>
    <p:sldLayoutId id="2147483786" r:id="rId42"/>
    <p:sldLayoutId id="2147483831" r:id="rId43"/>
    <p:sldLayoutId id="2147483832" r:id="rId44"/>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8"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Electric Vehicles (EVs) Session</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2" r:id="rId10"/>
    <p:sldLayoutId id="2147483823" r:id="rId11"/>
    <p:sldLayoutId id="2147483825" r:id="rId12"/>
    <p:sldLayoutId id="2147483829" r:id="rId13"/>
    <p:sldLayoutId id="2147483830" r:id="rId14"/>
    <p:sldLayoutId id="2147483833" r:id="rId15"/>
    <p:sldLayoutId id="2147483834" r:id="rId16"/>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Electric Vehicles (EVs) Session</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endParaRPr lang="en-GB" dirty="0"/>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pic>
        <p:nvPicPr>
          <p:cNvPr id="7" name="Graphic 6">
            <a:extLst>
              <a:ext uri="{FF2B5EF4-FFF2-40B4-BE49-F238E27FC236}">
                <a16:creationId xmlns:a16="http://schemas.microsoft.com/office/drawing/2014/main" id="{D5E8A882-A903-F718-6638-0E264CE131B5}"/>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54519" y="8510054"/>
            <a:ext cx="883881" cy="416992"/>
          </a:xfrm>
          <a:prstGeom prst="rect">
            <a:avLst/>
          </a:prstGeom>
        </p:spPr>
      </p:pic>
    </p:spTree>
    <p:extLst>
      <p:ext uri="{BB962C8B-B14F-4D97-AF65-F5344CB8AC3E}">
        <p14:creationId xmlns:p14="http://schemas.microsoft.com/office/powerpoint/2010/main" val="3919549632"/>
      </p:ext>
    </p:extLst>
  </p:cSld>
  <p:clrMap bg1="lt1" tx1="dk1" bg2="lt2" tx2="dk2" accent1="accent1" accent2="accent2" accent3="accent3" accent4="accent4" accent5="accent5" accent6="accent6" hlink="hlink" folHlink="folHlink"/>
  <p:sldLayoutIdLst>
    <p:sldLayoutId id="2147483899" r:id="rId1"/>
  </p:sldLayoutIdLst>
  <p:hf hdr="0" dt="0"/>
  <p:txStyles>
    <p:title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p:titleStyle>
    <p:body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xml"/><Relationship Id="rId1" Type="http://schemas.openxmlformats.org/officeDocument/2006/relationships/slideLayout" Target="../slideLayouts/slideLayout54.xml"/><Relationship Id="rId6" Type="http://schemas.openxmlformats.org/officeDocument/2006/relationships/image" Target="../media/image145.png"/><Relationship Id="rId5" Type="http://schemas.openxmlformats.org/officeDocument/2006/relationships/image" Target="../media/image144.jpg"/><Relationship Id="rId4" Type="http://schemas.openxmlformats.org/officeDocument/2006/relationships/image" Target="../media/image143.jpg"/></Relationships>
</file>

<file path=ppt/slides/_rels/slide10.xml.rels><?xml version="1.0" encoding="UTF-8" standalone="yes"?>
<Relationships xmlns="http://schemas.openxmlformats.org/package/2006/relationships"><Relationship Id="rId8" Type="http://schemas.openxmlformats.org/officeDocument/2006/relationships/hyperlink" Target="https://www.maxpixel.net/Lights-City-Night-View-City-Lights-Night-Building-11087" TargetMode="External"/><Relationship Id="rId3" Type="http://schemas.openxmlformats.org/officeDocument/2006/relationships/hyperlink" Target="https://www.skillsbuilder.org/universal-framework-steps/teamwork-step-7" TargetMode="External"/><Relationship Id="rId7" Type="http://schemas.openxmlformats.org/officeDocument/2006/relationships/image" Target="../media/image159.jpeg"/><Relationship Id="rId2" Type="http://schemas.openxmlformats.org/officeDocument/2006/relationships/notesSlide" Target="../notesSlides/notesSlide10.xml"/><Relationship Id="rId1" Type="http://schemas.openxmlformats.org/officeDocument/2006/relationships/slideLayout" Target="../slideLayouts/slideLayout55.xml"/><Relationship Id="rId6" Type="http://schemas.openxmlformats.org/officeDocument/2006/relationships/hyperlink" Target="http://www.eoi.es/blogs/imsd/why-should-we-care-about-climate-change/" TargetMode="External"/><Relationship Id="rId11" Type="http://schemas.openxmlformats.org/officeDocument/2006/relationships/image" Target="../media/image154.png"/><Relationship Id="rId5" Type="http://schemas.openxmlformats.org/officeDocument/2006/relationships/image" Target="../media/image158.jpeg"/><Relationship Id="rId10" Type="http://schemas.openxmlformats.org/officeDocument/2006/relationships/hyperlink" Target="https://www.rohitdassani.com/2012/03/thats-what-happens-when.html" TargetMode="External"/><Relationship Id="rId4" Type="http://schemas.openxmlformats.org/officeDocument/2006/relationships/image" Target="../media/image157.png"/><Relationship Id="rId9" Type="http://schemas.openxmlformats.org/officeDocument/2006/relationships/image" Target="../media/image160.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2.xml"/><Relationship Id="rId1" Type="http://schemas.openxmlformats.org/officeDocument/2006/relationships/slideLayout" Target="../slideLayouts/slideLayout44.xml"/><Relationship Id="rId4" Type="http://schemas.openxmlformats.org/officeDocument/2006/relationships/hyperlink" Target="https://raymondtec.com/2019/01/tesla-raised-prices-at-its-supercharger-stations/"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jpeg"/><Relationship Id="rId7" Type="http://schemas.openxmlformats.org/officeDocument/2006/relationships/image" Target="../media/image166.svg"/><Relationship Id="rId2" Type="http://schemas.openxmlformats.org/officeDocument/2006/relationships/notesSlide" Target="../notesSlides/notesSlide13.xml"/><Relationship Id="rId1" Type="http://schemas.openxmlformats.org/officeDocument/2006/relationships/slideLayout" Target="../slideLayouts/slideLayout56.xml"/><Relationship Id="rId6" Type="http://schemas.openxmlformats.org/officeDocument/2006/relationships/image" Target="../media/image165.png"/><Relationship Id="rId5" Type="http://schemas.openxmlformats.org/officeDocument/2006/relationships/image" Target="../media/image164.jpeg"/><Relationship Id="rId4" Type="http://schemas.openxmlformats.org/officeDocument/2006/relationships/image" Target="../media/image163.PNG"/></Relationships>
</file>

<file path=ppt/slides/_rels/slide14.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jpeg"/><Relationship Id="rId7" Type="http://schemas.openxmlformats.org/officeDocument/2006/relationships/image" Target="../media/image166.svg"/><Relationship Id="rId2" Type="http://schemas.openxmlformats.org/officeDocument/2006/relationships/notesSlide" Target="../notesSlides/notesSlide14.xml"/><Relationship Id="rId1" Type="http://schemas.openxmlformats.org/officeDocument/2006/relationships/slideLayout" Target="../slideLayouts/slideLayout56.xml"/><Relationship Id="rId6" Type="http://schemas.openxmlformats.org/officeDocument/2006/relationships/image" Target="../media/image165.png"/><Relationship Id="rId5" Type="http://schemas.openxmlformats.org/officeDocument/2006/relationships/image" Target="../media/image164.jpeg"/><Relationship Id="rId4" Type="http://schemas.openxmlformats.org/officeDocument/2006/relationships/image" Target="../media/image16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5.xml"/><Relationship Id="rId1" Type="http://schemas.openxmlformats.org/officeDocument/2006/relationships/video" Target="https://www.youtube.com/embed/UKttFDnKSp8?feature=oembed" TargetMode="External"/><Relationship Id="rId4" Type="http://schemas.openxmlformats.org/officeDocument/2006/relationships/image" Target="../media/image168.jpeg"/></Relationships>
</file>

<file path=ppt/slides/_rels/slide1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8.xml"/><Relationship Id="rId1" Type="http://schemas.openxmlformats.org/officeDocument/2006/relationships/slideLayout" Target="../slideLayouts/slideLayout43.xml"/><Relationship Id="rId5" Type="http://schemas.openxmlformats.org/officeDocument/2006/relationships/image" Target="../media/image170.png"/><Relationship Id="rId4" Type="http://schemas.openxmlformats.org/officeDocument/2006/relationships/image" Target="../media/image169.png"/></Relationships>
</file>

<file path=ppt/slides/_rels/slide19.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154.png"/><Relationship Id="rId7" Type="http://schemas.openxmlformats.org/officeDocument/2006/relationships/hyperlink" Target="https://foto.wuestenigel.com/tesla-supercharging-in-the-smartphone-app-held-in-front-a-tesla-charging-station/" TargetMode="External"/><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71.jpg"/><Relationship Id="rId5" Type="http://schemas.openxmlformats.org/officeDocument/2006/relationships/image" Target="../media/image170.png"/><Relationship Id="rId4" Type="http://schemas.openxmlformats.org/officeDocument/2006/relationships/image" Target="../media/image16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8" Type="http://schemas.openxmlformats.org/officeDocument/2006/relationships/hyperlink" Target="https://creativecommons.org/licenses/by/3.0/" TargetMode="External"/><Relationship Id="rId3" Type="http://schemas.openxmlformats.org/officeDocument/2006/relationships/image" Target="../media/image154.png"/><Relationship Id="rId7" Type="http://schemas.openxmlformats.org/officeDocument/2006/relationships/hyperlink" Target="https://foto.wuestenigel.com/tesla-supercharging-in-the-smartphone-app-held-in-front-a-tesla-charging-station/" TargetMode="Externa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71.jpg"/><Relationship Id="rId5" Type="http://schemas.openxmlformats.org/officeDocument/2006/relationships/image" Target="../media/image170.png"/><Relationship Id="rId4" Type="http://schemas.openxmlformats.org/officeDocument/2006/relationships/image" Target="../media/image16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3.xml"/><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24.xml"/><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25.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28.xml"/><Relationship Id="rId1" Type="http://schemas.openxmlformats.org/officeDocument/2006/relationships/slideLayout" Target="../slideLayouts/slideLayout54.xml"/><Relationship Id="rId5" Type="http://schemas.openxmlformats.org/officeDocument/2006/relationships/image" Target="../media/image177.png"/><Relationship Id="rId4" Type="http://schemas.openxmlformats.org/officeDocument/2006/relationships/image" Target="../media/image17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3.xml"/><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3" Type="http://schemas.openxmlformats.org/officeDocument/2006/relationships/hyperlink" Target="https://forms.office.com/r/6XdB1tYp8G" TargetMode="External"/><Relationship Id="rId2" Type="http://schemas.openxmlformats.org/officeDocument/2006/relationships/notesSlide" Target="../notesSlides/notesSlide30.xml"/><Relationship Id="rId1" Type="http://schemas.openxmlformats.org/officeDocument/2006/relationships/slideLayout" Target="../slideLayouts/slideLayout57.xml"/><Relationship Id="rId4" Type="http://schemas.openxmlformats.org/officeDocument/2006/relationships/image" Target="../media/image17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5.xml"/><Relationship Id="rId1" Type="http://schemas.openxmlformats.org/officeDocument/2006/relationships/slideLayout" Target="../slideLayouts/slideLayout65.xml"/><Relationship Id="rId5" Type="http://schemas.openxmlformats.org/officeDocument/2006/relationships/image" Target="../media/image150.svg"/><Relationship Id="rId4" Type="http://schemas.openxmlformats.org/officeDocument/2006/relationships/image" Target="../media/image149.png"/></Relationships>
</file>

<file path=ppt/slides/_rels/slide6.xml.rels><?xml version="1.0" encoding="UTF-8" standalone="yes"?>
<Relationships xmlns="http://schemas.openxmlformats.org/package/2006/relationships"><Relationship Id="rId3" Type="http://schemas.openxmlformats.org/officeDocument/2006/relationships/hyperlink" Target="https://www.skillsbuilder.org/universal-framework/listening" TargetMode="External"/><Relationship Id="rId2" Type="http://schemas.openxmlformats.org/officeDocument/2006/relationships/notesSlide" Target="../notesSlides/notesSlide6.xml"/><Relationship Id="rId1" Type="http://schemas.openxmlformats.org/officeDocument/2006/relationships/slideLayout" Target="../slideLayouts/slideLayout54.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8.xml"/><Relationship Id="rId1" Type="http://schemas.openxmlformats.org/officeDocument/2006/relationships/slideLayout" Target="../slideLayouts/slideLayout55.xml"/><Relationship Id="rId4" Type="http://schemas.openxmlformats.org/officeDocument/2006/relationships/hyperlink" Target="https://www.scitecheuropa.eu/environmental-sensing-mof/92199/" TargetMode="Externa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6.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defRPr/>
            </a:pPr>
            <a:r>
              <a:rPr lang="en-GB" sz="4400" dirty="0">
                <a:solidFill>
                  <a:schemeClr val="tx2"/>
                </a:solidFill>
                <a:latin typeface="Arial Black" panose="020B0A04020102020204" pitchFamily="34" charset="0"/>
                <a:cs typeface="Arial" panose="020B0604020202020204" pitchFamily="34" charset="0"/>
              </a:rPr>
              <a:t>What do these images have in common?</a:t>
            </a:r>
          </a:p>
        </p:txBody>
      </p:sp>
      <p:pic>
        <p:nvPicPr>
          <p:cNvPr id="4" name="Picture 3">
            <a:extLst>
              <a:ext uri="{FF2B5EF4-FFF2-40B4-BE49-F238E27FC236}">
                <a16:creationId xmlns:a16="http://schemas.microsoft.com/office/drawing/2014/main" id="{91442132-D707-4CEA-A5A2-A9E9D30352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06527" y="2142699"/>
            <a:ext cx="3517256" cy="2578508"/>
          </a:xfrm>
          <a:prstGeom prst="rect">
            <a:avLst/>
          </a:prstGeom>
          <a:solidFill>
            <a:srgbClr val="78BF4E"/>
          </a:solidFill>
        </p:spPr>
      </p:pic>
      <p:pic>
        <p:nvPicPr>
          <p:cNvPr id="7" name="Picture 6">
            <a:extLst>
              <a:ext uri="{FF2B5EF4-FFF2-40B4-BE49-F238E27FC236}">
                <a16:creationId xmlns:a16="http://schemas.microsoft.com/office/drawing/2014/main" id="{4AF2F772-430D-4937-98A4-5F728DE6F6C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46113" y="2142699"/>
            <a:ext cx="5132384" cy="2606924"/>
          </a:xfrm>
          <a:prstGeom prst="rect">
            <a:avLst/>
          </a:prstGeom>
        </p:spPr>
      </p:pic>
      <p:pic>
        <p:nvPicPr>
          <p:cNvPr id="12" name="Picture 11">
            <a:extLst>
              <a:ext uri="{FF2B5EF4-FFF2-40B4-BE49-F238E27FC236}">
                <a16:creationId xmlns:a16="http://schemas.microsoft.com/office/drawing/2014/main" id="{DC1A2BD7-5983-4AE9-94D5-0FE39417620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312693" y="5017258"/>
            <a:ext cx="4460025" cy="2967943"/>
          </a:xfrm>
          <a:prstGeom prst="rect">
            <a:avLst/>
          </a:prstGeom>
        </p:spPr>
      </p:pic>
      <p:pic>
        <p:nvPicPr>
          <p:cNvPr id="16" name="Picture 15">
            <a:extLst>
              <a:ext uri="{FF2B5EF4-FFF2-40B4-BE49-F238E27FC236}">
                <a16:creationId xmlns:a16="http://schemas.microsoft.com/office/drawing/2014/main" id="{F365E6DC-9A85-4CA3-BD7F-DEA0A67B399A}"/>
              </a:ext>
            </a:extLst>
          </p:cNvPr>
          <p:cNvPicPr>
            <a:picLocks noChangeAspect="1"/>
          </p:cNvPicPr>
          <p:nvPr/>
        </p:nvPicPr>
        <p:blipFill rotWithShape="1">
          <a:blip r:embed="rId6">
            <a:extLst>
              <a:ext uri="{28A0092B-C50C-407E-A947-70E740481C1C}">
                <a14:useLocalDpi xmlns:a14="http://schemas.microsoft.com/office/drawing/2010/main" val="0"/>
              </a:ext>
            </a:extLst>
          </a:blip>
          <a:srcRect t="12980"/>
          <a:stretch/>
        </p:blipFill>
        <p:spPr>
          <a:xfrm>
            <a:off x="9121749" y="5415829"/>
            <a:ext cx="4460026" cy="2722581"/>
          </a:xfrm>
          <a:prstGeom prst="rect">
            <a:avLst/>
          </a:prstGeom>
        </p:spPr>
      </p:pic>
      <p:sp>
        <p:nvSpPr>
          <p:cNvPr id="21" name="TextBox 20">
            <a:extLst>
              <a:ext uri="{FF2B5EF4-FFF2-40B4-BE49-F238E27FC236}">
                <a16:creationId xmlns:a16="http://schemas.microsoft.com/office/drawing/2014/main" id="{A09CAF45-4697-4682-95E0-226127BD9093}"/>
              </a:ext>
            </a:extLst>
          </p:cNvPr>
          <p:cNvSpPr txBox="1"/>
          <p:nvPr/>
        </p:nvSpPr>
        <p:spPr>
          <a:xfrm>
            <a:off x="9121744" y="4892537"/>
            <a:ext cx="4388027" cy="666977"/>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t>ENERGY PERFORMANCE CERTIFICATE (EPC)</a:t>
            </a:r>
          </a:p>
        </p:txBody>
      </p:sp>
      <p:sp>
        <p:nvSpPr>
          <p:cNvPr id="23" name="TextBox 22">
            <a:extLst>
              <a:ext uri="{FF2B5EF4-FFF2-40B4-BE49-F238E27FC236}">
                <a16:creationId xmlns:a16="http://schemas.microsoft.com/office/drawing/2014/main" id="{8C5FC02C-17F6-47C9-B188-1AADB795228D}"/>
              </a:ext>
            </a:extLst>
          </p:cNvPr>
          <p:cNvSpPr txBox="1"/>
          <p:nvPr/>
        </p:nvSpPr>
        <p:spPr>
          <a:xfrm>
            <a:off x="7806527" y="1782689"/>
            <a:ext cx="3517256" cy="379656"/>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t>THE ‘HIVE’ APP</a:t>
            </a:r>
          </a:p>
        </p:txBody>
      </p:sp>
      <p:sp>
        <p:nvSpPr>
          <p:cNvPr id="25" name="TextBox 24">
            <a:extLst>
              <a:ext uri="{FF2B5EF4-FFF2-40B4-BE49-F238E27FC236}">
                <a16:creationId xmlns:a16="http://schemas.microsoft.com/office/drawing/2014/main" id="{DB432BB5-65DB-42A9-A1A4-C98F04C0622F}"/>
              </a:ext>
            </a:extLst>
          </p:cNvPr>
          <p:cNvSpPr txBox="1"/>
          <p:nvPr/>
        </p:nvSpPr>
        <p:spPr>
          <a:xfrm>
            <a:off x="4312692" y="4941010"/>
            <a:ext cx="4460025" cy="376538"/>
          </a:xfrm>
          <a:prstGeom prst="rect">
            <a:avLst/>
          </a:prstGeom>
          <a:solidFill>
            <a:srgbClr val="002060"/>
          </a:solidFill>
        </p:spPr>
        <p:txBody>
          <a:bodyPr wrap="square" rtlCol="0" anchor="ctr">
            <a:spAutoFit/>
          </a:bodyPr>
          <a:lstStyle>
            <a:defPPr>
              <a:defRPr lang="en-US"/>
            </a:defPPr>
            <a:lvl1pPr algn="ctr">
              <a:defRPr sz="1400">
                <a:solidFill>
                  <a:schemeClr val="bg1"/>
                </a:solidFill>
                <a:latin typeface="Museo Sans 100" panose="02000000000000000000" pitchFamily="50" charset="0"/>
                <a:cs typeface="Poppins Black" panose="00000A00000000000000" pitchFamily="2" charset="0"/>
              </a:defRPr>
            </a:lvl1pPr>
          </a:lstStyle>
          <a:p>
            <a:r>
              <a:rPr lang="en-GB" sz="1867" dirty="0"/>
              <a:t>ELECTRIC CAR (EV)</a:t>
            </a:r>
          </a:p>
        </p:txBody>
      </p:sp>
      <p:sp>
        <p:nvSpPr>
          <p:cNvPr id="31" name="TextBox 30">
            <a:extLst>
              <a:ext uri="{FF2B5EF4-FFF2-40B4-BE49-F238E27FC236}">
                <a16:creationId xmlns:a16="http://schemas.microsoft.com/office/drawing/2014/main" id="{3D7AFFBF-3060-4199-96F9-738696538AE0}"/>
              </a:ext>
            </a:extLst>
          </p:cNvPr>
          <p:cNvSpPr txBox="1"/>
          <p:nvPr/>
        </p:nvSpPr>
        <p:spPr>
          <a:xfrm>
            <a:off x="2246113" y="1763043"/>
            <a:ext cx="5132384"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SMART METER</a:t>
            </a:r>
          </a:p>
        </p:txBody>
      </p:sp>
      <p:sp>
        <p:nvSpPr>
          <p:cNvPr id="2" name="Footer Placeholder 1">
            <a:extLst>
              <a:ext uri="{FF2B5EF4-FFF2-40B4-BE49-F238E27FC236}">
                <a16:creationId xmlns:a16="http://schemas.microsoft.com/office/drawing/2014/main" id="{72663BE3-7F53-18D8-50F5-7961B84431B1}"/>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3154748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1EA11AC9-7F28-2B42-D3CA-AEAEC782CD45}"/>
              </a:ext>
            </a:extLst>
          </p:cNvPr>
          <p:cNvSpPr/>
          <p:nvPr/>
        </p:nvSpPr>
        <p:spPr>
          <a:xfrm>
            <a:off x="11622379" y="610332"/>
            <a:ext cx="4085349" cy="1645090"/>
          </a:xfrm>
          <a:prstGeom prst="roundRect">
            <a:avLst/>
          </a:prstGeom>
          <a:solidFill>
            <a:srgbClr val="CAEC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GB" dirty="0">
                <a:solidFill>
                  <a:schemeClr val="tx1"/>
                </a:solidFill>
              </a:rPr>
              <a:t>I contribute to group decision making, whilst recognising the value of others</a:t>
            </a:r>
          </a:p>
          <a:p>
            <a:pPr algn="ctr"/>
            <a:endParaRPr lang="en-GB" dirty="0">
              <a:solidFill>
                <a:schemeClr val="tx1"/>
              </a:solidFill>
            </a:endParaRPr>
          </a:p>
          <a:p>
            <a:pPr algn="ctr"/>
            <a:r>
              <a:rPr lang="en-GB" i="1" dirty="0">
                <a:solidFill>
                  <a:schemeClr val="tx1"/>
                </a:solidFill>
                <a:hlinkClick r:id="rId3"/>
              </a:rPr>
              <a:t>What does this mean?</a:t>
            </a:r>
            <a:endParaRPr lang="en-GB" i="1" dirty="0">
              <a:solidFill>
                <a:schemeClr val="tx1"/>
              </a:solidFill>
            </a:endParaRPr>
          </a:p>
        </p:txBody>
      </p:sp>
      <p:pic>
        <p:nvPicPr>
          <p:cNvPr id="3" name="Picture 2">
            <a:extLst>
              <a:ext uri="{FF2B5EF4-FFF2-40B4-BE49-F238E27FC236}">
                <a16:creationId xmlns:a16="http://schemas.microsoft.com/office/drawing/2014/main" id="{6DF31851-DF80-4629-B769-B0D71E0D4FFB}"/>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4012813" y="4156257"/>
            <a:ext cx="3289300" cy="24459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30" name="Picture 6">
            <a:extLst>
              <a:ext uri="{FF2B5EF4-FFF2-40B4-BE49-F238E27FC236}">
                <a16:creationId xmlns:a16="http://schemas.microsoft.com/office/drawing/2014/main" id="{72B363B6-446E-4A73-95D1-83F6F7BAEC88}"/>
              </a:ext>
            </a:extLst>
          </p:cNvPr>
          <p:cNvPicPr>
            <a:picLocks noChangeAspect="1" noChangeArrowheads="1"/>
          </p:cNvPicPr>
          <p:nvPr/>
        </p:nvPicPr>
        <p:blipFill>
          <a:blip r:embed="rId5" cstate="email">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a:stretch/>
        </p:blipFill>
        <p:spPr bwMode="auto">
          <a:xfrm rot="21120258">
            <a:off x="4644701" y="858778"/>
            <a:ext cx="3819047" cy="21813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Rectangle 7">
            <a:extLst>
              <a:ext uri="{FF2B5EF4-FFF2-40B4-BE49-F238E27FC236}">
                <a16:creationId xmlns:a16="http://schemas.microsoft.com/office/drawing/2014/main" id="{03E02C35-50CC-4638-9B6F-6DBFD2FD6117}"/>
              </a:ext>
            </a:extLst>
          </p:cNvPr>
          <p:cNvSpPr/>
          <p:nvPr/>
        </p:nvSpPr>
        <p:spPr>
          <a:xfrm>
            <a:off x="8734476" y="3010828"/>
            <a:ext cx="7194156" cy="4951597"/>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7" name="Rectangle 6">
            <a:extLst>
              <a:ext uri="{FF2B5EF4-FFF2-40B4-BE49-F238E27FC236}">
                <a16:creationId xmlns:a16="http://schemas.microsoft.com/office/drawing/2014/main" id="{E5098523-3E56-4B21-A856-DC6DDBC54C5E}"/>
              </a:ext>
            </a:extLst>
          </p:cNvPr>
          <p:cNvSpPr/>
          <p:nvPr/>
        </p:nvSpPr>
        <p:spPr>
          <a:xfrm>
            <a:off x="8544264" y="3010828"/>
            <a:ext cx="393433" cy="495159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9" name="TextBox 8">
            <a:extLst>
              <a:ext uri="{FF2B5EF4-FFF2-40B4-BE49-F238E27FC236}">
                <a16:creationId xmlns:a16="http://schemas.microsoft.com/office/drawing/2014/main" id="{9ED7B556-FCDC-4688-90B6-9D7D9D124B67}"/>
              </a:ext>
            </a:extLst>
          </p:cNvPr>
          <p:cNvSpPr txBox="1"/>
          <p:nvPr/>
        </p:nvSpPr>
        <p:spPr>
          <a:xfrm>
            <a:off x="9210907" y="3657601"/>
            <a:ext cx="6496821" cy="1384995"/>
          </a:xfrm>
          <a:prstGeom prst="rect">
            <a:avLst/>
          </a:prstGeom>
          <a:noFill/>
        </p:spPr>
        <p:txBody>
          <a:bodyPr wrap="square" rtlCol="0">
            <a:spAutoFit/>
          </a:bodyPr>
          <a:lstStyle/>
          <a:p>
            <a:r>
              <a:rPr lang="en-GB" sz="2800" b="1" dirty="0">
                <a:solidFill>
                  <a:srgbClr val="002D72"/>
                </a:solidFill>
                <a:cs typeface="Poppins ExtraBold" panose="00000900000000000000" pitchFamily="2" charset="0"/>
              </a:rPr>
              <a:t>Why is it important we achieve Net Zero and make changes to our power infrastructure?</a:t>
            </a:r>
          </a:p>
        </p:txBody>
      </p:sp>
      <p:sp>
        <p:nvSpPr>
          <p:cNvPr id="26" name="TextBox 25">
            <a:extLst>
              <a:ext uri="{FF2B5EF4-FFF2-40B4-BE49-F238E27FC236}">
                <a16:creationId xmlns:a16="http://schemas.microsoft.com/office/drawing/2014/main" id="{CD18E4A0-65F0-4C22-893C-3E9318EECF8B}"/>
              </a:ext>
            </a:extLst>
          </p:cNvPr>
          <p:cNvSpPr txBox="1"/>
          <p:nvPr/>
        </p:nvSpPr>
        <p:spPr>
          <a:xfrm>
            <a:off x="8924301" y="5042596"/>
            <a:ext cx="7058154" cy="3375604"/>
          </a:xfrm>
          <a:prstGeom prst="rect">
            <a:avLst/>
          </a:prstGeom>
          <a:noFill/>
        </p:spPr>
        <p:txBody>
          <a:bodyPr wrap="square" rtlCol="0">
            <a:spAutoFit/>
          </a:bodyPr>
          <a:lstStyle/>
          <a:p>
            <a:pPr marL="228594" indent="-228594">
              <a:lnSpc>
                <a:spcPct val="150000"/>
              </a:lnSpc>
              <a:buFont typeface="Arial" panose="020B0604020202020204" pitchFamily="34" charset="0"/>
              <a:buChar char="•"/>
            </a:pPr>
            <a:r>
              <a:rPr lang="en-GB" sz="2133" dirty="0">
                <a:solidFill>
                  <a:srgbClr val="002D72"/>
                </a:solidFill>
                <a:cs typeface="Poppins" panose="00000500000000000000" pitchFamily="2" charset="0"/>
              </a:rPr>
              <a:t>Discuss this question in relation to the four key topics in your teams.</a:t>
            </a:r>
          </a:p>
          <a:p>
            <a:pPr marL="228594" indent="-228594">
              <a:lnSpc>
                <a:spcPct val="150000"/>
              </a:lnSpc>
              <a:buFont typeface="Arial" panose="020B0604020202020204" pitchFamily="34" charset="0"/>
              <a:buChar char="•"/>
            </a:pPr>
            <a:r>
              <a:rPr lang="en-GB" sz="2133" dirty="0">
                <a:solidFill>
                  <a:srgbClr val="002D72"/>
                </a:solidFill>
                <a:cs typeface="Poppins" panose="00000500000000000000" pitchFamily="2" charset="0"/>
              </a:rPr>
              <a:t>You can discuss them in whichever order you like.</a:t>
            </a:r>
          </a:p>
          <a:p>
            <a:pPr marL="228594" indent="-228594">
              <a:lnSpc>
                <a:spcPct val="150000"/>
              </a:lnSpc>
              <a:buFont typeface="Arial" panose="020B0604020202020204" pitchFamily="34" charset="0"/>
              <a:buChar char="•"/>
            </a:pPr>
            <a:r>
              <a:rPr lang="en-GB" sz="2133" dirty="0">
                <a:solidFill>
                  <a:srgbClr val="002D72"/>
                </a:solidFill>
                <a:cs typeface="Poppins" panose="00000500000000000000" pitchFamily="2" charset="0"/>
              </a:rPr>
              <a:t>You have 5 minutes!</a:t>
            </a:r>
          </a:p>
          <a:p>
            <a:pPr marL="228594" indent="-228594">
              <a:lnSpc>
                <a:spcPct val="150000"/>
              </a:lnSpc>
              <a:buFont typeface="Arial" panose="020B0604020202020204" pitchFamily="34" charset="0"/>
              <a:buChar char="•"/>
            </a:pPr>
            <a:r>
              <a:rPr lang="en-GB" sz="2133" dirty="0">
                <a:solidFill>
                  <a:srgbClr val="002D72"/>
                </a:solidFill>
                <a:cs typeface="Poppins" panose="00000500000000000000" pitchFamily="2" charset="0"/>
              </a:rPr>
              <a:t>Take notes as we’ll be hearing back from some of you.</a:t>
            </a:r>
          </a:p>
          <a:p>
            <a:pPr marL="228594" indent="-228594">
              <a:lnSpc>
                <a:spcPct val="150000"/>
              </a:lnSpc>
              <a:buFont typeface="Arial" panose="020B0604020202020204" pitchFamily="34" charset="0"/>
              <a:buChar char="•"/>
            </a:pPr>
            <a:endParaRPr lang="en-GB" sz="1867" dirty="0">
              <a:solidFill>
                <a:srgbClr val="002D72"/>
              </a:solidFill>
              <a:latin typeface="Poppins" panose="00000500000000000000" pitchFamily="2" charset="0"/>
              <a:cs typeface="Poppins" panose="00000500000000000000" pitchFamily="2" charset="0"/>
            </a:endParaRPr>
          </a:p>
          <a:p>
            <a:pPr marL="228594" indent="-228594">
              <a:lnSpc>
                <a:spcPct val="150000"/>
              </a:lnSpc>
              <a:buFont typeface="Arial" panose="020B0604020202020204" pitchFamily="34" charset="0"/>
              <a:buChar char="•"/>
            </a:pPr>
            <a:endParaRPr lang="en-GB" sz="1867" dirty="0">
              <a:solidFill>
                <a:srgbClr val="002D72"/>
              </a:solidFill>
              <a:latin typeface="Poppins" panose="00000500000000000000" pitchFamily="2" charset="0"/>
              <a:cs typeface="Poppins" panose="00000500000000000000" pitchFamily="2" charset="0"/>
            </a:endParaRPr>
          </a:p>
        </p:txBody>
      </p:sp>
      <p:pic>
        <p:nvPicPr>
          <p:cNvPr id="1026" name="Picture 2">
            <a:extLst>
              <a:ext uri="{FF2B5EF4-FFF2-40B4-BE49-F238E27FC236}">
                <a16:creationId xmlns:a16="http://schemas.microsoft.com/office/drawing/2014/main" id="{F58BF3FE-9F47-485E-A6BF-F711608F6374}"/>
              </a:ext>
            </a:extLst>
          </p:cNvPr>
          <p:cNvPicPr>
            <a:picLocks noChangeAspect="1" noChangeArrowheads="1"/>
          </p:cNvPicPr>
          <p:nvPr/>
        </p:nvPicPr>
        <p:blipFill>
          <a:blip r:embed="rId7" cstate="email">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a:stretch/>
        </p:blipFill>
        <p:spPr bwMode="auto">
          <a:xfrm>
            <a:off x="844510" y="863738"/>
            <a:ext cx="2862119" cy="27938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28" name="Picture 4">
            <a:extLst>
              <a:ext uri="{FF2B5EF4-FFF2-40B4-BE49-F238E27FC236}">
                <a16:creationId xmlns:a16="http://schemas.microsoft.com/office/drawing/2014/main" id="{F08EE731-CB87-4E66-97F5-E5A6D5437AAD}"/>
              </a:ext>
            </a:extLst>
          </p:cNvPr>
          <p:cNvPicPr>
            <a:picLocks noChangeAspect="1" noChangeArrowheads="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rcRect/>
          <a:stretch/>
        </p:blipFill>
        <p:spPr bwMode="auto">
          <a:xfrm rot="1143958">
            <a:off x="646431" y="4893899"/>
            <a:ext cx="2649247" cy="2463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TextBox 12">
            <a:extLst>
              <a:ext uri="{FF2B5EF4-FFF2-40B4-BE49-F238E27FC236}">
                <a16:creationId xmlns:a16="http://schemas.microsoft.com/office/drawing/2014/main" id="{BC10CAA5-8393-4AB7-93EE-F45A4EA62762}"/>
              </a:ext>
            </a:extLst>
          </p:cNvPr>
          <p:cNvSpPr txBox="1"/>
          <p:nvPr/>
        </p:nvSpPr>
        <p:spPr>
          <a:xfrm rot="21227932">
            <a:off x="479766" y="501732"/>
            <a:ext cx="3210756"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ENERGY DEMAND</a:t>
            </a:r>
          </a:p>
        </p:txBody>
      </p:sp>
      <p:sp>
        <p:nvSpPr>
          <p:cNvPr id="14" name="TextBox 13">
            <a:extLst>
              <a:ext uri="{FF2B5EF4-FFF2-40B4-BE49-F238E27FC236}">
                <a16:creationId xmlns:a16="http://schemas.microsoft.com/office/drawing/2014/main" id="{4BDA3CC3-95B8-425C-98ED-01BE6B51BB24}"/>
              </a:ext>
            </a:extLst>
          </p:cNvPr>
          <p:cNvSpPr txBox="1"/>
          <p:nvPr/>
        </p:nvSpPr>
        <p:spPr>
          <a:xfrm rot="20781367">
            <a:off x="4169926" y="671989"/>
            <a:ext cx="4181559"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ENVIRONMENT</a:t>
            </a:r>
          </a:p>
        </p:txBody>
      </p:sp>
      <p:sp>
        <p:nvSpPr>
          <p:cNvPr id="15" name="TextBox 14">
            <a:extLst>
              <a:ext uri="{FF2B5EF4-FFF2-40B4-BE49-F238E27FC236}">
                <a16:creationId xmlns:a16="http://schemas.microsoft.com/office/drawing/2014/main" id="{2CCB2D22-1D18-4A94-A4D0-B5937DDDC4EC}"/>
              </a:ext>
            </a:extLst>
          </p:cNvPr>
          <p:cNvSpPr txBox="1"/>
          <p:nvPr/>
        </p:nvSpPr>
        <p:spPr>
          <a:xfrm rot="779761">
            <a:off x="773964" y="4750718"/>
            <a:ext cx="2934057"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AWARENESS</a:t>
            </a:r>
          </a:p>
        </p:txBody>
      </p:sp>
      <p:sp>
        <p:nvSpPr>
          <p:cNvPr id="16" name="TextBox 15">
            <a:extLst>
              <a:ext uri="{FF2B5EF4-FFF2-40B4-BE49-F238E27FC236}">
                <a16:creationId xmlns:a16="http://schemas.microsoft.com/office/drawing/2014/main" id="{6EA6E399-F62D-4DDE-A76E-29E554959B61}"/>
              </a:ext>
            </a:extLst>
          </p:cNvPr>
          <p:cNvSpPr txBox="1"/>
          <p:nvPr/>
        </p:nvSpPr>
        <p:spPr>
          <a:xfrm rot="21157898">
            <a:off x="3722561" y="3919017"/>
            <a:ext cx="3612912"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JOBS</a:t>
            </a:r>
          </a:p>
        </p:txBody>
      </p:sp>
      <p:pic>
        <p:nvPicPr>
          <p:cNvPr id="2" name="Picture 1">
            <a:extLst>
              <a:ext uri="{FF2B5EF4-FFF2-40B4-BE49-F238E27FC236}">
                <a16:creationId xmlns:a16="http://schemas.microsoft.com/office/drawing/2014/main" id="{D8B3A33F-49D5-7EF0-8D43-DD99A5B35A20}"/>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0612253" y="73585"/>
            <a:ext cx="2020251" cy="2020251"/>
          </a:xfrm>
          <a:prstGeom prst="rect">
            <a:avLst/>
          </a:prstGeom>
        </p:spPr>
      </p:pic>
      <p:sp>
        <p:nvSpPr>
          <p:cNvPr id="5" name="Footer Placeholder 4">
            <a:extLst>
              <a:ext uri="{FF2B5EF4-FFF2-40B4-BE49-F238E27FC236}">
                <a16:creationId xmlns:a16="http://schemas.microsoft.com/office/drawing/2014/main" id="{69A9C6F5-6FBB-AFF3-0753-2CCD0FC796FC}"/>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211406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fontScale="90000"/>
          </a:bodyPr>
          <a:lstStyle/>
          <a:p>
            <a:r>
              <a:rPr lang="en-GB" dirty="0"/>
              <a:t>Introduction to Electric Vehicles (EVs)</a:t>
            </a:r>
          </a:p>
        </p:txBody>
      </p:sp>
    </p:spTree>
    <p:extLst>
      <p:ext uri="{BB962C8B-B14F-4D97-AF65-F5344CB8AC3E}">
        <p14:creationId xmlns:p14="http://schemas.microsoft.com/office/powerpoint/2010/main" val="2392995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Electric Vehicles (EVs) Session</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style>
          <a:lnRef idx="2">
            <a:schemeClr val="accent3"/>
          </a:lnRef>
          <a:fillRef idx="1">
            <a:schemeClr val="lt1"/>
          </a:fillRef>
          <a:effectRef idx="0">
            <a:schemeClr val="accent3"/>
          </a:effectRef>
          <a:fontRef idx="minor">
            <a:schemeClr val="dk1"/>
          </a:fontRef>
        </p:style>
        <p:txBody>
          <a:bodyPr>
            <a:normAutofit/>
          </a:bodyPr>
          <a:lstStyle/>
          <a:p>
            <a:pPr marL="342900" indent="-342900"/>
            <a:r>
              <a:rPr lang="en-GB" sz="2400" dirty="0">
                <a:solidFill>
                  <a:srgbClr val="002D72"/>
                </a:solidFill>
              </a:rPr>
              <a:t>A car or vehicle that is powered by electric rather than petrol or diesel.</a:t>
            </a:r>
          </a:p>
          <a:p>
            <a:pPr marL="342900" indent="-342900"/>
            <a:r>
              <a:rPr lang="en-GB" sz="2400" dirty="0">
                <a:solidFill>
                  <a:srgbClr val="002D72"/>
                </a:solidFill>
              </a:rPr>
              <a:t>An electric vehicle (EV) has a large battery that is charged using a public charge point or a charger connected to a home supply.</a:t>
            </a:r>
          </a:p>
          <a:p>
            <a:pPr marL="0" indent="0">
              <a:buNone/>
            </a:pPr>
            <a:endParaRPr lang="en-US" sz="2400" dirty="0">
              <a:solidFill>
                <a:srgbClr val="002D72"/>
              </a:solidFill>
              <a:latin typeface="Museo Sans 100" panose="02000000000000000000" pitchFamily="50" charset="0"/>
              <a:cs typeface="Poppins" panose="00000500000000000000" pitchFamily="2" charset="0"/>
            </a:endParaRPr>
          </a:p>
          <a:p>
            <a:pPr marL="0" indent="0">
              <a:buNone/>
            </a:pPr>
            <a:r>
              <a:rPr lang="en-US" sz="2400" dirty="0">
                <a:solidFill>
                  <a:srgbClr val="002D72"/>
                </a:solidFill>
                <a:latin typeface="Museo Sans 100" panose="02000000000000000000" pitchFamily="50" charset="0"/>
                <a:cs typeface="Poppins" panose="00000500000000000000" pitchFamily="2" charset="0"/>
              </a:rPr>
              <a:t>“</a:t>
            </a:r>
            <a:r>
              <a:rPr lang="en-US" sz="2400" b="1" dirty="0">
                <a:solidFill>
                  <a:srgbClr val="002D72"/>
                </a:solidFill>
                <a:cs typeface="Poppins" panose="00000500000000000000" pitchFamily="2" charset="0"/>
              </a:rPr>
              <a:t>Surface transport </a:t>
            </a:r>
            <a:r>
              <a:rPr lang="en-US" sz="2400" dirty="0">
                <a:solidFill>
                  <a:srgbClr val="002D72"/>
                </a:solidFill>
                <a:cs typeface="Poppins" panose="00000500000000000000" pitchFamily="2" charset="0"/>
              </a:rPr>
              <a:t>represents 23% of UK greenhouse gas emissions and is now the UK’s largest source of </a:t>
            </a:r>
            <a:r>
              <a:rPr lang="en-US" sz="2400" b="1" dirty="0">
                <a:solidFill>
                  <a:srgbClr val="002D72"/>
                </a:solidFill>
                <a:cs typeface="Poppins" panose="00000500000000000000" pitchFamily="2" charset="0"/>
              </a:rPr>
              <a:t>carbon emissions</a:t>
            </a:r>
            <a:r>
              <a:rPr lang="en-US" sz="2400" dirty="0">
                <a:solidFill>
                  <a:srgbClr val="002D72"/>
                </a:solidFill>
                <a:cs typeface="Poppins" panose="00000500000000000000" pitchFamily="2" charset="0"/>
              </a:rPr>
              <a:t>. For the main source of transport emissions – small road vehicles – we have a ready-made solution in the form of Electric Vehicles (EVs).</a:t>
            </a:r>
          </a:p>
          <a:p>
            <a:pPr marL="0" indent="0" algn="r">
              <a:buNone/>
            </a:pPr>
            <a:r>
              <a:rPr lang="en-US" sz="2400" dirty="0">
                <a:solidFill>
                  <a:srgbClr val="002D72"/>
                </a:solidFill>
                <a:cs typeface="Poppins" panose="00000500000000000000" pitchFamily="2" charset="0"/>
              </a:rPr>
              <a:t>-SSE</a:t>
            </a:r>
          </a:p>
          <a:p>
            <a:pPr marL="342900" indent="-342900"/>
            <a:endParaRPr lang="en-GB" sz="2400" dirty="0">
              <a:solidFill>
                <a:srgbClr val="002D72"/>
              </a:solidFill>
            </a:endParaRPr>
          </a:p>
          <a:p>
            <a:pPr marL="342900" indent="-342900"/>
            <a:endParaRPr lang="en-GB" sz="2400" dirty="0">
              <a:solidFill>
                <a:srgbClr val="002D72"/>
              </a:solidFill>
            </a:endParaRPr>
          </a:p>
          <a:p>
            <a:pPr marL="380990" indent="-380990">
              <a:lnSpc>
                <a:spcPct val="150000"/>
              </a:lnSpc>
            </a:pPr>
            <a:endParaRPr lang="en-GB" sz="2400" dirty="0">
              <a:solidFill>
                <a:srgbClr val="002D72"/>
              </a:solidFill>
              <a:latin typeface="+mj-lt"/>
              <a:cs typeface="Poppins" panose="00000500000000000000" pitchFamily="2" charset="0"/>
            </a:endParaRPr>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fontScale="90000"/>
          </a:bodyPr>
          <a:lstStyle/>
          <a:p>
            <a:r>
              <a:rPr lang="en-GB" dirty="0">
                <a:latin typeface="Arial Black" panose="020B0A04020102020204" pitchFamily="34" charset="0"/>
              </a:rPr>
              <a:t>Intro to Electric Vehicles (EVs)	</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1182905" y="1527562"/>
            <a:ext cx="7835899" cy="672704"/>
          </a:xfrm>
        </p:spPr>
        <p:txBody>
          <a:bodyPr/>
          <a:lstStyle/>
          <a:p>
            <a:r>
              <a:rPr lang="en-GB" dirty="0"/>
              <a:t>What is an EV?</a:t>
            </a:r>
          </a:p>
        </p:txBody>
      </p:sp>
      <p:pic>
        <p:nvPicPr>
          <p:cNvPr id="10" name="Picture 9" descr="A car charging station with a couple of pumps&#10;&#10;Description automatically generated">
            <a:extLst>
              <a:ext uri="{FF2B5EF4-FFF2-40B4-BE49-F238E27FC236}">
                <a16:creationId xmlns:a16="http://schemas.microsoft.com/office/drawing/2014/main" id="{06E6E5E1-3DC5-2967-7430-EAA23E2D5FD7}"/>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0437702" y="2200266"/>
            <a:ext cx="4893337" cy="3260979"/>
          </a:xfrm>
          <a:prstGeom prst="rect">
            <a:avLst/>
          </a:prstGeom>
        </p:spPr>
      </p:pic>
    </p:spTree>
    <p:extLst>
      <p:ext uri="{BB962C8B-B14F-4D97-AF65-F5344CB8AC3E}">
        <p14:creationId xmlns:p14="http://schemas.microsoft.com/office/powerpoint/2010/main" val="127922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Top 20 electric vehicle charging station companies">
            <a:extLst>
              <a:ext uri="{FF2B5EF4-FFF2-40B4-BE49-F238E27FC236}">
                <a16:creationId xmlns:a16="http://schemas.microsoft.com/office/drawing/2014/main" id="{FD476E2C-64CE-4B35-8CF0-D7E625DCBB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819" y="2629826"/>
            <a:ext cx="3134404" cy="2085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Icon&#10;&#10;Description automatically generated">
            <a:extLst>
              <a:ext uri="{FF2B5EF4-FFF2-40B4-BE49-F238E27FC236}">
                <a16:creationId xmlns:a16="http://schemas.microsoft.com/office/drawing/2014/main" id="{C2B1DB31-635F-493B-8425-4AC3E014D21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122181" y="4447721"/>
            <a:ext cx="3437644" cy="33445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a:extLst>
              <a:ext uri="{FF2B5EF4-FFF2-40B4-BE49-F238E27FC236}">
                <a16:creationId xmlns:a16="http://schemas.microsoft.com/office/drawing/2014/main" id="{5DDA8555-E512-4BCF-ACA9-EFB3725E5D9C}"/>
              </a:ext>
            </a:extLst>
          </p:cNvPr>
          <p:cNvSpPr txBox="1"/>
          <p:nvPr/>
        </p:nvSpPr>
        <p:spPr>
          <a:xfrm>
            <a:off x="6232193" y="1947525"/>
            <a:ext cx="3243656" cy="666977"/>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CHARGING INFRASTRUCTURE</a:t>
            </a:r>
          </a:p>
        </p:txBody>
      </p:sp>
      <p:sp>
        <p:nvSpPr>
          <p:cNvPr id="16" name="TextBox 15">
            <a:extLst>
              <a:ext uri="{FF2B5EF4-FFF2-40B4-BE49-F238E27FC236}">
                <a16:creationId xmlns:a16="http://schemas.microsoft.com/office/drawing/2014/main" id="{942A4EC9-87EA-4B8F-92F2-84E2262C0711}"/>
              </a:ext>
            </a:extLst>
          </p:cNvPr>
          <p:cNvSpPr txBox="1"/>
          <p:nvPr/>
        </p:nvSpPr>
        <p:spPr>
          <a:xfrm>
            <a:off x="9074012" y="5122456"/>
            <a:ext cx="5059808"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EV DEMAND</a:t>
            </a:r>
          </a:p>
        </p:txBody>
      </p:sp>
      <p:pic>
        <p:nvPicPr>
          <p:cNvPr id="3080" name="Picture 8" descr="Buying a Used Electric Car, Used EV Pros and Cons | BC Hydro">
            <a:extLst>
              <a:ext uri="{FF2B5EF4-FFF2-40B4-BE49-F238E27FC236}">
                <a16:creationId xmlns:a16="http://schemas.microsoft.com/office/drawing/2014/main" id="{77B531A2-3F1B-423D-8405-4D382822D7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0020" y="5586201"/>
            <a:ext cx="5003800" cy="1625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TextBox 17">
            <a:extLst>
              <a:ext uri="{FF2B5EF4-FFF2-40B4-BE49-F238E27FC236}">
                <a16:creationId xmlns:a16="http://schemas.microsoft.com/office/drawing/2014/main" id="{5C22B382-E10B-4578-B8DB-E18793239CE0}"/>
              </a:ext>
            </a:extLst>
          </p:cNvPr>
          <p:cNvSpPr txBox="1"/>
          <p:nvPr/>
        </p:nvSpPr>
        <p:spPr>
          <a:xfrm>
            <a:off x="2067553" y="3912032"/>
            <a:ext cx="3562687"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INVESTMENT</a:t>
            </a:r>
          </a:p>
        </p:txBody>
      </p:sp>
      <p:pic>
        <p:nvPicPr>
          <p:cNvPr id="13" name="Graphic 12" descr="Line arrow: Counter-clockwise curve">
            <a:extLst>
              <a:ext uri="{FF2B5EF4-FFF2-40B4-BE49-F238E27FC236}">
                <a16:creationId xmlns:a16="http://schemas.microsoft.com/office/drawing/2014/main" id="{BFA6F1CE-B432-40B5-8E13-8CFD67CD204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6655284" flipH="1">
            <a:off x="10058182" y="2773981"/>
            <a:ext cx="1805245" cy="1797492"/>
          </a:xfrm>
          <a:prstGeom prst="rect">
            <a:avLst/>
          </a:prstGeom>
        </p:spPr>
      </p:pic>
      <p:pic>
        <p:nvPicPr>
          <p:cNvPr id="14" name="Graphic 13" descr="Line arrow: Counter-clockwise curve">
            <a:extLst>
              <a:ext uri="{FF2B5EF4-FFF2-40B4-BE49-F238E27FC236}">
                <a16:creationId xmlns:a16="http://schemas.microsoft.com/office/drawing/2014/main" id="{58F7B7E8-AE31-4691-B78B-566867BFCB2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5399956" flipH="1">
            <a:off x="6626100" y="6585822"/>
            <a:ext cx="1805245" cy="1797492"/>
          </a:xfrm>
          <a:prstGeom prst="rect">
            <a:avLst/>
          </a:prstGeom>
        </p:spPr>
      </p:pic>
      <p:pic>
        <p:nvPicPr>
          <p:cNvPr id="17" name="Graphic 16" descr="Line arrow: Counter-clockwise curve">
            <a:extLst>
              <a:ext uri="{FF2B5EF4-FFF2-40B4-BE49-F238E27FC236}">
                <a16:creationId xmlns:a16="http://schemas.microsoft.com/office/drawing/2014/main" id="{EE47EC68-A8F8-4AA5-AD86-17CD3747DB2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3737131" flipH="1">
            <a:off x="3835344" y="1905097"/>
            <a:ext cx="1805245" cy="1797492"/>
          </a:xfrm>
          <a:prstGeom prst="rect">
            <a:avLst/>
          </a:prstGeom>
        </p:spPr>
      </p:pic>
      <p:sp>
        <p:nvSpPr>
          <p:cNvPr id="2" name="Title 4">
            <a:extLst>
              <a:ext uri="{FF2B5EF4-FFF2-40B4-BE49-F238E27FC236}">
                <a16:creationId xmlns:a16="http://schemas.microsoft.com/office/drawing/2014/main" id="{B7DAE117-2C6C-3684-1FF3-8573985DD4E5}"/>
              </a:ext>
            </a:extLst>
          </p:cNvPr>
          <p:cNvSpPr txBox="1">
            <a:spLocks/>
          </p:cNvSpPr>
          <p:nvPr/>
        </p:nvSpPr>
        <p:spPr>
          <a:xfrm>
            <a:off x="775512" y="502170"/>
            <a:ext cx="7835899" cy="1146048"/>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GB" dirty="0">
                <a:latin typeface="Arial Black" panose="020B0A04020102020204" pitchFamily="34" charset="0"/>
              </a:rPr>
              <a:t>Introduction to Electric Vehicles (EVs)	</a:t>
            </a:r>
          </a:p>
        </p:txBody>
      </p:sp>
      <p:pic>
        <p:nvPicPr>
          <p:cNvPr id="4" name="Picture 3">
            <a:extLst>
              <a:ext uri="{FF2B5EF4-FFF2-40B4-BE49-F238E27FC236}">
                <a16:creationId xmlns:a16="http://schemas.microsoft.com/office/drawing/2014/main" id="{83FE9643-1E52-60A0-5D5A-F192CDEEDF66}"/>
              </a:ext>
            </a:extLst>
          </p:cNvPr>
          <p:cNvPicPr>
            <a:picLocks noChangeAspect="1"/>
          </p:cNvPicPr>
          <p:nvPr/>
        </p:nvPicPr>
        <p:blipFill>
          <a:blip r:embed="rId8"/>
          <a:stretch>
            <a:fillRect/>
          </a:stretch>
        </p:blipFill>
        <p:spPr>
          <a:xfrm>
            <a:off x="667635" y="1530719"/>
            <a:ext cx="7943776" cy="774259"/>
          </a:xfrm>
          <a:prstGeom prst="rect">
            <a:avLst/>
          </a:prstGeom>
        </p:spPr>
      </p:pic>
      <p:sp>
        <p:nvSpPr>
          <p:cNvPr id="3" name="Footer Placeholder 2">
            <a:extLst>
              <a:ext uri="{FF2B5EF4-FFF2-40B4-BE49-F238E27FC236}">
                <a16:creationId xmlns:a16="http://schemas.microsoft.com/office/drawing/2014/main" id="{C25B7EC6-9CDB-872F-2913-8BF18ACE120E}"/>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78030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Top 20 electric vehicle charging station companies">
            <a:extLst>
              <a:ext uri="{FF2B5EF4-FFF2-40B4-BE49-F238E27FC236}">
                <a16:creationId xmlns:a16="http://schemas.microsoft.com/office/drawing/2014/main" id="{FD476E2C-64CE-4B35-8CF0-D7E625DCBB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819" y="2629826"/>
            <a:ext cx="3134404" cy="20858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Icon&#10;&#10;Description automatically generated">
            <a:extLst>
              <a:ext uri="{FF2B5EF4-FFF2-40B4-BE49-F238E27FC236}">
                <a16:creationId xmlns:a16="http://schemas.microsoft.com/office/drawing/2014/main" id="{C2B1DB31-635F-493B-8425-4AC3E014D21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122181" y="4447721"/>
            <a:ext cx="3437644" cy="33445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a:extLst>
              <a:ext uri="{FF2B5EF4-FFF2-40B4-BE49-F238E27FC236}">
                <a16:creationId xmlns:a16="http://schemas.microsoft.com/office/drawing/2014/main" id="{5DDA8555-E512-4BCF-ACA9-EFB3725E5D9C}"/>
              </a:ext>
            </a:extLst>
          </p:cNvPr>
          <p:cNvSpPr txBox="1"/>
          <p:nvPr/>
        </p:nvSpPr>
        <p:spPr>
          <a:xfrm>
            <a:off x="6232193" y="1947525"/>
            <a:ext cx="3243656" cy="666977"/>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CHARGING INFRASTRUCTURE</a:t>
            </a:r>
          </a:p>
        </p:txBody>
      </p:sp>
      <p:sp>
        <p:nvSpPr>
          <p:cNvPr id="16" name="TextBox 15">
            <a:extLst>
              <a:ext uri="{FF2B5EF4-FFF2-40B4-BE49-F238E27FC236}">
                <a16:creationId xmlns:a16="http://schemas.microsoft.com/office/drawing/2014/main" id="{942A4EC9-87EA-4B8F-92F2-84E2262C0711}"/>
              </a:ext>
            </a:extLst>
          </p:cNvPr>
          <p:cNvSpPr txBox="1"/>
          <p:nvPr/>
        </p:nvSpPr>
        <p:spPr>
          <a:xfrm>
            <a:off x="9074012" y="5122456"/>
            <a:ext cx="5059808"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EV DEMAND</a:t>
            </a:r>
          </a:p>
        </p:txBody>
      </p:sp>
      <p:pic>
        <p:nvPicPr>
          <p:cNvPr id="3080" name="Picture 8" descr="Buying a Used Electric Car, Used EV Pros and Cons | BC Hydro">
            <a:extLst>
              <a:ext uri="{FF2B5EF4-FFF2-40B4-BE49-F238E27FC236}">
                <a16:creationId xmlns:a16="http://schemas.microsoft.com/office/drawing/2014/main" id="{77B531A2-3F1B-423D-8405-4D382822D7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0020" y="5586201"/>
            <a:ext cx="5003800" cy="1625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TextBox 17">
            <a:extLst>
              <a:ext uri="{FF2B5EF4-FFF2-40B4-BE49-F238E27FC236}">
                <a16:creationId xmlns:a16="http://schemas.microsoft.com/office/drawing/2014/main" id="{5C22B382-E10B-4578-B8DB-E18793239CE0}"/>
              </a:ext>
            </a:extLst>
          </p:cNvPr>
          <p:cNvSpPr txBox="1"/>
          <p:nvPr/>
        </p:nvSpPr>
        <p:spPr>
          <a:xfrm>
            <a:off x="2067553" y="3912032"/>
            <a:ext cx="3562687" cy="379656"/>
          </a:xfrm>
          <a:prstGeom prst="rect">
            <a:avLst/>
          </a:prstGeom>
          <a:solidFill>
            <a:srgbClr val="002060"/>
          </a:solidFill>
        </p:spPr>
        <p:txBody>
          <a:bodyPr wrap="square" rtlCol="0" anchor="ctr">
            <a:spAutoFit/>
          </a:bodyPr>
          <a:lstStyle/>
          <a:p>
            <a:pPr algn="ctr"/>
            <a:r>
              <a:rPr lang="en-GB" sz="1867" dirty="0">
                <a:solidFill>
                  <a:schemeClr val="bg1"/>
                </a:solidFill>
                <a:latin typeface="Museo Sans 100" panose="02000000000000000000" pitchFamily="50" charset="0"/>
                <a:cs typeface="Poppins Black" panose="00000A00000000000000" pitchFamily="2" charset="0"/>
              </a:rPr>
              <a:t>INVESTMENT</a:t>
            </a:r>
          </a:p>
        </p:txBody>
      </p:sp>
      <p:pic>
        <p:nvPicPr>
          <p:cNvPr id="13" name="Graphic 12" descr="Line arrow: Counter-clockwise curve">
            <a:extLst>
              <a:ext uri="{FF2B5EF4-FFF2-40B4-BE49-F238E27FC236}">
                <a16:creationId xmlns:a16="http://schemas.microsoft.com/office/drawing/2014/main" id="{BFA6F1CE-B432-40B5-8E13-8CFD67CD204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6655284" flipH="1">
            <a:off x="10058182" y="2773981"/>
            <a:ext cx="1805245" cy="1797492"/>
          </a:xfrm>
          <a:prstGeom prst="rect">
            <a:avLst/>
          </a:prstGeom>
        </p:spPr>
      </p:pic>
      <p:pic>
        <p:nvPicPr>
          <p:cNvPr id="14" name="Graphic 13" descr="Line arrow: Counter-clockwise curve">
            <a:extLst>
              <a:ext uri="{FF2B5EF4-FFF2-40B4-BE49-F238E27FC236}">
                <a16:creationId xmlns:a16="http://schemas.microsoft.com/office/drawing/2014/main" id="{58F7B7E8-AE31-4691-B78B-566867BFCB2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5399956" flipH="1">
            <a:off x="6626100" y="6585822"/>
            <a:ext cx="1805245" cy="1797492"/>
          </a:xfrm>
          <a:prstGeom prst="rect">
            <a:avLst/>
          </a:prstGeom>
        </p:spPr>
      </p:pic>
      <p:pic>
        <p:nvPicPr>
          <p:cNvPr id="17" name="Graphic 16" descr="Line arrow: Counter-clockwise curve">
            <a:extLst>
              <a:ext uri="{FF2B5EF4-FFF2-40B4-BE49-F238E27FC236}">
                <a16:creationId xmlns:a16="http://schemas.microsoft.com/office/drawing/2014/main" id="{EE47EC68-A8F8-4AA5-AD86-17CD3747DB2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3737131" flipH="1">
            <a:off x="3835344" y="1905097"/>
            <a:ext cx="1805245" cy="1797492"/>
          </a:xfrm>
          <a:prstGeom prst="rect">
            <a:avLst/>
          </a:prstGeom>
        </p:spPr>
      </p:pic>
      <p:sp>
        <p:nvSpPr>
          <p:cNvPr id="12" name="Rectangle 11">
            <a:extLst>
              <a:ext uri="{FF2B5EF4-FFF2-40B4-BE49-F238E27FC236}">
                <a16:creationId xmlns:a16="http://schemas.microsoft.com/office/drawing/2014/main" id="{3EB100F7-929F-4C47-9C3F-DEA97874DF69}"/>
              </a:ext>
            </a:extLst>
          </p:cNvPr>
          <p:cNvSpPr/>
          <p:nvPr/>
        </p:nvSpPr>
        <p:spPr>
          <a:xfrm>
            <a:off x="2586195" y="3335821"/>
            <a:ext cx="4539786" cy="357326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002D72"/>
                </a:solidFill>
                <a:latin typeface="Museo Sans 100" panose="02000000000000000000" pitchFamily="50" charset="0"/>
              </a:rPr>
              <a:t>‘</a:t>
            </a:r>
            <a:r>
              <a:rPr lang="en-US" sz="2000" dirty="0">
                <a:solidFill>
                  <a:srgbClr val="002D72"/>
                </a:solidFill>
                <a:latin typeface="Arial" panose="020B0604020202020204" pitchFamily="34" charset="0"/>
                <a:cs typeface="Arial" panose="020B0604020202020204" pitchFamily="34" charset="0"/>
              </a:rPr>
              <a:t>The sale of petrol/diesel cars is likely to be ended by 2035. This means that your generation will predominantly drive electric vehicles in your lifetime. We have a responsibility to make this form of transport appealing and accessible to younger generations to drive EV demand’.</a:t>
            </a:r>
            <a:endParaRPr lang="en-GB" sz="2000" dirty="0">
              <a:solidFill>
                <a:srgbClr val="002D72"/>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427DCB12-8900-4CC1-9799-3D08159E7F62}"/>
              </a:ext>
            </a:extLst>
          </p:cNvPr>
          <p:cNvSpPr/>
          <p:nvPr/>
        </p:nvSpPr>
        <p:spPr>
          <a:xfrm>
            <a:off x="9571089" y="2525143"/>
            <a:ext cx="3596329" cy="301901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rgbClr val="002D72"/>
                </a:solidFill>
              </a:rPr>
              <a:t>In order to make the shift to using EVs, it’s essential the new generation of drivers are motivated to take up EV driving.</a:t>
            </a:r>
          </a:p>
        </p:txBody>
      </p:sp>
      <p:pic>
        <p:nvPicPr>
          <p:cNvPr id="2" name="Picture 1">
            <a:extLst>
              <a:ext uri="{FF2B5EF4-FFF2-40B4-BE49-F238E27FC236}">
                <a16:creationId xmlns:a16="http://schemas.microsoft.com/office/drawing/2014/main" id="{40A1F584-8113-F721-3DF9-5141259F8C5A}"/>
              </a:ext>
            </a:extLst>
          </p:cNvPr>
          <p:cNvPicPr>
            <a:picLocks noChangeAspect="1"/>
          </p:cNvPicPr>
          <p:nvPr/>
        </p:nvPicPr>
        <p:blipFill>
          <a:blip r:embed="rId8"/>
          <a:stretch>
            <a:fillRect/>
          </a:stretch>
        </p:blipFill>
        <p:spPr>
          <a:xfrm>
            <a:off x="667635" y="1530719"/>
            <a:ext cx="7943776" cy="774259"/>
          </a:xfrm>
          <a:prstGeom prst="rect">
            <a:avLst/>
          </a:prstGeom>
        </p:spPr>
      </p:pic>
      <p:sp>
        <p:nvSpPr>
          <p:cNvPr id="3" name="Title 4">
            <a:extLst>
              <a:ext uri="{FF2B5EF4-FFF2-40B4-BE49-F238E27FC236}">
                <a16:creationId xmlns:a16="http://schemas.microsoft.com/office/drawing/2014/main" id="{A4004BC2-AE14-DBCC-2E7B-33CF960883E7}"/>
              </a:ext>
            </a:extLst>
          </p:cNvPr>
          <p:cNvSpPr txBox="1">
            <a:spLocks/>
          </p:cNvSpPr>
          <p:nvPr/>
        </p:nvSpPr>
        <p:spPr>
          <a:xfrm>
            <a:off x="775512" y="502170"/>
            <a:ext cx="7835899" cy="1146048"/>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GB" dirty="0">
                <a:latin typeface="Arial Black" panose="020B0A04020102020204" pitchFamily="34" charset="0"/>
              </a:rPr>
              <a:t>Introduction to Electric Vehicles (EVs)	</a:t>
            </a:r>
          </a:p>
        </p:txBody>
      </p:sp>
      <p:sp>
        <p:nvSpPr>
          <p:cNvPr id="4" name="Footer Placeholder 3">
            <a:extLst>
              <a:ext uri="{FF2B5EF4-FFF2-40B4-BE49-F238E27FC236}">
                <a16:creationId xmlns:a16="http://schemas.microsoft.com/office/drawing/2014/main" id="{B65E3B43-3026-88AF-8A63-FEA26C5E3DF8}"/>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3122559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Opportunities &amp; Challenges of EV</a:t>
            </a:r>
          </a:p>
        </p:txBody>
      </p:sp>
    </p:spTree>
    <p:extLst>
      <p:ext uri="{BB962C8B-B14F-4D97-AF65-F5344CB8AC3E}">
        <p14:creationId xmlns:p14="http://schemas.microsoft.com/office/powerpoint/2010/main" val="1461785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p:txBody>
          <a:bodyPr>
            <a:normAutofit fontScale="32500" lnSpcReduction="20000"/>
          </a:bodyPr>
          <a:lstStyle/>
          <a:p>
            <a:r>
              <a:rPr lang="en-GB" dirty="0"/>
              <a:t>What are the opportunities and challenges of EV?</a:t>
            </a:r>
          </a:p>
          <a:p>
            <a:endParaRPr lang="en-GB"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3507591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17</a:t>
            </a:fld>
            <a:endParaRPr lang="en-GB" dirty="0"/>
          </a:p>
        </p:txBody>
      </p:sp>
      <p:sp>
        <p:nvSpPr>
          <p:cNvPr id="4" name="Title 1">
            <a:extLst>
              <a:ext uri="{FF2B5EF4-FFF2-40B4-BE49-F238E27FC236}">
                <a16:creationId xmlns:a16="http://schemas.microsoft.com/office/drawing/2014/main" id="{CCD46258-BACC-EA8E-AEEC-63E1C0977375}"/>
              </a:ext>
            </a:extLst>
          </p:cNvPr>
          <p:cNvSpPr txBox="1">
            <a:spLocks/>
          </p:cNvSpPr>
          <p:nvPr/>
        </p:nvSpPr>
        <p:spPr>
          <a:xfrm>
            <a:off x="1219201" y="486833"/>
            <a:ext cx="13817599" cy="1146048"/>
          </a:xfrm>
          <a:prstGeom prst="rect">
            <a:avLst/>
          </a:prstGeom>
        </p:spPr>
        <p:txBody>
          <a:bodyPr>
            <a:normAutofit/>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sz="3100">
                <a:ea typeface="+mn-ea"/>
                <a:cs typeface="+mn-cs"/>
              </a:rPr>
              <a:t>EV Video</a:t>
            </a:r>
            <a:endParaRPr lang="en-GB" sz="3100" dirty="0">
              <a:ea typeface="+mn-ea"/>
              <a:cs typeface="+mn-cs"/>
            </a:endParaRPr>
          </a:p>
        </p:txBody>
      </p:sp>
      <p:pic>
        <p:nvPicPr>
          <p:cNvPr id="5" name="Online Media 2" title="Should you buy an electric car? - BBC News">
            <a:hlinkClick r:id="" action="ppaction://media"/>
            <a:extLst>
              <a:ext uri="{FF2B5EF4-FFF2-40B4-BE49-F238E27FC236}">
                <a16:creationId xmlns:a16="http://schemas.microsoft.com/office/drawing/2014/main" id="{7B8DD5E8-6C2D-D951-B8A9-C76DA88AE880}"/>
              </a:ext>
            </a:extLst>
          </p:cNvPr>
          <p:cNvPicPr>
            <a:picLocks noRot="1" noChangeAspect="1"/>
          </p:cNvPicPr>
          <p:nvPr>
            <a:videoFile r:link="rId1"/>
          </p:nvPr>
        </p:nvPicPr>
        <p:blipFill>
          <a:blip r:embed="rId4"/>
          <a:stretch>
            <a:fillRect/>
          </a:stretch>
        </p:blipFill>
        <p:spPr>
          <a:xfrm>
            <a:off x="2185639" y="1632881"/>
            <a:ext cx="12199434" cy="5954751"/>
          </a:xfrm>
          <a:prstGeom prst="rect">
            <a:avLst/>
          </a:prstGeom>
        </p:spPr>
      </p:pic>
    </p:spTree>
    <p:extLst>
      <p:ext uri="{BB962C8B-B14F-4D97-AF65-F5344CB8AC3E}">
        <p14:creationId xmlns:p14="http://schemas.microsoft.com/office/powerpoint/2010/main" val="116683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Team Challenge</a:t>
            </a:r>
          </a:p>
        </p:txBody>
      </p:sp>
      <p:pic>
        <p:nvPicPr>
          <p:cNvPr id="2" name="Picture 1">
            <a:extLst>
              <a:ext uri="{FF2B5EF4-FFF2-40B4-BE49-F238E27FC236}">
                <a16:creationId xmlns:a16="http://schemas.microsoft.com/office/drawing/2014/main" id="{ADC9ED13-9703-9697-4AE7-A99506AD9B89}"/>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60723" y="4572000"/>
            <a:ext cx="1944577" cy="1944577"/>
          </a:xfrm>
          <a:prstGeom prst="rect">
            <a:avLst/>
          </a:prstGeom>
        </p:spPr>
      </p:pic>
      <p:pic>
        <p:nvPicPr>
          <p:cNvPr id="8" name="Picture 7">
            <a:extLst>
              <a:ext uri="{FF2B5EF4-FFF2-40B4-BE49-F238E27FC236}">
                <a16:creationId xmlns:a16="http://schemas.microsoft.com/office/drawing/2014/main" id="{63F3A759-7170-5651-5ABC-F9EB48AA2AE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78947" y="5103676"/>
            <a:ext cx="1971934" cy="1971934"/>
          </a:xfrm>
          <a:prstGeom prst="rect">
            <a:avLst/>
          </a:prstGeom>
        </p:spPr>
      </p:pic>
      <p:pic>
        <p:nvPicPr>
          <p:cNvPr id="9" name="Picture 8">
            <a:extLst>
              <a:ext uri="{FF2B5EF4-FFF2-40B4-BE49-F238E27FC236}">
                <a16:creationId xmlns:a16="http://schemas.microsoft.com/office/drawing/2014/main" id="{94B8048E-5AE1-C20D-96E6-D85D188BFAE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058435" y="5181800"/>
            <a:ext cx="1893810" cy="1893810"/>
          </a:xfrm>
          <a:prstGeom prst="rect">
            <a:avLst/>
          </a:prstGeom>
        </p:spPr>
      </p:pic>
    </p:spTree>
    <p:extLst>
      <p:ext uri="{BB962C8B-B14F-4D97-AF65-F5344CB8AC3E}">
        <p14:creationId xmlns:p14="http://schemas.microsoft.com/office/powerpoint/2010/main" val="3005775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p:txBody>
          <a:bodyPr/>
          <a:lstStyle/>
          <a:p>
            <a:r>
              <a:rPr lang="en-GB" dirty="0">
                <a:latin typeface="Arial Black" panose="020B0A04020102020204" pitchFamily="34" charset="0"/>
              </a:rPr>
              <a:t>Team Challenge</a:t>
            </a:r>
            <a:endParaRPr lang="en-GB" dirty="0"/>
          </a:p>
        </p:txBody>
      </p:sp>
      <p:sp>
        <p:nvSpPr>
          <p:cNvPr id="4" name="Text Placeholder 3">
            <a:extLst>
              <a:ext uri="{FF2B5EF4-FFF2-40B4-BE49-F238E27FC236}">
                <a16:creationId xmlns:a16="http://schemas.microsoft.com/office/drawing/2014/main" id="{0613B4D8-466F-3933-4599-244F650F3FFC}"/>
              </a:ext>
            </a:extLst>
          </p:cNvPr>
          <p:cNvSpPr>
            <a:spLocks noGrp="1"/>
          </p:cNvSpPr>
          <p:nvPr>
            <p:ph type="body" sz="quarter" idx="24"/>
          </p:nvPr>
        </p:nvSpPr>
        <p:spPr/>
        <p:txBody>
          <a:bodyPr/>
          <a:lstStyle/>
          <a:p>
            <a:r>
              <a:rPr lang="en-GB" sz="2800" dirty="0">
                <a:cs typeface="MV Boli" panose="02000500030200090000" pitchFamily="2" charset="0"/>
              </a:rPr>
              <a:t>Step 1</a:t>
            </a:r>
          </a:p>
          <a:p>
            <a:endParaRPr lang="en-GB" sz="2800" dirty="0">
              <a:effectLst/>
              <a:ea typeface="Calibri" panose="020F0502020204030204" pitchFamily="34" charset="0"/>
            </a:endParaRPr>
          </a:p>
          <a:p>
            <a:endParaRPr lang="en-GB" b="0"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a:t>STEM Education Programme - Electric Vehicles (EVs) Session</a:t>
            </a:r>
          </a:p>
        </p:txBody>
      </p:sp>
      <p:sp>
        <p:nvSpPr>
          <p:cNvPr id="11" name="TextBox 10">
            <a:extLst>
              <a:ext uri="{FF2B5EF4-FFF2-40B4-BE49-F238E27FC236}">
                <a16:creationId xmlns:a16="http://schemas.microsoft.com/office/drawing/2014/main" id="{32B67DD5-6C98-09DC-F44E-356CC57D90FC}"/>
              </a:ext>
            </a:extLst>
          </p:cNvPr>
          <p:cNvSpPr txBox="1"/>
          <p:nvPr/>
        </p:nvSpPr>
        <p:spPr>
          <a:xfrm>
            <a:off x="1182905" y="2171343"/>
            <a:ext cx="7453095" cy="4124206"/>
          </a:xfrm>
          <a:prstGeom prst="rect">
            <a:avLst/>
          </a:prstGeom>
          <a:noFill/>
        </p:spPr>
        <p:txBody>
          <a:bodyPr wrap="square" rtlCol="0">
            <a:spAutoFit/>
          </a:bodyPr>
          <a:lstStyle/>
          <a:p>
            <a:r>
              <a:rPr lang="en-GB" sz="2200" b="1" dirty="0">
                <a:solidFill>
                  <a:schemeClr val="accent3"/>
                </a:solidFill>
                <a:latin typeface="+mj-lt"/>
              </a:rPr>
              <a:t>You are now part of an SSE task force challenged with motivating young people (aged 18-25) to take up EV driving!</a:t>
            </a:r>
          </a:p>
          <a:p>
            <a:endParaRPr lang="en-GB" sz="2200" b="1" dirty="0">
              <a:solidFill>
                <a:schemeClr val="accent3"/>
              </a:solidFill>
              <a:latin typeface="+mj-lt"/>
            </a:endParaRPr>
          </a:p>
          <a:p>
            <a:endParaRPr lang="en-GB" sz="2200" b="1" dirty="0">
              <a:solidFill>
                <a:schemeClr val="accent3"/>
              </a:solidFill>
              <a:latin typeface="+mj-lt"/>
            </a:endParaRPr>
          </a:p>
          <a:p>
            <a:pPr marL="342900" indent="-342900">
              <a:buFont typeface="Arial" panose="020B0604020202020204" pitchFamily="34" charset="0"/>
              <a:buChar char="•"/>
            </a:pPr>
            <a:r>
              <a:rPr lang="en-GB" sz="2200" dirty="0">
                <a:solidFill>
                  <a:schemeClr val="tx2"/>
                </a:solidFill>
                <a:latin typeface="+mj-lt"/>
              </a:rPr>
              <a:t>Read the profiles of the four 18-25 personas</a:t>
            </a:r>
            <a:endParaRPr lang="en-GB" sz="2200" b="1" dirty="0">
              <a:solidFill>
                <a:schemeClr val="tx2"/>
              </a:solidFill>
              <a:latin typeface="+mj-lt"/>
            </a:endParaRPr>
          </a:p>
          <a:p>
            <a:pPr marL="342900" indent="-342900">
              <a:buFont typeface="Arial" panose="020B0604020202020204" pitchFamily="34" charset="0"/>
              <a:buChar char="•"/>
            </a:pPr>
            <a:r>
              <a:rPr lang="en-GB" sz="2200" dirty="0">
                <a:solidFill>
                  <a:schemeClr val="tx2"/>
                </a:solidFill>
                <a:latin typeface="+mj-lt"/>
              </a:rPr>
              <a:t>Identify the challenges &amp; opportunities that driving an EV will present to them </a:t>
            </a:r>
          </a:p>
          <a:p>
            <a:pPr marL="342900" indent="-342900">
              <a:buFont typeface="Arial" panose="020B0604020202020204" pitchFamily="34" charset="0"/>
              <a:buChar char="•"/>
            </a:pPr>
            <a:r>
              <a:rPr lang="en-GB" sz="2200" dirty="0">
                <a:solidFill>
                  <a:schemeClr val="tx2"/>
                </a:solidFill>
                <a:latin typeface="+mj-lt"/>
              </a:rPr>
              <a:t>Choose </a:t>
            </a:r>
            <a:r>
              <a:rPr lang="en-GB" sz="2200" b="1" dirty="0">
                <a:solidFill>
                  <a:schemeClr val="tx2"/>
                </a:solidFill>
                <a:latin typeface="+mj-lt"/>
              </a:rPr>
              <a:t>one persona</a:t>
            </a:r>
            <a:r>
              <a:rPr lang="en-GB" sz="2200" dirty="0">
                <a:solidFill>
                  <a:schemeClr val="tx2"/>
                </a:solidFill>
                <a:latin typeface="+mj-lt"/>
              </a:rPr>
              <a:t> to work on for the rest of the activity</a:t>
            </a:r>
          </a:p>
          <a:p>
            <a:endParaRPr lang="en-GB" sz="1400" dirty="0">
              <a:latin typeface="+mj-lt"/>
            </a:endParaRPr>
          </a:p>
          <a:p>
            <a:endParaRPr lang="en-GB" sz="1400" dirty="0">
              <a:latin typeface="+mj-lt"/>
            </a:endParaRPr>
          </a:p>
          <a:p>
            <a:endParaRPr lang="en-GB" sz="1400" dirty="0">
              <a:latin typeface="+mj-lt"/>
            </a:endParaRPr>
          </a:p>
        </p:txBody>
      </p:sp>
      <p:pic>
        <p:nvPicPr>
          <p:cNvPr id="2" name="Picture 1">
            <a:extLst>
              <a:ext uri="{FF2B5EF4-FFF2-40B4-BE49-F238E27FC236}">
                <a16:creationId xmlns:a16="http://schemas.microsoft.com/office/drawing/2014/main" id="{431915A2-F992-686A-B698-FD8706F414E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44965" y="896394"/>
            <a:ext cx="1944577" cy="1944577"/>
          </a:xfrm>
          <a:prstGeom prst="rect">
            <a:avLst/>
          </a:prstGeom>
        </p:spPr>
      </p:pic>
      <p:pic>
        <p:nvPicPr>
          <p:cNvPr id="7" name="Picture 6">
            <a:extLst>
              <a:ext uri="{FF2B5EF4-FFF2-40B4-BE49-F238E27FC236}">
                <a16:creationId xmlns:a16="http://schemas.microsoft.com/office/drawing/2014/main" id="{1682724A-F8F6-0CFF-0778-252695FB20A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063189" y="1428070"/>
            <a:ext cx="1971934" cy="1971934"/>
          </a:xfrm>
          <a:prstGeom prst="rect">
            <a:avLst/>
          </a:prstGeom>
        </p:spPr>
      </p:pic>
      <p:pic>
        <p:nvPicPr>
          <p:cNvPr id="8" name="Picture 7">
            <a:extLst>
              <a:ext uri="{FF2B5EF4-FFF2-40B4-BE49-F238E27FC236}">
                <a16:creationId xmlns:a16="http://schemas.microsoft.com/office/drawing/2014/main" id="{366656B1-B7C2-8D83-DE91-1D6BAFF31B3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2542677" y="1506194"/>
            <a:ext cx="1893810" cy="1893810"/>
          </a:xfrm>
          <a:prstGeom prst="rect">
            <a:avLst/>
          </a:prstGeom>
        </p:spPr>
      </p:pic>
      <p:pic>
        <p:nvPicPr>
          <p:cNvPr id="14" name="Picture 13" descr="A hand holding a phone&#10;&#10;Description automatically generated">
            <a:extLst>
              <a:ext uri="{FF2B5EF4-FFF2-40B4-BE49-F238E27FC236}">
                <a16:creationId xmlns:a16="http://schemas.microsoft.com/office/drawing/2014/main" id="{DD0B3DBD-7994-6655-A09E-2FDABE2CBE9D}"/>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8992782" y="3332278"/>
            <a:ext cx="6633935" cy="4424783"/>
          </a:xfrm>
          <a:prstGeom prst="rect">
            <a:avLst/>
          </a:prstGeom>
        </p:spPr>
      </p:pic>
      <p:sp>
        <p:nvSpPr>
          <p:cNvPr id="17" name="TextBox 16">
            <a:extLst>
              <a:ext uri="{FF2B5EF4-FFF2-40B4-BE49-F238E27FC236}">
                <a16:creationId xmlns:a16="http://schemas.microsoft.com/office/drawing/2014/main" id="{AE27411C-081D-545B-1DA2-02F095C5877B}"/>
              </a:ext>
            </a:extLst>
          </p:cNvPr>
          <p:cNvSpPr txBox="1"/>
          <p:nvPr/>
        </p:nvSpPr>
        <p:spPr>
          <a:xfrm>
            <a:off x="8992782" y="7830891"/>
            <a:ext cx="6410625" cy="230832"/>
          </a:xfrm>
          <a:prstGeom prst="rect">
            <a:avLst/>
          </a:prstGeom>
          <a:noFill/>
        </p:spPr>
        <p:txBody>
          <a:bodyPr wrap="square" rtlCol="0">
            <a:spAutoFit/>
          </a:bodyPr>
          <a:lstStyle/>
          <a:p>
            <a:r>
              <a:rPr lang="en-GB" sz="900">
                <a:hlinkClick r:id="rId7" tooltip="https://foto.wuestenigel.com/tesla-supercharging-in-the-smartphone-app-held-in-front-a-tesla-charging-station/"/>
              </a:rPr>
              <a:t>This Photo</a:t>
            </a:r>
            <a:r>
              <a:rPr lang="en-GB" sz="900"/>
              <a:t> by Unknown Author is licensed under </a:t>
            </a:r>
            <a:r>
              <a:rPr lang="en-GB" sz="900">
                <a:hlinkClick r:id="rId8" tooltip="https://creativecommons.org/licenses/by/3.0/"/>
              </a:rPr>
              <a:t>CC BY</a:t>
            </a:r>
            <a:endParaRPr lang="en-GB" sz="900"/>
          </a:p>
        </p:txBody>
      </p:sp>
    </p:spTree>
    <p:extLst>
      <p:ext uri="{BB962C8B-B14F-4D97-AF65-F5344CB8AC3E}">
        <p14:creationId xmlns:p14="http://schemas.microsoft.com/office/powerpoint/2010/main" val="88848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t>Electric Vehicles (EVs) Session</a:t>
            </a:r>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STEM Education Programme	</a:t>
            </a:r>
          </a:p>
        </p:txBody>
      </p:sp>
    </p:spTree>
    <p:extLst>
      <p:ext uri="{BB962C8B-B14F-4D97-AF65-F5344CB8AC3E}">
        <p14:creationId xmlns:p14="http://schemas.microsoft.com/office/powerpoint/2010/main" val="1864492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p:txBody>
          <a:bodyPr/>
          <a:lstStyle/>
          <a:p>
            <a:r>
              <a:rPr lang="en-GB" dirty="0">
                <a:latin typeface="Arial Black" panose="020B0A04020102020204" pitchFamily="34" charset="0"/>
              </a:rPr>
              <a:t>Team Challenge</a:t>
            </a:r>
            <a:endParaRPr lang="en-GB" dirty="0"/>
          </a:p>
        </p:txBody>
      </p:sp>
      <p:sp>
        <p:nvSpPr>
          <p:cNvPr id="4" name="Text Placeholder 3">
            <a:extLst>
              <a:ext uri="{FF2B5EF4-FFF2-40B4-BE49-F238E27FC236}">
                <a16:creationId xmlns:a16="http://schemas.microsoft.com/office/drawing/2014/main" id="{0613B4D8-466F-3933-4599-244F650F3FFC}"/>
              </a:ext>
            </a:extLst>
          </p:cNvPr>
          <p:cNvSpPr>
            <a:spLocks noGrp="1"/>
          </p:cNvSpPr>
          <p:nvPr>
            <p:ph type="body" sz="quarter" idx="24"/>
          </p:nvPr>
        </p:nvSpPr>
        <p:spPr/>
        <p:txBody>
          <a:bodyPr/>
          <a:lstStyle/>
          <a:p>
            <a:r>
              <a:rPr lang="en-GB" sz="2800" dirty="0">
                <a:cs typeface="MV Boli" panose="02000500030200090000" pitchFamily="2" charset="0"/>
              </a:rPr>
              <a:t>Step 2</a:t>
            </a:r>
          </a:p>
          <a:p>
            <a:endParaRPr lang="en-GB" sz="2800" dirty="0">
              <a:effectLst/>
              <a:ea typeface="Calibri" panose="020F0502020204030204" pitchFamily="34" charset="0"/>
            </a:endParaRPr>
          </a:p>
          <a:p>
            <a:endParaRPr lang="en-GB" b="0"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a:t>STEM Education Programme - Electric Vehicles (EVs) Session</a:t>
            </a:r>
          </a:p>
        </p:txBody>
      </p:sp>
      <p:sp>
        <p:nvSpPr>
          <p:cNvPr id="11" name="TextBox 10">
            <a:extLst>
              <a:ext uri="{FF2B5EF4-FFF2-40B4-BE49-F238E27FC236}">
                <a16:creationId xmlns:a16="http://schemas.microsoft.com/office/drawing/2014/main" id="{32B67DD5-6C98-09DC-F44E-356CC57D90FC}"/>
              </a:ext>
            </a:extLst>
          </p:cNvPr>
          <p:cNvSpPr txBox="1"/>
          <p:nvPr/>
        </p:nvSpPr>
        <p:spPr>
          <a:xfrm>
            <a:off x="1182905" y="2171343"/>
            <a:ext cx="7453095" cy="4585871"/>
          </a:xfrm>
          <a:prstGeom prst="rect">
            <a:avLst/>
          </a:prstGeom>
          <a:noFill/>
        </p:spPr>
        <p:txBody>
          <a:bodyPr wrap="square" rtlCol="0">
            <a:spAutoFit/>
          </a:bodyPr>
          <a:lstStyle/>
          <a:p>
            <a:r>
              <a:rPr lang="en-GB" sz="2200" b="1" dirty="0">
                <a:solidFill>
                  <a:schemeClr val="accent3"/>
                </a:solidFill>
                <a:latin typeface="+mj-lt"/>
              </a:rPr>
              <a:t>You are now part of an SSE task force challenged with motivating young people (aged 18-25) to take up EV driving!</a:t>
            </a:r>
          </a:p>
          <a:p>
            <a:endParaRPr lang="en-GB" sz="2200" b="1" dirty="0">
              <a:solidFill>
                <a:schemeClr val="accent3"/>
              </a:solidFill>
              <a:latin typeface="+mj-lt"/>
            </a:endParaRPr>
          </a:p>
          <a:p>
            <a:endParaRPr lang="en-GB" sz="2200" b="1" dirty="0">
              <a:solidFill>
                <a:schemeClr val="accent3"/>
              </a:solidFill>
              <a:latin typeface="+mj-lt"/>
            </a:endParaRPr>
          </a:p>
          <a:p>
            <a:r>
              <a:rPr lang="en-GB" sz="2200" dirty="0">
                <a:solidFill>
                  <a:schemeClr val="tx2"/>
                </a:solidFill>
                <a:latin typeface="+mj-lt"/>
              </a:rPr>
              <a:t>For your chosen persona, think of either…</a:t>
            </a:r>
          </a:p>
          <a:p>
            <a:pPr marL="342900" indent="-342900">
              <a:buFont typeface="Arial" panose="020B0604020202020204" pitchFamily="34" charset="0"/>
              <a:buChar char="•"/>
            </a:pPr>
            <a:r>
              <a:rPr lang="en-GB" sz="2200" dirty="0">
                <a:solidFill>
                  <a:schemeClr val="tx2"/>
                </a:solidFill>
                <a:latin typeface="+mj-lt"/>
              </a:rPr>
              <a:t>A </a:t>
            </a:r>
            <a:r>
              <a:rPr lang="en-GB" sz="2200" b="1" dirty="0">
                <a:solidFill>
                  <a:schemeClr val="tx2"/>
                </a:solidFill>
                <a:latin typeface="+mj-lt"/>
              </a:rPr>
              <a:t>tech solution</a:t>
            </a:r>
          </a:p>
          <a:p>
            <a:pPr marL="342900" indent="-342900">
              <a:buFont typeface="Arial" panose="020B0604020202020204" pitchFamily="34" charset="0"/>
              <a:buChar char="•"/>
            </a:pPr>
            <a:r>
              <a:rPr lang="en-GB" sz="2200" dirty="0">
                <a:solidFill>
                  <a:schemeClr val="tx2"/>
                </a:solidFill>
                <a:latin typeface="+mj-lt"/>
              </a:rPr>
              <a:t>A </a:t>
            </a:r>
            <a:r>
              <a:rPr lang="en-GB" sz="2200" b="1" dirty="0">
                <a:solidFill>
                  <a:schemeClr val="tx2"/>
                </a:solidFill>
                <a:latin typeface="+mj-lt"/>
              </a:rPr>
              <a:t>government funded scheme </a:t>
            </a:r>
          </a:p>
          <a:p>
            <a:pPr marL="342900" indent="-342900">
              <a:buFont typeface="Arial" panose="020B0604020202020204" pitchFamily="34" charset="0"/>
              <a:buChar char="•"/>
            </a:pPr>
            <a:r>
              <a:rPr lang="en-GB" sz="2200" b="1" dirty="0">
                <a:solidFill>
                  <a:schemeClr val="tx2"/>
                </a:solidFill>
                <a:latin typeface="+mj-lt"/>
              </a:rPr>
              <a:t>Local EV charging point investment</a:t>
            </a:r>
          </a:p>
          <a:p>
            <a:pPr marL="342900" indent="-342900">
              <a:buFont typeface="Arial" panose="020B0604020202020204" pitchFamily="34" charset="0"/>
              <a:buChar char="•"/>
            </a:pPr>
            <a:endParaRPr lang="en-GB" sz="2200" dirty="0">
              <a:solidFill>
                <a:schemeClr val="tx2"/>
              </a:solidFill>
              <a:latin typeface="+mj-lt"/>
            </a:endParaRPr>
          </a:p>
          <a:p>
            <a:r>
              <a:rPr lang="en-GB" sz="2200" dirty="0">
                <a:solidFill>
                  <a:schemeClr val="tx2"/>
                </a:solidFill>
                <a:latin typeface="+mj-lt"/>
              </a:rPr>
              <a:t>Your project should aim to make EV as appealing, affordable and viable to your chosen persona as possible!</a:t>
            </a:r>
            <a:endParaRPr lang="en-GB" sz="1400" dirty="0">
              <a:latin typeface="+mj-lt"/>
            </a:endParaRPr>
          </a:p>
          <a:p>
            <a:endParaRPr lang="en-GB" sz="1400" dirty="0">
              <a:latin typeface="+mj-lt"/>
            </a:endParaRPr>
          </a:p>
          <a:p>
            <a:endParaRPr lang="en-GB" sz="1400" dirty="0">
              <a:latin typeface="+mj-lt"/>
            </a:endParaRPr>
          </a:p>
        </p:txBody>
      </p:sp>
      <p:pic>
        <p:nvPicPr>
          <p:cNvPr id="2" name="Picture 1">
            <a:extLst>
              <a:ext uri="{FF2B5EF4-FFF2-40B4-BE49-F238E27FC236}">
                <a16:creationId xmlns:a16="http://schemas.microsoft.com/office/drawing/2014/main" id="{431915A2-F992-686A-B698-FD8706F414E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844965" y="896394"/>
            <a:ext cx="1944577" cy="1944577"/>
          </a:xfrm>
          <a:prstGeom prst="rect">
            <a:avLst/>
          </a:prstGeom>
        </p:spPr>
      </p:pic>
      <p:pic>
        <p:nvPicPr>
          <p:cNvPr id="7" name="Picture 6">
            <a:extLst>
              <a:ext uri="{FF2B5EF4-FFF2-40B4-BE49-F238E27FC236}">
                <a16:creationId xmlns:a16="http://schemas.microsoft.com/office/drawing/2014/main" id="{1682724A-F8F6-0CFF-0778-252695FB20A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063189" y="1428070"/>
            <a:ext cx="1971934" cy="1971934"/>
          </a:xfrm>
          <a:prstGeom prst="rect">
            <a:avLst/>
          </a:prstGeom>
        </p:spPr>
      </p:pic>
      <p:pic>
        <p:nvPicPr>
          <p:cNvPr id="8" name="Picture 7">
            <a:extLst>
              <a:ext uri="{FF2B5EF4-FFF2-40B4-BE49-F238E27FC236}">
                <a16:creationId xmlns:a16="http://schemas.microsoft.com/office/drawing/2014/main" id="{366656B1-B7C2-8D83-DE91-1D6BAFF31B3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2542677" y="1506194"/>
            <a:ext cx="1893810" cy="1893810"/>
          </a:xfrm>
          <a:prstGeom prst="rect">
            <a:avLst/>
          </a:prstGeom>
        </p:spPr>
      </p:pic>
      <p:pic>
        <p:nvPicPr>
          <p:cNvPr id="9" name="Picture 8" descr="A hand holding a phone&#10;&#10;Description automatically generated">
            <a:extLst>
              <a:ext uri="{FF2B5EF4-FFF2-40B4-BE49-F238E27FC236}">
                <a16:creationId xmlns:a16="http://schemas.microsoft.com/office/drawing/2014/main" id="{18275BB0-DB04-7410-6FC0-06572BCA0215}"/>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8992782" y="3332278"/>
            <a:ext cx="6633935" cy="4424783"/>
          </a:xfrm>
          <a:prstGeom prst="rect">
            <a:avLst/>
          </a:prstGeom>
        </p:spPr>
      </p:pic>
      <p:sp>
        <p:nvSpPr>
          <p:cNvPr id="10" name="TextBox 9">
            <a:extLst>
              <a:ext uri="{FF2B5EF4-FFF2-40B4-BE49-F238E27FC236}">
                <a16:creationId xmlns:a16="http://schemas.microsoft.com/office/drawing/2014/main" id="{4CFE359C-D775-C91E-F60A-A7C66BE30F58}"/>
              </a:ext>
            </a:extLst>
          </p:cNvPr>
          <p:cNvSpPr txBox="1"/>
          <p:nvPr/>
        </p:nvSpPr>
        <p:spPr>
          <a:xfrm>
            <a:off x="8992782" y="7830891"/>
            <a:ext cx="6410625" cy="230832"/>
          </a:xfrm>
          <a:prstGeom prst="rect">
            <a:avLst/>
          </a:prstGeom>
          <a:noFill/>
        </p:spPr>
        <p:txBody>
          <a:bodyPr wrap="square" rtlCol="0">
            <a:spAutoFit/>
          </a:bodyPr>
          <a:lstStyle/>
          <a:p>
            <a:r>
              <a:rPr lang="en-GB" sz="900">
                <a:hlinkClick r:id="rId7" tooltip="https://foto.wuestenigel.com/tesla-supercharging-in-the-smartphone-app-held-in-front-a-tesla-charging-station/"/>
              </a:rPr>
              <a:t>This Photo</a:t>
            </a:r>
            <a:r>
              <a:rPr lang="en-GB" sz="900"/>
              <a:t> by Unknown Author is licensed under </a:t>
            </a:r>
            <a:r>
              <a:rPr lang="en-GB" sz="900">
                <a:hlinkClick r:id="rId8" tooltip="https://creativecommons.org/licenses/by/3.0/"/>
              </a:rPr>
              <a:t>CC BY</a:t>
            </a:r>
            <a:endParaRPr lang="en-GB" sz="900"/>
          </a:p>
        </p:txBody>
      </p:sp>
    </p:spTree>
    <p:extLst>
      <p:ext uri="{BB962C8B-B14F-4D97-AF65-F5344CB8AC3E}">
        <p14:creationId xmlns:p14="http://schemas.microsoft.com/office/powerpoint/2010/main" val="542024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p:txBody>
          <a:bodyPr>
            <a:normAutofit fontScale="55000" lnSpcReduction="20000"/>
          </a:bodyPr>
          <a:lstStyle/>
          <a:p>
            <a:r>
              <a:rPr lang="en-GB" dirty="0"/>
              <a:t>Ideas sharing</a:t>
            </a:r>
          </a:p>
          <a:p>
            <a:endParaRPr lang="en-GB"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218380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Examples</a:t>
            </a:r>
          </a:p>
        </p:txBody>
      </p:sp>
    </p:spTree>
    <p:extLst>
      <p:ext uri="{BB962C8B-B14F-4D97-AF65-F5344CB8AC3E}">
        <p14:creationId xmlns:p14="http://schemas.microsoft.com/office/powerpoint/2010/main" val="3722532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DF70DD-BA03-317D-935D-8201C3C0C07E}"/>
              </a:ext>
            </a:extLst>
          </p:cNvPr>
          <p:cNvPicPr>
            <a:picLocks noChangeAspect="1"/>
          </p:cNvPicPr>
          <p:nvPr/>
        </p:nvPicPr>
        <p:blipFill>
          <a:blip r:embed="rId3"/>
          <a:stretch>
            <a:fillRect/>
          </a:stretch>
        </p:blipFill>
        <p:spPr>
          <a:xfrm>
            <a:off x="0" y="-1"/>
            <a:ext cx="16256000" cy="9767219"/>
          </a:xfrm>
          <a:prstGeom prst="rect">
            <a:avLst/>
          </a:prstGeom>
        </p:spPr>
      </p:pic>
      <p:sp>
        <p:nvSpPr>
          <p:cNvPr id="2" name="Title 4">
            <a:extLst>
              <a:ext uri="{FF2B5EF4-FFF2-40B4-BE49-F238E27FC236}">
                <a16:creationId xmlns:a16="http://schemas.microsoft.com/office/drawing/2014/main" id="{B7DAE117-2C6C-3684-1FF3-8573985DD4E5}"/>
              </a:ext>
            </a:extLst>
          </p:cNvPr>
          <p:cNvSpPr txBox="1">
            <a:spLocks/>
          </p:cNvSpPr>
          <p:nvPr/>
        </p:nvSpPr>
        <p:spPr>
          <a:xfrm>
            <a:off x="775512" y="502170"/>
            <a:ext cx="7835899" cy="1146048"/>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GB" dirty="0">
                <a:latin typeface="Arial Black" panose="020B0A04020102020204" pitchFamily="34" charset="0"/>
              </a:rPr>
              <a:t>Examples	</a:t>
            </a:r>
          </a:p>
          <a:p>
            <a:r>
              <a:rPr lang="en-GB" sz="2700" b="1" dirty="0" err="1">
                <a:solidFill>
                  <a:schemeClr val="accent1"/>
                </a:solidFill>
                <a:ea typeface="+mn-ea"/>
              </a:rPr>
              <a:t>ZapMap</a:t>
            </a:r>
            <a:endParaRPr lang="en-GB" sz="2700" b="1" dirty="0">
              <a:solidFill>
                <a:schemeClr val="accent1"/>
              </a:solidFill>
              <a:ea typeface="+mn-ea"/>
            </a:endParaRPr>
          </a:p>
          <a:p>
            <a:endParaRPr lang="en-GB" dirty="0">
              <a:latin typeface="Arial Black" panose="020B0A04020102020204" pitchFamily="34" charset="0"/>
            </a:endParaRPr>
          </a:p>
        </p:txBody>
      </p:sp>
      <p:sp>
        <p:nvSpPr>
          <p:cNvPr id="12" name="TextBox 11">
            <a:extLst>
              <a:ext uri="{FF2B5EF4-FFF2-40B4-BE49-F238E27FC236}">
                <a16:creationId xmlns:a16="http://schemas.microsoft.com/office/drawing/2014/main" id="{9AB62B0A-B40C-A997-C8D6-9284527C961D}"/>
              </a:ext>
            </a:extLst>
          </p:cNvPr>
          <p:cNvSpPr txBox="1"/>
          <p:nvPr/>
        </p:nvSpPr>
        <p:spPr>
          <a:xfrm>
            <a:off x="4310432" y="511875"/>
            <a:ext cx="8123274" cy="3139321"/>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80990" indent="-380990">
              <a:buFont typeface="Arial" panose="020B0604020202020204" pitchFamily="34" charset="0"/>
              <a:buChar char="•"/>
            </a:pPr>
            <a:r>
              <a:rPr lang="en-GB" sz="1800" dirty="0">
                <a:solidFill>
                  <a:srgbClr val="002D72"/>
                </a:solidFill>
              </a:rPr>
              <a:t>Zap-Map is the UK’s leading EV mapping service</a:t>
            </a:r>
          </a:p>
          <a:p>
            <a:pPr marL="380990" indent="-380990">
              <a:buFont typeface="Arial" panose="020B0604020202020204" pitchFamily="34" charset="0"/>
              <a:buChar char="•"/>
            </a:pPr>
            <a:r>
              <a:rPr lang="en-GB" sz="1800" dirty="0">
                <a:solidFill>
                  <a:srgbClr val="002D72"/>
                </a:solidFill>
              </a:rPr>
              <a:t>It enables EV drivers to locate available charge points, plan longer electric journeys, share updates with the EV community and pay for charging on participating networks</a:t>
            </a:r>
          </a:p>
          <a:p>
            <a:pPr marL="380990" indent="-380990">
              <a:buFont typeface="Arial" panose="020B0604020202020204" pitchFamily="34" charset="0"/>
              <a:buChar char="•"/>
            </a:pPr>
            <a:r>
              <a:rPr lang="en-GB" dirty="0">
                <a:solidFill>
                  <a:srgbClr val="002D72"/>
                </a:solidFill>
              </a:rPr>
              <a:t>There are currently 39,882 EV charging points across the UK, across 29.709 charging locations.</a:t>
            </a:r>
            <a:endParaRPr lang="en-GB" sz="1800" dirty="0">
              <a:solidFill>
                <a:srgbClr val="002D72"/>
              </a:solidFill>
            </a:endParaRPr>
          </a:p>
          <a:p>
            <a:pPr marL="380990" indent="-380990">
              <a:buFont typeface="Arial" panose="020B0604020202020204" pitchFamily="34" charset="0"/>
              <a:buChar char="•"/>
            </a:pPr>
            <a:r>
              <a:rPr lang="en-GB" sz="1800" dirty="0">
                <a:solidFill>
                  <a:srgbClr val="002D72"/>
                </a:solidFill>
              </a:rPr>
              <a:t>Rapid increase in charging points available of 43% between 2022 and 2023.</a:t>
            </a:r>
          </a:p>
          <a:p>
            <a:pPr marL="380990" indent="-380990">
              <a:buFont typeface="Arial" panose="020B0604020202020204" pitchFamily="34" charset="0"/>
              <a:buChar char="•"/>
            </a:pPr>
            <a:r>
              <a:rPr lang="en-GB" dirty="0">
                <a:solidFill>
                  <a:srgbClr val="002D72"/>
                </a:solidFill>
              </a:rPr>
              <a:t>Experts say we need 140,000 charging points to solve the chicken and egg problem!</a:t>
            </a:r>
          </a:p>
          <a:p>
            <a:pPr marL="380990" indent="-380990">
              <a:buFont typeface="Arial" panose="020B0604020202020204" pitchFamily="34" charset="0"/>
              <a:buChar char="•"/>
            </a:pPr>
            <a:r>
              <a:rPr lang="en-GB" sz="1800" dirty="0">
                <a:solidFill>
                  <a:srgbClr val="002D72"/>
                </a:solidFill>
              </a:rPr>
              <a:t>Updated Sept 2023</a:t>
            </a:r>
          </a:p>
        </p:txBody>
      </p:sp>
      <p:sp>
        <p:nvSpPr>
          <p:cNvPr id="3" name="Footer Placeholder 2">
            <a:extLst>
              <a:ext uri="{FF2B5EF4-FFF2-40B4-BE49-F238E27FC236}">
                <a16:creationId xmlns:a16="http://schemas.microsoft.com/office/drawing/2014/main" id="{8EE23502-E5E0-2FBA-4163-182E5C463447}"/>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2058516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 parked on the side of a building&#10;&#10;Description automatically generated">
            <a:extLst>
              <a:ext uri="{FF2B5EF4-FFF2-40B4-BE49-F238E27FC236}">
                <a16:creationId xmlns:a16="http://schemas.microsoft.com/office/drawing/2014/main" id="{B93F487A-11CB-4270-DECB-A47E52EC27E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9997" b="5759"/>
          <a:stretch/>
        </p:blipFill>
        <p:spPr>
          <a:xfrm>
            <a:off x="0" y="0"/>
            <a:ext cx="16256000" cy="9144001"/>
          </a:xfrm>
          <a:prstGeom prst="rect">
            <a:avLst/>
          </a:prstGeom>
        </p:spPr>
      </p:pic>
      <p:sp>
        <p:nvSpPr>
          <p:cNvPr id="2" name="Title 4">
            <a:extLst>
              <a:ext uri="{FF2B5EF4-FFF2-40B4-BE49-F238E27FC236}">
                <a16:creationId xmlns:a16="http://schemas.microsoft.com/office/drawing/2014/main" id="{B7DAE117-2C6C-3684-1FF3-8573985DD4E5}"/>
              </a:ext>
            </a:extLst>
          </p:cNvPr>
          <p:cNvSpPr txBox="1">
            <a:spLocks/>
          </p:cNvSpPr>
          <p:nvPr/>
        </p:nvSpPr>
        <p:spPr>
          <a:xfrm>
            <a:off x="775512" y="502170"/>
            <a:ext cx="7835899" cy="1146048"/>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GB" dirty="0">
                <a:latin typeface="Arial Black" panose="020B0A04020102020204" pitchFamily="34" charset="0"/>
              </a:rPr>
              <a:t>Examples	</a:t>
            </a:r>
          </a:p>
          <a:p>
            <a:r>
              <a:rPr lang="en-GB" sz="2700" b="1" dirty="0">
                <a:solidFill>
                  <a:schemeClr val="accent1"/>
                </a:solidFill>
                <a:ea typeface="+mn-ea"/>
              </a:rPr>
              <a:t>EV </a:t>
            </a:r>
            <a:r>
              <a:rPr lang="en-GB" sz="2700" b="1" dirty="0" err="1">
                <a:solidFill>
                  <a:schemeClr val="accent1"/>
                </a:solidFill>
                <a:ea typeface="+mn-ea"/>
              </a:rPr>
              <a:t>Chargepoint</a:t>
            </a:r>
            <a:r>
              <a:rPr lang="en-GB" sz="2700" b="1" dirty="0">
                <a:solidFill>
                  <a:schemeClr val="accent1"/>
                </a:solidFill>
                <a:ea typeface="+mn-ea"/>
              </a:rPr>
              <a:t> Grant</a:t>
            </a:r>
          </a:p>
          <a:p>
            <a:endParaRPr lang="en-GB" dirty="0">
              <a:latin typeface="Arial Black" panose="020B0A04020102020204" pitchFamily="34" charset="0"/>
            </a:endParaRPr>
          </a:p>
        </p:txBody>
      </p:sp>
      <p:sp>
        <p:nvSpPr>
          <p:cNvPr id="12" name="TextBox 11">
            <a:extLst>
              <a:ext uri="{FF2B5EF4-FFF2-40B4-BE49-F238E27FC236}">
                <a16:creationId xmlns:a16="http://schemas.microsoft.com/office/drawing/2014/main" id="{9AB62B0A-B40C-A997-C8D6-9284527C961D}"/>
              </a:ext>
            </a:extLst>
          </p:cNvPr>
          <p:cNvSpPr txBox="1"/>
          <p:nvPr/>
        </p:nvSpPr>
        <p:spPr>
          <a:xfrm>
            <a:off x="775512" y="1821054"/>
            <a:ext cx="8123274" cy="2031325"/>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80990" indent="-380990">
              <a:buFont typeface="Arial" panose="020B0604020202020204" pitchFamily="34" charset="0"/>
              <a:buChar char="•"/>
            </a:pPr>
            <a:r>
              <a:rPr lang="en-GB" sz="1800" dirty="0">
                <a:solidFill>
                  <a:srgbClr val="002D72"/>
                </a:solidFill>
              </a:rPr>
              <a:t>The EV </a:t>
            </a:r>
            <a:r>
              <a:rPr lang="en-GB" sz="1800" dirty="0" err="1">
                <a:solidFill>
                  <a:srgbClr val="002D72"/>
                </a:solidFill>
              </a:rPr>
              <a:t>Chargepoint</a:t>
            </a:r>
            <a:r>
              <a:rPr lang="en-GB" sz="1800" dirty="0">
                <a:solidFill>
                  <a:srgbClr val="002D72"/>
                </a:solidFill>
              </a:rPr>
              <a:t> grant is a government funde</a:t>
            </a:r>
            <a:r>
              <a:rPr lang="en-GB" dirty="0">
                <a:solidFill>
                  <a:srgbClr val="002D72"/>
                </a:solidFill>
              </a:rPr>
              <a:t>d scheme that </a:t>
            </a:r>
            <a:r>
              <a:rPr lang="en-GB" sz="1800" dirty="0">
                <a:solidFill>
                  <a:srgbClr val="002D72"/>
                </a:solidFill>
              </a:rPr>
              <a:t>provides a 75% contribution to the cost </a:t>
            </a:r>
            <a:r>
              <a:rPr lang="en-GB" dirty="0">
                <a:solidFill>
                  <a:srgbClr val="002D72"/>
                </a:solidFill>
              </a:rPr>
              <a:t>of</a:t>
            </a:r>
            <a:r>
              <a:rPr lang="en-GB" sz="1800" dirty="0">
                <a:solidFill>
                  <a:srgbClr val="002D72"/>
                </a:solidFill>
              </a:rPr>
              <a:t> one ChargePoint and its installation</a:t>
            </a:r>
          </a:p>
          <a:p>
            <a:pPr marL="380990" indent="-380990">
              <a:buFont typeface="Arial" panose="020B0604020202020204" pitchFamily="34" charset="0"/>
              <a:buChar char="•"/>
            </a:pPr>
            <a:r>
              <a:rPr lang="en-GB" dirty="0">
                <a:solidFill>
                  <a:srgbClr val="002D72"/>
                </a:solidFill>
              </a:rPr>
              <a:t>A person meeting the requirements can get up to £350 off the price of installing a home charger</a:t>
            </a:r>
          </a:p>
          <a:p>
            <a:pPr marL="380990" indent="-380990">
              <a:buFont typeface="Arial" panose="020B0604020202020204" pitchFamily="34" charset="0"/>
              <a:buChar char="•"/>
            </a:pPr>
            <a:r>
              <a:rPr lang="en-GB" dirty="0">
                <a:solidFill>
                  <a:srgbClr val="002D72"/>
                </a:solidFill>
              </a:rPr>
              <a:t>It's only open to people who own flats, and people in rented accommodation</a:t>
            </a:r>
          </a:p>
          <a:p>
            <a:pPr marL="380990" indent="-380990">
              <a:buFont typeface="Arial" panose="020B0604020202020204" pitchFamily="34" charset="0"/>
              <a:buChar char="•"/>
            </a:pPr>
            <a:r>
              <a:rPr lang="en-GB" dirty="0">
                <a:solidFill>
                  <a:srgbClr val="002D72"/>
                </a:solidFill>
              </a:rPr>
              <a:t>Updated Jan 2023</a:t>
            </a:r>
          </a:p>
        </p:txBody>
      </p:sp>
      <p:sp>
        <p:nvSpPr>
          <p:cNvPr id="4" name="Footer Placeholder 3">
            <a:extLst>
              <a:ext uri="{FF2B5EF4-FFF2-40B4-BE49-F238E27FC236}">
                <a16:creationId xmlns:a16="http://schemas.microsoft.com/office/drawing/2014/main" id="{8C7475D2-C2AC-008C-2E68-7AA0D6722F75}"/>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19494733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icycle&#10;&#10;Description automatically generated">
            <a:extLst>
              <a:ext uri="{FF2B5EF4-FFF2-40B4-BE49-F238E27FC236}">
                <a16:creationId xmlns:a16="http://schemas.microsoft.com/office/drawing/2014/main" id="{14CAB511-8DD5-9AA6-E9E3-5B71D19F60ED}"/>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15765"/>
          <a:stretch/>
        </p:blipFill>
        <p:spPr>
          <a:xfrm>
            <a:off x="-27093" y="0"/>
            <a:ext cx="16283093" cy="9144000"/>
          </a:xfrm>
          <a:prstGeom prst="rect">
            <a:avLst/>
          </a:prstGeom>
        </p:spPr>
      </p:pic>
      <p:sp>
        <p:nvSpPr>
          <p:cNvPr id="2" name="Title 4">
            <a:extLst>
              <a:ext uri="{FF2B5EF4-FFF2-40B4-BE49-F238E27FC236}">
                <a16:creationId xmlns:a16="http://schemas.microsoft.com/office/drawing/2014/main" id="{B7DAE117-2C6C-3684-1FF3-8573985DD4E5}"/>
              </a:ext>
            </a:extLst>
          </p:cNvPr>
          <p:cNvSpPr txBox="1">
            <a:spLocks/>
          </p:cNvSpPr>
          <p:nvPr/>
        </p:nvSpPr>
        <p:spPr>
          <a:xfrm>
            <a:off x="775512" y="502170"/>
            <a:ext cx="7835899" cy="1146048"/>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GB" dirty="0">
                <a:latin typeface="Arial Black" panose="020B0A04020102020204" pitchFamily="34" charset="0"/>
              </a:rPr>
              <a:t>Examples	</a:t>
            </a:r>
          </a:p>
          <a:p>
            <a:r>
              <a:rPr lang="en-GB" sz="2700" b="1" dirty="0">
                <a:solidFill>
                  <a:schemeClr val="accent1"/>
                </a:solidFill>
                <a:ea typeface="+mn-ea"/>
              </a:rPr>
              <a:t>EV </a:t>
            </a:r>
            <a:r>
              <a:rPr lang="en-GB" sz="2700" b="1" dirty="0" err="1">
                <a:solidFill>
                  <a:schemeClr val="accent1"/>
                </a:solidFill>
                <a:ea typeface="+mn-ea"/>
              </a:rPr>
              <a:t>Chargepoint</a:t>
            </a:r>
            <a:r>
              <a:rPr lang="en-GB" sz="2700" b="1" dirty="0">
                <a:solidFill>
                  <a:schemeClr val="accent1"/>
                </a:solidFill>
                <a:ea typeface="+mn-ea"/>
              </a:rPr>
              <a:t> Grant</a:t>
            </a:r>
          </a:p>
          <a:p>
            <a:endParaRPr lang="en-GB" dirty="0">
              <a:latin typeface="Arial Black" panose="020B0A04020102020204" pitchFamily="34" charset="0"/>
            </a:endParaRPr>
          </a:p>
        </p:txBody>
      </p:sp>
      <p:sp>
        <p:nvSpPr>
          <p:cNvPr id="12" name="TextBox 11">
            <a:extLst>
              <a:ext uri="{FF2B5EF4-FFF2-40B4-BE49-F238E27FC236}">
                <a16:creationId xmlns:a16="http://schemas.microsoft.com/office/drawing/2014/main" id="{9AB62B0A-B40C-A997-C8D6-9284527C961D}"/>
              </a:ext>
            </a:extLst>
          </p:cNvPr>
          <p:cNvSpPr txBox="1"/>
          <p:nvPr/>
        </p:nvSpPr>
        <p:spPr>
          <a:xfrm>
            <a:off x="775512" y="1821054"/>
            <a:ext cx="8123274" cy="1477328"/>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marL="380990" indent="-380990">
              <a:buFont typeface="Arial" panose="020B0604020202020204" pitchFamily="34" charset="0"/>
              <a:buChar char="•"/>
            </a:pPr>
            <a:r>
              <a:rPr lang="en-GB" sz="1800" dirty="0">
                <a:solidFill>
                  <a:srgbClr val="002D72"/>
                </a:solidFill>
              </a:rPr>
              <a:t>Birmingham City Council ar</a:t>
            </a:r>
            <a:r>
              <a:rPr lang="en-GB" dirty="0">
                <a:solidFill>
                  <a:srgbClr val="002D72"/>
                </a:solidFill>
              </a:rPr>
              <a:t>e rolling out </a:t>
            </a:r>
            <a:r>
              <a:rPr lang="en-GB" sz="1800" dirty="0">
                <a:solidFill>
                  <a:srgbClr val="002D72"/>
                </a:solidFill>
              </a:rPr>
              <a:t>100% renewable energy EV charging points across the city.</a:t>
            </a:r>
          </a:p>
          <a:p>
            <a:pPr marL="380990" indent="-380990">
              <a:buFont typeface="Arial" panose="020B0604020202020204" pitchFamily="34" charset="0"/>
              <a:buChar char="•"/>
            </a:pPr>
            <a:r>
              <a:rPr lang="en-GB" sz="1800" dirty="0">
                <a:solidFill>
                  <a:srgbClr val="002D72"/>
                </a:solidFill>
              </a:rPr>
              <a:t>From 2020-2022, nearly 400 rapid charge points installed.</a:t>
            </a:r>
          </a:p>
          <a:p>
            <a:pPr marL="380990" indent="-380990">
              <a:buFont typeface="Arial" panose="020B0604020202020204" pitchFamily="34" charset="0"/>
              <a:buChar char="•"/>
            </a:pPr>
            <a:r>
              <a:rPr lang="en-GB" sz="1800" dirty="0">
                <a:solidFill>
                  <a:srgbClr val="002D72"/>
                </a:solidFill>
              </a:rPr>
              <a:t>This programme supports the electrification of Birmingham’s taxi </a:t>
            </a:r>
            <a:r>
              <a:rPr lang="en-GB" sz="1800" dirty="0" err="1">
                <a:solidFill>
                  <a:srgbClr val="002D72"/>
                </a:solidFill>
              </a:rPr>
              <a:t>fleet,and</a:t>
            </a:r>
            <a:r>
              <a:rPr lang="en-GB" sz="1800" dirty="0">
                <a:solidFill>
                  <a:srgbClr val="002D72"/>
                </a:solidFill>
              </a:rPr>
              <a:t> is also accessible to the general public and local businesses.</a:t>
            </a:r>
          </a:p>
        </p:txBody>
      </p:sp>
      <p:sp>
        <p:nvSpPr>
          <p:cNvPr id="5" name="Footer Placeholder 4">
            <a:extLst>
              <a:ext uri="{FF2B5EF4-FFF2-40B4-BE49-F238E27FC236}">
                <a16:creationId xmlns:a16="http://schemas.microsoft.com/office/drawing/2014/main" id="{A1C86DC2-B095-5AF6-B16C-207FCCCA733C}"/>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686902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What do you think?</a:t>
            </a:r>
          </a:p>
        </p:txBody>
      </p:sp>
    </p:spTree>
    <p:extLst>
      <p:ext uri="{BB962C8B-B14F-4D97-AF65-F5344CB8AC3E}">
        <p14:creationId xmlns:p14="http://schemas.microsoft.com/office/powerpoint/2010/main" val="1877663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Reflection</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774150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Reflection</a:t>
            </a:r>
          </a:p>
        </p:txBody>
      </p:sp>
      <p:sp>
        <p:nvSpPr>
          <p:cNvPr id="6" name="TextBox 5">
            <a:extLst>
              <a:ext uri="{FF2B5EF4-FFF2-40B4-BE49-F238E27FC236}">
                <a16:creationId xmlns:a16="http://schemas.microsoft.com/office/drawing/2014/main" id="{87A39843-7912-11FE-3349-61A9226A0453}"/>
              </a:ext>
            </a:extLst>
          </p:cNvPr>
          <p:cNvSpPr txBox="1"/>
          <p:nvPr/>
        </p:nvSpPr>
        <p:spPr>
          <a:xfrm>
            <a:off x="1371599" y="1799278"/>
            <a:ext cx="14454554" cy="187743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Recap on what’s been covered in today’s session.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How did you demonstrate your </a:t>
            </a:r>
            <a:r>
              <a:rPr kumimoji="0" lang="en-US" sz="2800" b="0" i="0" u="none" strike="noStrike" kern="1200" cap="none" spc="0" normalizeH="0" baseline="0" noProof="0" dirty="0">
                <a:ln>
                  <a:noFill/>
                </a:ln>
                <a:solidFill>
                  <a:schemeClr val="accent3"/>
                </a:solidFill>
                <a:effectLst/>
                <a:uLnTx/>
                <a:uFillTx/>
                <a:latin typeface="Museo Sans 300"/>
                <a:ea typeface="+mn-ea"/>
                <a:cs typeface="+mn-cs"/>
              </a:rPr>
              <a:t>essential skills </a:t>
            </a:r>
            <a:r>
              <a:rPr kumimoji="0" lang="en-US" sz="2800" b="0" i="0" u="none" strike="noStrike" kern="1200" cap="none" spc="0" normalizeH="0" baseline="0" noProof="0" dirty="0">
                <a:ln>
                  <a:noFill/>
                </a:ln>
                <a:solidFill>
                  <a:srgbClr val="002060"/>
                </a:solidFill>
                <a:effectLst/>
                <a:uLnTx/>
                <a:uFillTx/>
                <a:latin typeface="Museo Sans 300"/>
                <a:ea typeface="+mn-ea"/>
                <a:cs typeface="+mn-cs"/>
              </a:rPr>
              <a:t>today?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2060"/>
              </a:solidFill>
              <a:effectLst/>
              <a:uLnTx/>
              <a:uFillTx/>
              <a:latin typeface="Museo Sans 300"/>
              <a:ea typeface="+mn-ea"/>
              <a:cs typeface="+mn-cs"/>
            </a:endParaRPr>
          </a:p>
        </p:txBody>
      </p:sp>
      <p:pic>
        <p:nvPicPr>
          <p:cNvPr id="4" name="Picture 3">
            <a:extLst>
              <a:ext uri="{FF2B5EF4-FFF2-40B4-BE49-F238E27FC236}">
                <a16:creationId xmlns:a16="http://schemas.microsoft.com/office/drawing/2014/main" id="{4479BE4A-1E0A-485D-4D48-CA30F80C1DD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01976" y="3303947"/>
            <a:ext cx="2295821" cy="2295821"/>
          </a:xfrm>
          <a:prstGeom prst="rect">
            <a:avLst/>
          </a:prstGeom>
        </p:spPr>
      </p:pic>
      <p:sp>
        <p:nvSpPr>
          <p:cNvPr id="8" name="TextBox 7">
            <a:extLst>
              <a:ext uri="{FF2B5EF4-FFF2-40B4-BE49-F238E27FC236}">
                <a16:creationId xmlns:a16="http://schemas.microsoft.com/office/drawing/2014/main" id="{E0EFB6C2-D78A-46D2-82FE-9EABB4263C45}"/>
              </a:ext>
            </a:extLst>
          </p:cNvPr>
          <p:cNvSpPr txBox="1"/>
          <p:nvPr/>
        </p:nvSpPr>
        <p:spPr>
          <a:xfrm>
            <a:off x="1326259" y="5467286"/>
            <a:ext cx="4861890" cy="230832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How did you make good contributes to group decision making?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Why might you need to encourage others to contribute their ideas?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Did you do this </a:t>
            </a:r>
            <a:r>
              <a:rPr kumimoji="0" lang="en-US" sz="2400" b="0" i="0" u="none" strike="noStrike" kern="1200" cap="none" spc="0" normalizeH="0" baseline="0" noProof="0" dirty="0" err="1">
                <a:ln>
                  <a:noFill/>
                </a:ln>
                <a:solidFill>
                  <a:srgbClr val="002060"/>
                </a:solidFill>
                <a:effectLst/>
                <a:uLnTx/>
                <a:uFillTx/>
                <a:latin typeface="Museo Sans 300"/>
                <a:ea typeface="+mn-ea"/>
                <a:cs typeface="+mn-cs"/>
              </a:rPr>
              <a:t>ef</a:t>
            </a:r>
            <a:r>
              <a:rPr lang="en-US" sz="2400" dirty="0" err="1">
                <a:solidFill>
                  <a:srgbClr val="002060"/>
                </a:solidFill>
                <a:latin typeface="Museo Sans 300"/>
              </a:rPr>
              <a:t>fectively</a:t>
            </a:r>
            <a:r>
              <a:rPr lang="en-US" sz="2400" dirty="0">
                <a:solidFill>
                  <a:srgbClr val="002060"/>
                </a:solidFill>
                <a:latin typeface="Museo Sans 300"/>
              </a:rPr>
              <a:t>? How?</a:t>
            </a: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2" name="Footer Placeholder 1">
            <a:extLst>
              <a:ext uri="{FF2B5EF4-FFF2-40B4-BE49-F238E27FC236}">
                <a16:creationId xmlns:a16="http://schemas.microsoft.com/office/drawing/2014/main" id="{E998AA53-470F-921E-216A-873ED12F1F74}"/>
              </a:ext>
            </a:extLst>
          </p:cNvPr>
          <p:cNvSpPr>
            <a:spLocks noGrp="1"/>
          </p:cNvSpPr>
          <p:nvPr>
            <p:ph type="ftr" sz="quarter" idx="11"/>
          </p:nvPr>
        </p:nvSpPr>
        <p:spPr/>
        <p:txBody>
          <a:bodyPr/>
          <a:lstStyle/>
          <a:p>
            <a:r>
              <a:rPr lang="en-GB"/>
              <a:t>STEM Education Programme - Electric Vehicles (EVs) Session</a:t>
            </a:r>
            <a:endParaRPr lang="en-GB" dirty="0"/>
          </a:p>
        </p:txBody>
      </p:sp>
      <p:pic>
        <p:nvPicPr>
          <p:cNvPr id="15" name="Picture 14">
            <a:extLst>
              <a:ext uri="{FF2B5EF4-FFF2-40B4-BE49-F238E27FC236}">
                <a16:creationId xmlns:a16="http://schemas.microsoft.com/office/drawing/2014/main" id="{EECA3D7E-91EB-8609-6E80-3EE3EDF5A8F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912179" y="3293020"/>
            <a:ext cx="2431641" cy="2431641"/>
          </a:xfrm>
          <a:prstGeom prst="rect">
            <a:avLst/>
          </a:prstGeom>
        </p:spPr>
      </p:pic>
      <p:pic>
        <p:nvPicPr>
          <p:cNvPr id="16" name="Picture 15">
            <a:extLst>
              <a:ext uri="{FF2B5EF4-FFF2-40B4-BE49-F238E27FC236}">
                <a16:creationId xmlns:a16="http://schemas.microsoft.com/office/drawing/2014/main" id="{D9BA2431-F590-6C0F-17E1-E7894B88667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622383" y="3236038"/>
            <a:ext cx="2431641" cy="2431641"/>
          </a:xfrm>
          <a:prstGeom prst="rect">
            <a:avLst/>
          </a:prstGeom>
        </p:spPr>
      </p:pic>
      <p:sp>
        <p:nvSpPr>
          <p:cNvPr id="17" name="TextBox 16">
            <a:extLst>
              <a:ext uri="{FF2B5EF4-FFF2-40B4-BE49-F238E27FC236}">
                <a16:creationId xmlns:a16="http://schemas.microsoft.com/office/drawing/2014/main" id="{C38477C2-F7E1-9CAA-6D81-675FE3E9D7D5}"/>
              </a:ext>
            </a:extLst>
          </p:cNvPr>
          <p:cNvSpPr txBox="1"/>
          <p:nvPr/>
        </p:nvSpPr>
        <p:spPr>
          <a:xfrm>
            <a:off x="11000400" y="5340965"/>
            <a:ext cx="4469250" cy="26776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What are perspectives?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Did you have </a:t>
            </a:r>
            <a:r>
              <a:rPr lang="en-US" sz="2400" dirty="0">
                <a:solidFill>
                  <a:srgbClr val="002060"/>
                </a:solidFill>
                <a:latin typeface="Museo Sans 300"/>
              </a:rPr>
              <a:t>different perspectives on the same idea in your group? Why does this happen?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Can you always incorporate every perspective?</a:t>
            </a:r>
          </a:p>
        </p:txBody>
      </p:sp>
      <p:sp>
        <p:nvSpPr>
          <p:cNvPr id="18" name="TextBox 17">
            <a:extLst>
              <a:ext uri="{FF2B5EF4-FFF2-40B4-BE49-F238E27FC236}">
                <a16:creationId xmlns:a16="http://schemas.microsoft.com/office/drawing/2014/main" id="{97DB424C-B508-DD9A-5672-D6434786FC97}"/>
              </a:ext>
            </a:extLst>
          </p:cNvPr>
          <p:cNvSpPr txBox="1"/>
          <p:nvPr/>
        </p:nvSpPr>
        <p:spPr>
          <a:xfrm>
            <a:off x="6224543" y="5340965"/>
            <a:ext cx="4469250" cy="156966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How did you find opportunities in difficult situations?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How did you turn these into plans?</a:t>
            </a:r>
          </a:p>
        </p:txBody>
      </p:sp>
    </p:spTree>
    <p:extLst>
      <p:ext uri="{BB962C8B-B14F-4D97-AF65-F5344CB8AC3E}">
        <p14:creationId xmlns:p14="http://schemas.microsoft.com/office/powerpoint/2010/main" val="323046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BAE9F3A-220E-99C8-DFDE-7ABCA60BDA05}"/>
              </a:ext>
            </a:extLst>
          </p:cNvPr>
          <p:cNvSpPr>
            <a:spLocks noGrp="1"/>
          </p:cNvSpPr>
          <p:nvPr>
            <p:ph type="ftr" sz="quarter" idx="11"/>
          </p:nvPr>
        </p:nvSpPr>
        <p:spPr/>
        <p:txBody>
          <a:bodyPr/>
          <a:lstStyle/>
          <a:p>
            <a:r>
              <a:rPr lang="en-GB"/>
              <a:t>STEM Education Programme - Electric Vehicles (EVs) Session</a:t>
            </a:r>
            <a:endParaRPr lang="en-GB" dirty="0"/>
          </a:p>
        </p:txBody>
      </p:sp>
      <p:graphicFrame>
        <p:nvGraphicFramePr>
          <p:cNvPr id="6" name="Table 5">
            <a:extLst>
              <a:ext uri="{FF2B5EF4-FFF2-40B4-BE49-F238E27FC236}">
                <a16:creationId xmlns:a16="http://schemas.microsoft.com/office/drawing/2014/main" id="{468E04C3-084E-B0B9-F5B3-43C2852C4D1F}"/>
              </a:ext>
            </a:extLst>
          </p:cNvPr>
          <p:cNvGraphicFramePr>
            <a:graphicFrameLocks noGrp="1"/>
          </p:cNvGraphicFramePr>
          <p:nvPr>
            <p:extLst>
              <p:ext uri="{D42A27DB-BD31-4B8C-83A1-F6EECF244321}">
                <p14:modId xmlns:p14="http://schemas.microsoft.com/office/powerpoint/2010/main" val="1624047963"/>
              </p:ext>
            </p:extLst>
          </p:nvPr>
        </p:nvGraphicFramePr>
        <p:xfrm>
          <a:off x="1382751" y="936701"/>
          <a:ext cx="13559883" cy="6713040"/>
        </p:xfrm>
        <a:graphic>
          <a:graphicData uri="http://schemas.openxmlformats.org/drawingml/2006/table">
            <a:tbl>
              <a:tblPr firstRow="1" firstCol="1" bandRow="1">
                <a:tableStyleId>{5C22544A-7EE6-4342-B048-85BDC9FD1C3A}</a:tableStyleId>
              </a:tblPr>
              <a:tblGrid>
                <a:gridCol w="10215470">
                  <a:extLst>
                    <a:ext uri="{9D8B030D-6E8A-4147-A177-3AD203B41FA5}">
                      <a16:colId xmlns:a16="http://schemas.microsoft.com/office/drawing/2014/main" val="106704679"/>
                    </a:ext>
                  </a:extLst>
                </a:gridCol>
                <a:gridCol w="3344413">
                  <a:extLst>
                    <a:ext uri="{9D8B030D-6E8A-4147-A177-3AD203B41FA5}">
                      <a16:colId xmlns:a16="http://schemas.microsoft.com/office/drawing/2014/main" val="2286245788"/>
                    </a:ext>
                  </a:extLst>
                </a:gridCol>
              </a:tblGrid>
              <a:tr h="671304">
                <a:tc>
                  <a:txBody>
                    <a:bodyPr/>
                    <a:lstStyle/>
                    <a:p>
                      <a:r>
                        <a:rPr lang="en-GB" sz="2400">
                          <a:effectLst/>
                        </a:rPr>
                        <a:t>Activity</a:t>
                      </a:r>
                      <a:endParaRPr lang="en-GB" sz="32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Time Allocation Guide</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844729285"/>
                  </a:ext>
                </a:extLst>
              </a:tr>
              <a:tr h="671304">
                <a:tc>
                  <a:txBody>
                    <a:bodyPr/>
                    <a:lstStyle/>
                    <a:p>
                      <a:r>
                        <a:rPr lang="en-GB" sz="2400" b="0">
                          <a:effectLst/>
                        </a:rPr>
                        <a:t>Starter Activity</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5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93078819"/>
                  </a:ext>
                </a:extLst>
              </a:tr>
              <a:tr h="671304">
                <a:tc>
                  <a:txBody>
                    <a:bodyPr/>
                    <a:lstStyle/>
                    <a:p>
                      <a:r>
                        <a:rPr lang="en-GB" sz="2400" b="0">
                          <a:effectLst/>
                        </a:rPr>
                        <a:t>Who are SSE? </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7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29972462"/>
                  </a:ext>
                </a:extLst>
              </a:tr>
              <a:tr h="671304">
                <a:tc>
                  <a:txBody>
                    <a:bodyPr/>
                    <a:lstStyle/>
                    <a:p>
                      <a:r>
                        <a:rPr lang="en-GB" sz="2400" b="0">
                          <a:effectLst/>
                        </a:rPr>
                        <a:t>Net Zero</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15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2221433"/>
                  </a:ext>
                </a:extLst>
              </a:tr>
              <a:tr h="671304">
                <a:tc>
                  <a:txBody>
                    <a:bodyPr/>
                    <a:lstStyle/>
                    <a:p>
                      <a:r>
                        <a:rPr lang="en-GB" sz="2400" b="0" dirty="0">
                          <a:effectLst/>
                        </a:rPr>
                        <a:t>Introduction to Electric Vehicles (EVs)</a:t>
                      </a:r>
                      <a:endParaRPr lang="en-GB" sz="3200" b="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7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90245323"/>
                  </a:ext>
                </a:extLst>
              </a:tr>
              <a:tr h="671304">
                <a:tc>
                  <a:txBody>
                    <a:bodyPr/>
                    <a:lstStyle/>
                    <a:p>
                      <a:r>
                        <a:rPr lang="en-GB" sz="2400" b="0">
                          <a:effectLst/>
                        </a:rPr>
                        <a:t>Opportunities &amp; Challenges of EV</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5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26201410"/>
                  </a:ext>
                </a:extLst>
              </a:tr>
              <a:tr h="671304">
                <a:tc>
                  <a:txBody>
                    <a:bodyPr/>
                    <a:lstStyle/>
                    <a:p>
                      <a:r>
                        <a:rPr lang="en-GB" sz="2400" b="0">
                          <a:effectLst/>
                        </a:rPr>
                        <a:t>Team Challenge</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55 mins</a:t>
                      </a:r>
                      <a:endParaRPr lang="en-GB" sz="32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38518844"/>
                  </a:ext>
                </a:extLst>
              </a:tr>
              <a:tr h="671304">
                <a:tc>
                  <a:txBody>
                    <a:bodyPr/>
                    <a:lstStyle/>
                    <a:p>
                      <a:r>
                        <a:rPr lang="en-GB" sz="2400" b="0">
                          <a:effectLst/>
                        </a:rPr>
                        <a:t>Examples</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5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71220222"/>
                  </a:ext>
                </a:extLst>
              </a:tr>
              <a:tr h="671304">
                <a:tc>
                  <a:txBody>
                    <a:bodyPr/>
                    <a:lstStyle/>
                    <a:p>
                      <a:r>
                        <a:rPr lang="en-GB" sz="2400" b="0">
                          <a:effectLst/>
                        </a:rPr>
                        <a:t>What do you think?</a:t>
                      </a:r>
                      <a:endParaRPr lang="en-GB" sz="3200" b="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5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5464426"/>
                  </a:ext>
                </a:extLst>
              </a:tr>
              <a:tr h="671304">
                <a:tc>
                  <a:txBody>
                    <a:bodyPr/>
                    <a:lstStyle/>
                    <a:p>
                      <a:r>
                        <a:rPr lang="en-GB" sz="2400" b="0" dirty="0">
                          <a:effectLst/>
                          <a:latin typeface="+mn-lt"/>
                          <a:ea typeface="Open Sans Light" panose="020B0306030504020204" pitchFamily="34" charset="0"/>
                          <a:cs typeface="Times New Roman" panose="02020603050405020304" pitchFamily="18" charset="0"/>
                        </a:rPr>
                        <a:t>Reflection</a:t>
                      </a:r>
                      <a:endParaRPr lang="en-GB" sz="3200" b="0" dirty="0">
                        <a:effectLst/>
                        <a:latin typeface="+mn-lt"/>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3 mins</a:t>
                      </a:r>
                      <a:endParaRPr lang="en-GB" sz="32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80953133"/>
                  </a:ext>
                </a:extLst>
              </a:tr>
            </a:tbl>
          </a:graphicData>
        </a:graphic>
      </p:graphicFrame>
    </p:spTree>
    <p:extLst>
      <p:ext uri="{BB962C8B-B14F-4D97-AF65-F5344CB8AC3E}">
        <p14:creationId xmlns:p14="http://schemas.microsoft.com/office/powerpoint/2010/main" val="2606980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Who are SSE?</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40473823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hlinkClick r:id="rId3"/>
              </a:rPr>
              <a:t>Participant Feedback</a:t>
            </a:r>
            <a:endParaRPr lang="en-GB" dirty="0"/>
          </a:p>
          <a:p>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Participant Feedback Link</a:t>
            </a:r>
          </a:p>
        </p:txBody>
      </p:sp>
      <p:pic>
        <p:nvPicPr>
          <p:cNvPr id="3" name="Picture 2">
            <a:extLst>
              <a:ext uri="{FF2B5EF4-FFF2-40B4-BE49-F238E27FC236}">
                <a16:creationId xmlns:a16="http://schemas.microsoft.com/office/drawing/2014/main" id="{FC260F8B-07CC-016F-F38E-5956397CD429}"/>
              </a:ext>
            </a:extLst>
          </p:cNvPr>
          <p:cNvPicPr>
            <a:picLocks noChangeAspect="1"/>
          </p:cNvPicPr>
          <p:nvPr/>
        </p:nvPicPr>
        <p:blipFill>
          <a:blip r:embed="rId4"/>
          <a:stretch>
            <a:fillRect/>
          </a:stretch>
        </p:blipFill>
        <p:spPr>
          <a:xfrm>
            <a:off x="1117599" y="5559963"/>
            <a:ext cx="2944623" cy="2798307"/>
          </a:xfrm>
          <a:prstGeom prst="rect">
            <a:avLst/>
          </a:prstGeom>
        </p:spPr>
      </p:pic>
    </p:spTree>
    <p:extLst>
      <p:ext uri="{BB962C8B-B14F-4D97-AF65-F5344CB8AC3E}">
        <p14:creationId xmlns:p14="http://schemas.microsoft.com/office/powerpoint/2010/main" val="3669768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4</a:t>
            </a:fld>
            <a:endParaRPr lang="en-GB" dirty="0"/>
          </a:p>
        </p:txBody>
      </p:sp>
      <p:sp>
        <p:nvSpPr>
          <p:cNvPr id="4" name="Title 1">
            <a:extLst>
              <a:ext uri="{FF2B5EF4-FFF2-40B4-BE49-F238E27FC236}">
                <a16:creationId xmlns:a16="http://schemas.microsoft.com/office/drawing/2014/main" id="{76D099CC-3EE0-D7B2-B6C2-3BE4C090F413}"/>
              </a:ext>
            </a:extLst>
          </p:cNvPr>
          <p:cNvSpPr txBox="1">
            <a:spLocks/>
          </p:cNvSpPr>
          <p:nvPr/>
        </p:nvSpPr>
        <p:spPr>
          <a:xfrm>
            <a:off x="1219201" y="486833"/>
            <a:ext cx="13817599"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dirty="0"/>
              <a:t>SSE video</a:t>
            </a:r>
          </a:p>
        </p:txBody>
      </p:sp>
      <p:pic>
        <p:nvPicPr>
          <p:cNvPr id="5" name="For a better world of energy.">
            <a:hlinkClick r:id="" action="ppaction://media"/>
            <a:extLst>
              <a:ext uri="{FF2B5EF4-FFF2-40B4-BE49-F238E27FC236}">
                <a16:creationId xmlns:a16="http://schemas.microsoft.com/office/drawing/2014/main" id="{C31EC9D4-2DB5-6F03-0E4D-E9AAB05D5DD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1366" y="1632881"/>
            <a:ext cx="12732173" cy="6375408"/>
          </a:xfrm>
          <a:prstGeom prst="rect">
            <a:avLst/>
          </a:prstGeom>
        </p:spPr>
      </p:pic>
    </p:spTree>
    <p:extLst>
      <p:ext uri="{BB962C8B-B14F-4D97-AF65-F5344CB8AC3E}">
        <p14:creationId xmlns:p14="http://schemas.microsoft.com/office/powerpoint/2010/main" val="18100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5</a:t>
            </a:fld>
            <a:endParaRPr lang="en-GB" dirty="0"/>
          </a:p>
        </p:txBody>
      </p:sp>
      <p:sp>
        <p:nvSpPr>
          <p:cNvPr id="4" name="TextBox 3">
            <a:extLst>
              <a:ext uri="{FF2B5EF4-FFF2-40B4-BE49-F238E27FC236}">
                <a16:creationId xmlns:a16="http://schemas.microsoft.com/office/drawing/2014/main" id="{50133444-0629-A972-9649-9D41711D0AAC}"/>
              </a:ext>
            </a:extLst>
          </p:cNvPr>
          <p:cNvSpPr txBox="1"/>
          <p:nvPr/>
        </p:nvSpPr>
        <p:spPr>
          <a:xfrm>
            <a:off x="676703" y="1378449"/>
            <a:ext cx="14902593" cy="55503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This session provides an inspiring insight into the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energy sector</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the variety of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roles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and real life work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tasks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SSE understands the benefit of inspiring everyone to consider the energy sector and wide range of </a:t>
            </a:r>
            <a:r>
              <a:rPr kumimoji="0" lang="en-US" sz="2400" b="0" i="0" u="none" strike="noStrike" kern="1200" cap="none" spc="0" normalizeH="0" baseline="0" noProof="0" dirty="0">
                <a:ln>
                  <a:noFill/>
                </a:ln>
                <a:solidFill>
                  <a:schemeClr val="accent3"/>
                </a:solidFill>
                <a:effectLst/>
                <a:uLnTx/>
                <a:uFillTx/>
                <a:latin typeface="Museo Sans 300"/>
                <a:ea typeface="+mn-ea"/>
                <a:cs typeface="+mn-cs"/>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both technical and essential, we will require.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Today’s aims: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SSE and power generation (specifically focusing on </a:t>
            </a:r>
            <a:r>
              <a:rPr kumimoji="0" lang="en-US" sz="2400" b="1"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Electric Vehicles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the job roles and opportunities available within this part of SSE’s business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lang="en-US" sz="2400" dirty="0">
              <a:solidFill>
                <a:srgbClr val="002060"/>
              </a:solidFill>
              <a:latin typeface="Museo Sans 300"/>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Develop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44280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There are 8 highly transferable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one needs to be successful in any job and to support the application of technical skills and knowledge.</a:t>
            </a:r>
            <a:endParaRPr kumimoji="0" lang="en-GB" sz="2400"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a:p>
            <a:pPr marL="442800" marR="0" lvl="0" indent="0" algn="l" defTabSz="914400"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5" name="Title 2">
            <a:extLst>
              <a:ext uri="{FF2B5EF4-FFF2-40B4-BE49-F238E27FC236}">
                <a16:creationId xmlns:a16="http://schemas.microsoft.com/office/drawing/2014/main" id="{6EA79FD8-35D7-91AE-D002-A30866C2BE17}"/>
              </a:ext>
            </a:extLst>
          </p:cNvPr>
          <p:cNvSpPr txBox="1">
            <a:spLocks/>
          </p:cNvSpPr>
          <p:nvPr/>
        </p:nvSpPr>
        <p:spPr>
          <a:xfrm>
            <a:off x="676703" y="0"/>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1" dirty="0">
                <a:solidFill>
                  <a:schemeClr val="tx2"/>
                </a:solidFill>
                <a:latin typeface="Arial Black" panose="020B0A04020102020204" pitchFamily="34" charset="0"/>
                <a:cs typeface="Arial" panose="020B0604020202020204" pitchFamily="34" charset="0"/>
              </a:rPr>
              <a:t>Aims for this session</a:t>
            </a:r>
            <a:endParaRPr lang="en-GB" sz="4400" b="1" dirty="0">
              <a:solidFill>
                <a:schemeClr val="tx2"/>
              </a:solidFill>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612BF95-723C-2F1B-39E6-414A369A1DC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70488" y="6519431"/>
            <a:ext cx="12573000" cy="1877512"/>
          </a:xfrm>
          <a:prstGeom prst="rect">
            <a:avLst/>
          </a:prstGeom>
        </p:spPr>
      </p:pic>
      <p:pic>
        <p:nvPicPr>
          <p:cNvPr id="7" name="Graphic 6" descr="A flying arrow">
            <a:extLst>
              <a:ext uri="{FF2B5EF4-FFF2-40B4-BE49-F238E27FC236}">
                <a16:creationId xmlns:a16="http://schemas.microsoft.com/office/drawing/2014/main" id="{4098F1D7-9761-10EF-02FE-BE36537828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557215">
            <a:off x="413971" y="6184949"/>
            <a:ext cx="1619250" cy="990600"/>
          </a:xfrm>
          <a:prstGeom prst="rect">
            <a:avLst/>
          </a:prstGeom>
        </p:spPr>
      </p:pic>
    </p:spTree>
    <p:extLst>
      <p:ext uri="{BB962C8B-B14F-4D97-AF65-F5344CB8AC3E}">
        <p14:creationId xmlns:p14="http://schemas.microsoft.com/office/powerpoint/2010/main" val="298333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4" y="526711"/>
            <a:ext cx="11438423"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chemeClr val="tx2"/>
                </a:solidFill>
                <a:latin typeface="Arial Black" panose="020B0A04020102020204" pitchFamily="34" charset="0"/>
                <a:cs typeface="Arial" panose="020B0604020202020204" pitchFamily="34" charset="0"/>
              </a:rPr>
              <a:t>Which </a:t>
            </a:r>
            <a:r>
              <a:rPr lang="en-GB" sz="4400" b="1" dirty="0">
                <a:solidFill>
                  <a:schemeClr val="accent3"/>
                </a:solidFill>
                <a:latin typeface="Arial Black" panose="020B0A04020102020204" pitchFamily="34" charset="0"/>
                <a:cs typeface="Arial" panose="020B0604020202020204" pitchFamily="34" charset="0"/>
              </a:rPr>
              <a:t>essential skills </a:t>
            </a:r>
            <a:r>
              <a:rPr lang="en-GB" sz="4400" b="1" dirty="0">
                <a:solidFill>
                  <a:schemeClr val="tx2"/>
                </a:solidFill>
                <a:latin typeface="Arial Black" panose="020B0A04020102020204" pitchFamily="34" charset="0"/>
                <a:cs typeface="Arial" panose="020B0604020202020204" pitchFamily="34" charset="0"/>
              </a:rPr>
              <a:t>will this session focus on?</a:t>
            </a:r>
          </a:p>
        </p:txBody>
      </p:sp>
      <p:sp>
        <p:nvSpPr>
          <p:cNvPr id="6" name="TextBox 5">
            <a:extLst>
              <a:ext uri="{FF2B5EF4-FFF2-40B4-BE49-F238E27FC236}">
                <a16:creationId xmlns:a16="http://schemas.microsoft.com/office/drawing/2014/main" id="{87A39843-7912-11FE-3349-61A9226A0453}"/>
              </a:ext>
            </a:extLst>
          </p:cNvPr>
          <p:cNvSpPr txBox="1"/>
          <p:nvPr/>
        </p:nvSpPr>
        <p:spPr>
          <a:xfrm>
            <a:off x="747714" y="1799278"/>
            <a:ext cx="14902593" cy="23293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During this session, you will have the opportunity to apply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 particular: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228594" marR="0" lvl="0" indent="-228594"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16" name="TextBox 15">
            <a:extLst>
              <a:ext uri="{FF2B5EF4-FFF2-40B4-BE49-F238E27FC236}">
                <a16:creationId xmlns:a16="http://schemas.microsoft.com/office/drawing/2014/main" id="{6AAC05A8-F7B3-B235-DFC0-F6DE68BC88A6}"/>
              </a:ext>
            </a:extLst>
          </p:cNvPr>
          <p:cNvSpPr txBox="1"/>
          <p:nvPr/>
        </p:nvSpPr>
        <p:spPr>
          <a:xfrm>
            <a:off x="747714" y="7392180"/>
            <a:ext cx="14902593" cy="83099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hlinkClick r:id="rId3"/>
              </a:rPr>
              <a:t>The Universal Framework </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breaks down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into 16 steps to help support an individual’s development.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p:txBody>
      </p:sp>
      <p:sp>
        <p:nvSpPr>
          <p:cNvPr id="2" name="Footer Placeholder 1">
            <a:extLst>
              <a:ext uri="{FF2B5EF4-FFF2-40B4-BE49-F238E27FC236}">
                <a16:creationId xmlns:a16="http://schemas.microsoft.com/office/drawing/2014/main" id="{6EDB7AF7-4885-E805-F62C-DE429CF97714}"/>
              </a:ext>
            </a:extLst>
          </p:cNvPr>
          <p:cNvSpPr>
            <a:spLocks noGrp="1"/>
          </p:cNvSpPr>
          <p:nvPr>
            <p:ph type="ftr" sz="quarter" idx="11"/>
          </p:nvPr>
        </p:nvSpPr>
        <p:spPr/>
        <p:txBody>
          <a:bodyPr/>
          <a:lstStyle/>
          <a:p>
            <a:r>
              <a:rPr lang="en-GB"/>
              <a:t>STEM Education Programme - Electric Vehicles (EVs) Session</a:t>
            </a:r>
            <a:endParaRPr lang="en-GB" dirty="0"/>
          </a:p>
        </p:txBody>
      </p:sp>
      <p:pic>
        <p:nvPicPr>
          <p:cNvPr id="8" name="Picture 7">
            <a:extLst>
              <a:ext uri="{FF2B5EF4-FFF2-40B4-BE49-F238E27FC236}">
                <a16:creationId xmlns:a16="http://schemas.microsoft.com/office/drawing/2014/main" id="{92DC68E6-D03E-7FBC-2D77-1ECA043A5AC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71458" y="2290592"/>
            <a:ext cx="3378374" cy="3378374"/>
          </a:xfrm>
          <a:prstGeom prst="rect">
            <a:avLst/>
          </a:prstGeom>
        </p:spPr>
      </p:pic>
      <p:sp>
        <p:nvSpPr>
          <p:cNvPr id="11" name="Rectangle 10">
            <a:extLst>
              <a:ext uri="{FF2B5EF4-FFF2-40B4-BE49-F238E27FC236}">
                <a16:creationId xmlns:a16="http://schemas.microsoft.com/office/drawing/2014/main" id="{101B9201-2FF1-F58F-294A-35BEF421BC3E}"/>
              </a:ext>
            </a:extLst>
          </p:cNvPr>
          <p:cNvSpPr/>
          <p:nvPr/>
        </p:nvSpPr>
        <p:spPr>
          <a:xfrm>
            <a:off x="1473586" y="5265955"/>
            <a:ext cx="3376246" cy="1447585"/>
          </a:xfrm>
          <a:prstGeom prst="rect">
            <a:avLst/>
          </a:prstGeom>
          <a:solidFill>
            <a:srgbClr val="ADE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a:ea typeface="+mn-ea"/>
                <a:cs typeface="+mn-cs"/>
              </a:rPr>
              <a:t>Working cooperatively with others towards achieving a shared goal</a:t>
            </a:r>
          </a:p>
        </p:txBody>
      </p:sp>
      <p:pic>
        <p:nvPicPr>
          <p:cNvPr id="4" name="Picture 3">
            <a:extLst>
              <a:ext uri="{FF2B5EF4-FFF2-40B4-BE49-F238E27FC236}">
                <a16:creationId xmlns:a16="http://schemas.microsoft.com/office/drawing/2014/main" id="{FE9B182F-162C-FA00-5F85-196130D269C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192627" y="2306272"/>
            <a:ext cx="3378374" cy="3378374"/>
          </a:xfrm>
          <a:prstGeom prst="rect">
            <a:avLst/>
          </a:prstGeom>
        </p:spPr>
      </p:pic>
      <p:pic>
        <p:nvPicPr>
          <p:cNvPr id="7" name="Picture 6">
            <a:extLst>
              <a:ext uri="{FF2B5EF4-FFF2-40B4-BE49-F238E27FC236}">
                <a16:creationId xmlns:a16="http://schemas.microsoft.com/office/drawing/2014/main" id="{3D2FE125-E231-DF2E-C59E-360647ABF74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714359" y="2306272"/>
            <a:ext cx="3378374" cy="3378374"/>
          </a:xfrm>
          <a:prstGeom prst="rect">
            <a:avLst/>
          </a:prstGeom>
        </p:spPr>
      </p:pic>
      <p:sp>
        <p:nvSpPr>
          <p:cNvPr id="10" name="Rectangle 9">
            <a:extLst>
              <a:ext uri="{FF2B5EF4-FFF2-40B4-BE49-F238E27FC236}">
                <a16:creationId xmlns:a16="http://schemas.microsoft.com/office/drawing/2014/main" id="{5D5EA4AD-88B3-2CFA-8AF1-9A02CE600B53}"/>
              </a:ext>
            </a:extLst>
          </p:cNvPr>
          <p:cNvSpPr/>
          <p:nvPr/>
        </p:nvSpPr>
        <p:spPr>
          <a:xfrm>
            <a:off x="6106494" y="5304907"/>
            <a:ext cx="3376246" cy="1447585"/>
          </a:xfrm>
          <a:prstGeom prst="rect">
            <a:avLst/>
          </a:prstGeom>
          <a:solidFill>
            <a:srgbClr val="C9E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ability to use tactics and strategies to overcome setbacks and achieve goals</a:t>
            </a:r>
          </a:p>
        </p:txBody>
      </p:sp>
      <p:sp>
        <p:nvSpPr>
          <p:cNvPr id="12" name="Rectangle 11">
            <a:extLst>
              <a:ext uri="{FF2B5EF4-FFF2-40B4-BE49-F238E27FC236}">
                <a16:creationId xmlns:a16="http://schemas.microsoft.com/office/drawing/2014/main" id="{E65AE329-3F80-F498-898B-1262CA370076}"/>
              </a:ext>
            </a:extLst>
          </p:cNvPr>
          <p:cNvSpPr/>
          <p:nvPr/>
        </p:nvSpPr>
        <p:spPr>
          <a:xfrm>
            <a:off x="10716487" y="5304907"/>
            <a:ext cx="3376246" cy="1447585"/>
          </a:xfrm>
          <a:prstGeom prst="rect">
            <a:avLst/>
          </a:prstGeom>
          <a:solidFill>
            <a:srgbClr val="FCE4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i="1" dirty="0">
                <a:solidFill>
                  <a:schemeClr val="tx1"/>
                </a:solidFill>
              </a:rPr>
              <a:t>The use of imagination and the generation of new ideas</a:t>
            </a:r>
          </a:p>
        </p:txBody>
      </p:sp>
    </p:spTree>
    <p:extLst>
      <p:ext uri="{BB962C8B-B14F-4D97-AF65-F5344CB8AC3E}">
        <p14:creationId xmlns:p14="http://schemas.microsoft.com/office/powerpoint/2010/main" val="60587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animBg="1"/>
      <p:bldP spid="10"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Net Zero</a:t>
            </a:r>
          </a:p>
        </p:txBody>
      </p:sp>
      <p:pic>
        <p:nvPicPr>
          <p:cNvPr id="2" name="Picture 1">
            <a:extLst>
              <a:ext uri="{FF2B5EF4-FFF2-40B4-BE49-F238E27FC236}">
                <a16:creationId xmlns:a16="http://schemas.microsoft.com/office/drawing/2014/main" id="{1ED5C5B5-C266-698C-041F-95D7541B5E9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42903" y="4071428"/>
            <a:ext cx="1944577" cy="1944577"/>
          </a:xfrm>
          <a:prstGeom prst="rect">
            <a:avLst/>
          </a:prstGeom>
        </p:spPr>
      </p:pic>
    </p:spTree>
    <p:extLst>
      <p:ext uri="{BB962C8B-B14F-4D97-AF65-F5344CB8AC3E}">
        <p14:creationId xmlns:p14="http://schemas.microsoft.com/office/powerpoint/2010/main" val="2343824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901DBB-1DC1-41B9-9601-A163E961EF57}"/>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139" b="139"/>
          <a:stretch/>
        </p:blipFill>
        <p:spPr>
          <a:xfrm>
            <a:off x="1" y="0"/>
            <a:ext cx="16301329" cy="9144000"/>
          </a:xfrm>
          <a:prstGeom prst="rect">
            <a:avLst/>
          </a:prstGeom>
        </p:spPr>
      </p:pic>
      <p:sp>
        <p:nvSpPr>
          <p:cNvPr id="8" name="Rectangle 7">
            <a:extLst>
              <a:ext uri="{FF2B5EF4-FFF2-40B4-BE49-F238E27FC236}">
                <a16:creationId xmlns:a16="http://schemas.microsoft.com/office/drawing/2014/main" id="{03E02C35-50CC-4638-9B6F-6DBFD2FD6117}"/>
              </a:ext>
            </a:extLst>
          </p:cNvPr>
          <p:cNvSpPr/>
          <p:nvPr/>
        </p:nvSpPr>
        <p:spPr>
          <a:xfrm>
            <a:off x="7261600" y="2405779"/>
            <a:ext cx="7959521" cy="5315821"/>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7" name="Rectangle 6">
            <a:extLst>
              <a:ext uri="{FF2B5EF4-FFF2-40B4-BE49-F238E27FC236}">
                <a16:creationId xmlns:a16="http://schemas.microsoft.com/office/drawing/2014/main" id="{E5098523-3E56-4B21-A856-DC6DDBC54C5E}"/>
              </a:ext>
            </a:extLst>
          </p:cNvPr>
          <p:cNvSpPr/>
          <p:nvPr/>
        </p:nvSpPr>
        <p:spPr>
          <a:xfrm>
            <a:off x="7261599" y="2405779"/>
            <a:ext cx="333103" cy="531582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9" name="TextBox 8">
            <a:extLst>
              <a:ext uri="{FF2B5EF4-FFF2-40B4-BE49-F238E27FC236}">
                <a16:creationId xmlns:a16="http://schemas.microsoft.com/office/drawing/2014/main" id="{9ED7B556-FCDC-4688-90B6-9D7D9D124B67}"/>
              </a:ext>
            </a:extLst>
          </p:cNvPr>
          <p:cNvSpPr txBox="1"/>
          <p:nvPr/>
        </p:nvSpPr>
        <p:spPr>
          <a:xfrm>
            <a:off x="7594701" y="2497705"/>
            <a:ext cx="7626419" cy="6001643"/>
          </a:xfrm>
          <a:prstGeom prst="rect">
            <a:avLst/>
          </a:prstGeom>
          <a:noFill/>
        </p:spPr>
        <p:txBody>
          <a:bodyPr wrap="square" rtlCol="0">
            <a:spAutoFit/>
          </a:bodyPr>
          <a:lstStyle/>
          <a:p>
            <a:r>
              <a:rPr lang="en-GB" sz="3200" b="1" dirty="0">
                <a:solidFill>
                  <a:srgbClr val="002D72"/>
                </a:solidFill>
                <a:cs typeface="Poppins ExtraBold" panose="00000900000000000000" pitchFamily="2" charset="0"/>
              </a:rPr>
              <a:t>What is Net Zero?</a:t>
            </a:r>
          </a:p>
          <a:p>
            <a:endParaRPr lang="en-GB" sz="3200" b="1" dirty="0">
              <a:solidFill>
                <a:srgbClr val="002D72"/>
              </a:solidFill>
              <a:cs typeface="Poppins ExtraBold" panose="00000900000000000000" pitchFamily="2" charset="0"/>
            </a:endParaRPr>
          </a:p>
          <a:p>
            <a:pPr marL="457189" indent="-457189">
              <a:buFont typeface="Arial" panose="020B0604020202020204" pitchFamily="34" charset="0"/>
              <a:buChar char="•"/>
            </a:pPr>
            <a:r>
              <a:rPr lang="en-US" sz="3200" dirty="0">
                <a:solidFill>
                  <a:srgbClr val="002D72"/>
                </a:solidFill>
              </a:rPr>
              <a:t>Net Zero is the UK’s legally binding target to reach net zero emissions by 2050 - </a:t>
            </a:r>
            <a:r>
              <a:rPr lang="en-US" sz="3200" i="1" dirty="0">
                <a:solidFill>
                  <a:srgbClr val="002D72"/>
                </a:solidFill>
              </a:rPr>
              <a:t>what does this mean?</a:t>
            </a:r>
          </a:p>
          <a:p>
            <a:endParaRPr lang="en-US" sz="3200" dirty="0">
              <a:solidFill>
                <a:srgbClr val="002D72"/>
              </a:solidFill>
            </a:endParaRPr>
          </a:p>
          <a:p>
            <a:pPr marL="457189" indent="-457189">
              <a:buFont typeface="Arial" panose="020B0604020202020204" pitchFamily="34" charset="0"/>
              <a:buChar char="•"/>
            </a:pPr>
            <a:r>
              <a:rPr lang="en-US" sz="3200" dirty="0">
                <a:solidFill>
                  <a:srgbClr val="002D72"/>
                </a:solidFill>
              </a:rPr>
              <a:t>In 1990, the UK’s emissions were 14,752 kilograms of Co2. By 2017 this had reduced to 8,720 kilograms, but there's still a lot of work to be done. </a:t>
            </a:r>
          </a:p>
          <a:p>
            <a:pPr marL="457189" indent="-457189">
              <a:buFont typeface="Arial" panose="020B0604020202020204" pitchFamily="34" charset="0"/>
              <a:buChar char="•"/>
            </a:pPr>
            <a:endParaRPr lang="en-US" sz="3200" dirty="0">
              <a:solidFill>
                <a:srgbClr val="002D72"/>
              </a:solidFill>
              <a:latin typeface="Museo Sans 100" panose="02000000000000000000" pitchFamily="50" charset="0"/>
            </a:endParaRPr>
          </a:p>
          <a:p>
            <a:endParaRPr lang="en-GB" sz="3200" b="1" dirty="0">
              <a:solidFill>
                <a:srgbClr val="002D72"/>
              </a:solidFill>
              <a:latin typeface="Museo Sans 100" panose="02000000000000000000" pitchFamily="50" charset="0"/>
              <a:cs typeface="Poppins ExtraBold" panose="00000900000000000000" pitchFamily="2" charset="0"/>
            </a:endParaRPr>
          </a:p>
        </p:txBody>
      </p:sp>
      <p:sp>
        <p:nvSpPr>
          <p:cNvPr id="6" name="Rectangle 5">
            <a:extLst>
              <a:ext uri="{FF2B5EF4-FFF2-40B4-BE49-F238E27FC236}">
                <a16:creationId xmlns:a16="http://schemas.microsoft.com/office/drawing/2014/main" id="{5FE6B37A-0B1D-44AC-8F37-907F238CD790}"/>
              </a:ext>
            </a:extLst>
          </p:cNvPr>
          <p:cNvSpPr/>
          <p:nvPr/>
        </p:nvSpPr>
        <p:spPr>
          <a:xfrm>
            <a:off x="337357" y="5513915"/>
            <a:ext cx="6757691" cy="2827143"/>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rPr>
              <a:t>“We are experiencing the biggest change in electricity production and infrastructure since the birth of the National Grid”</a:t>
            </a:r>
          </a:p>
          <a:p>
            <a:pPr algn="r"/>
            <a:r>
              <a:rPr lang="en-GB" sz="3200" dirty="0">
                <a:solidFill>
                  <a:schemeClr val="bg1"/>
                </a:solidFill>
              </a:rPr>
              <a:t>- SSE</a:t>
            </a:r>
          </a:p>
        </p:txBody>
      </p:sp>
      <p:sp>
        <p:nvSpPr>
          <p:cNvPr id="3" name="Footer Placeholder 2">
            <a:extLst>
              <a:ext uri="{FF2B5EF4-FFF2-40B4-BE49-F238E27FC236}">
                <a16:creationId xmlns:a16="http://schemas.microsoft.com/office/drawing/2014/main" id="{F52C4274-6042-4C36-84F0-A0C76E3976D9}"/>
              </a:ext>
            </a:extLst>
          </p:cNvPr>
          <p:cNvSpPr>
            <a:spLocks noGrp="1"/>
          </p:cNvSpPr>
          <p:nvPr>
            <p:ph type="ftr" sz="quarter" idx="11"/>
          </p:nvPr>
        </p:nvSpPr>
        <p:spPr/>
        <p:txBody>
          <a:bodyPr/>
          <a:lstStyle/>
          <a:p>
            <a:r>
              <a:rPr lang="en-GB"/>
              <a:t>STEM Education Programme - Electric Vehicles (EVs) Session</a:t>
            </a:r>
            <a:endParaRPr lang="en-GB" dirty="0"/>
          </a:p>
        </p:txBody>
      </p:sp>
    </p:spTree>
    <p:extLst>
      <p:ext uri="{BB962C8B-B14F-4D97-AF65-F5344CB8AC3E}">
        <p14:creationId xmlns:p14="http://schemas.microsoft.com/office/powerpoint/2010/main" val="70234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6" grpId="0" animBg="1"/>
      <p:bldP spid="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Document title</a:t>
            </a:r>
            <a:endParaRPr lang="en-GB" dirty="0"/>
          </a:p>
        </p:txBody>
      </p:sp>
      <p:sp>
        <p:nvSpPr>
          <p:cNvPr id="3" name="Slide Number Placeholder 2">
            <a:extLst>
              <a:ext uri="{FF2B5EF4-FFF2-40B4-BE49-F238E27FC236}">
                <a16:creationId xmlns:a16="http://schemas.microsoft.com/office/drawing/2014/main" id="{24444E9D-EB4D-CDCD-AE95-726730B785DC}"/>
              </a:ext>
            </a:extLst>
          </p:cNvPr>
          <p:cNvSpPr>
            <a:spLocks noGrp="1"/>
          </p:cNvSpPr>
          <p:nvPr>
            <p:ph type="sldNum" sz="quarter" idx="4"/>
          </p:nvPr>
        </p:nvSpPr>
        <p:spPr/>
        <p:txBody>
          <a:bodyPr/>
          <a:lstStyle/>
          <a:p>
            <a:fld id="{40FC62D0-A2F2-4BF8-8DAC-E86C11000EC3}" type="slidenum">
              <a:rPr lang="en-GB" smtClean="0"/>
              <a:pPr/>
              <a:t>9</a:t>
            </a:fld>
            <a:endParaRPr lang="en-GB" dirty="0"/>
          </a:p>
        </p:txBody>
      </p:sp>
      <p:sp>
        <p:nvSpPr>
          <p:cNvPr id="4" name="Title 1">
            <a:extLst>
              <a:ext uri="{FF2B5EF4-FFF2-40B4-BE49-F238E27FC236}">
                <a16:creationId xmlns:a16="http://schemas.microsoft.com/office/drawing/2014/main" id="{BB209EA2-C54B-87C1-1A5A-217D1080811D}"/>
              </a:ext>
            </a:extLst>
          </p:cNvPr>
          <p:cNvSpPr txBox="1">
            <a:spLocks/>
          </p:cNvSpPr>
          <p:nvPr/>
        </p:nvSpPr>
        <p:spPr>
          <a:xfrm>
            <a:off x="1219201" y="486833"/>
            <a:ext cx="13817599" cy="1146048"/>
          </a:xfrm>
          <a:prstGeom prst="rect">
            <a:avLst/>
          </a:prstGeom>
        </p:spPr>
        <p:txBody>
          <a:bodyPr>
            <a:normAutofit/>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a:t>SSE Sustainability video</a:t>
            </a:r>
            <a:endParaRPr lang="en-GB" dirty="0"/>
          </a:p>
        </p:txBody>
      </p:sp>
      <p:pic>
        <p:nvPicPr>
          <p:cNvPr id="5" name="SSE's 2030 Goals">
            <a:hlinkClick r:id="" action="ppaction://media"/>
            <a:extLst>
              <a:ext uri="{FF2B5EF4-FFF2-40B4-BE49-F238E27FC236}">
                <a16:creationId xmlns:a16="http://schemas.microsoft.com/office/drawing/2014/main" id="{6DB72A4C-8658-D6CA-4475-964930A0D01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22135" y="1727994"/>
            <a:ext cx="13091531" cy="5688012"/>
          </a:xfrm>
          <a:prstGeom prst="rect">
            <a:avLst/>
          </a:prstGeom>
        </p:spPr>
      </p:pic>
    </p:spTree>
    <p:extLst>
      <p:ext uri="{BB962C8B-B14F-4D97-AF65-F5344CB8AC3E}">
        <p14:creationId xmlns:p14="http://schemas.microsoft.com/office/powerpoint/2010/main" val="3989225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01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Blank Slides">
  <a:themeElements>
    <a:clrScheme name="Custom 1">
      <a:dk1>
        <a:srgbClr val="3F3F3F"/>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SharedWithUsers xmlns="627f6527-ab1f-4eca-a472-40d5a7c91aa6">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F5F813-550E-4BB5-ADE3-752FACD4D223}">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51c7f4a-c353-4405-badc-f22153839b74"/>
    <ds:schemaRef ds:uri="http://purl.org/dc/elements/1.1/"/>
    <ds:schemaRef ds:uri="http://schemas.microsoft.com/office/2006/metadata/properties"/>
    <ds:schemaRef ds:uri="19478fe6-f361-4126-ad27-533821e265c9"/>
    <ds:schemaRef ds:uri="http://www.w3.org/XML/1998/namespace"/>
    <ds:schemaRef ds:uri="http://purl.org/dc/dcmitype/"/>
  </ds:schemaRefs>
</ds:datastoreItem>
</file>

<file path=customXml/itemProps2.xml><?xml version="1.0" encoding="utf-8"?>
<ds:datastoreItem xmlns:ds="http://schemas.openxmlformats.org/officeDocument/2006/customXml" ds:itemID="{F2E6CF21-89C1-41F8-8F13-3A47B2EA5B04}"/>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3933</TotalTime>
  <Words>3523</Words>
  <Application>Microsoft Office PowerPoint</Application>
  <PresentationFormat>Custom</PresentationFormat>
  <Paragraphs>450</Paragraphs>
  <Slides>30</Slides>
  <Notes>30</Notes>
  <HiddenSlides>0</HiddenSlides>
  <MMClips>3</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30</vt:i4>
      </vt:variant>
    </vt:vector>
  </HeadingPairs>
  <TitlesOfParts>
    <vt:vector size="44" baseType="lpstr">
      <vt:lpstr>Arial</vt:lpstr>
      <vt:lpstr>Arial Black</vt:lpstr>
      <vt:lpstr>Calibri</vt:lpstr>
      <vt:lpstr>Museo Sans 100</vt:lpstr>
      <vt:lpstr>Museo Sans 300</vt:lpstr>
      <vt:lpstr>MV Boli</vt:lpstr>
      <vt:lpstr>Open Sans Light</vt:lpstr>
      <vt:lpstr>Poppins</vt:lpstr>
      <vt:lpstr>Poppins ExtraBold</vt:lpstr>
      <vt:lpstr>Symbol</vt:lpstr>
      <vt:lpstr>SSE Master Slide</vt:lpstr>
      <vt:lpstr>Icons and Image Placeholder</vt:lpstr>
      <vt:lpstr>Document classification</vt:lpstr>
      <vt:lpstr>Blank Slides</vt:lpstr>
      <vt:lpstr>PowerPoint Presentation</vt:lpstr>
      <vt:lpstr>STEM Education Programme </vt:lpstr>
      <vt:lpstr>Who are SSE?</vt:lpstr>
      <vt:lpstr>PowerPoint Presentation</vt:lpstr>
      <vt:lpstr>PowerPoint Presentation</vt:lpstr>
      <vt:lpstr>PowerPoint Presentation</vt:lpstr>
      <vt:lpstr>Net Zero</vt:lpstr>
      <vt:lpstr>PowerPoint Presentation</vt:lpstr>
      <vt:lpstr>PowerPoint Presentation</vt:lpstr>
      <vt:lpstr>PowerPoint Presentation</vt:lpstr>
      <vt:lpstr>Introduction to Electric Vehicles (EVs)</vt:lpstr>
      <vt:lpstr>Intro to Electric Vehicles (EVs) </vt:lpstr>
      <vt:lpstr>PowerPoint Presentation</vt:lpstr>
      <vt:lpstr>PowerPoint Presentation</vt:lpstr>
      <vt:lpstr>Opportunities &amp; Challenges of EV</vt:lpstr>
      <vt:lpstr>PowerPoint Presentation</vt:lpstr>
      <vt:lpstr>PowerPoint Presentation</vt:lpstr>
      <vt:lpstr>Team Challenge</vt:lpstr>
      <vt:lpstr>Team Challenge</vt:lpstr>
      <vt:lpstr>Team Challenge</vt:lpstr>
      <vt:lpstr>PowerPoint Presentation</vt:lpstr>
      <vt:lpstr>Examples</vt:lpstr>
      <vt:lpstr>PowerPoint Presentation</vt:lpstr>
      <vt:lpstr>PowerPoint Presentation</vt:lpstr>
      <vt:lpstr>PowerPoint Presentation</vt:lpstr>
      <vt:lpstr>What do you think?</vt:lpstr>
      <vt:lpstr>Reflection</vt:lpstr>
      <vt:lpstr>PowerPoint Presentation</vt:lpstr>
      <vt:lpstr>PowerPoint Presentation</vt:lpstr>
      <vt:lpstr>Participant Feedback Link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Stephen</dc:creator>
  <cp:lastModifiedBy>Smith, Hannah</cp:lastModifiedBy>
  <cp:revision>24</cp:revision>
  <dcterms:created xsi:type="dcterms:W3CDTF">2020-09-14T13:57:51Z</dcterms:created>
  <dcterms:modified xsi:type="dcterms:W3CDTF">2024-03-05T14:32:07Z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515900.000000000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