
<file path=[Content_Types].xml><?xml version="1.0" encoding="utf-8"?>
<Types xmlns="http://schemas.openxmlformats.org/package/2006/content-types">
  <Default Extension="emf" ContentType="image/x-emf"/>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2.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3.xml" ContentType="application/vnd.openxmlformats-officedocument.theme+xml"/>
  <Override PartName="/ppt/slideLayouts/slideLayout63.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90" r:id="rId4"/>
    <p:sldMasterId id="2147483800" r:id="rId5"/>
    <p:sldMasterId id="2147483791" r:id="rId6"/>
    <p:sldMasterId id="2147483897" r:id="rId7"/>
  </p:sldMasterIdLst>
  <p:notesMasterIdLst>
    <p:notesMasterId r:id="rId42"/>
  </p:notesMasterIdLst>
  <p:handoutMasterIdLst>
    <p:handoutMasterId r:id="rId43"/>
  </p:handoutMasterIdLst>
  <p:sldIdLst>
    <p:sldId id="263" r:id="rId8"/>
    <p:sldId id="386" r:id="rId9"/>
    <p:sldId id="387" r:id="rId10"/>
    <p:sldId id="422" r:id="rId11"/>
    <p:sldId id="389" r:id="rId12"/>
    <p:sldId id="390" r:id="rId13"/>
    <p:sldId id="392" r:id="rId14"/>
    <p:sldId id="423" r:id="rId15"/>
    <p:sldId id="393" r:id="rId16"/>
    <p:sldId id="424" r:id="rId17"/>
    <p:sldId id="394" r:id="rId18"/>
    <p:sldId id="399" r:id="rId19"/>
    <p:sldId id="425" r:id="rId20"/>
    <p:sldId id="427" r:id="rId21"/>
    <p:sldId id="400" r:id="rId22"/>
    <p:sldId id="402" r:id="rId23"/>
    <p:sldId id="291" r:id="rId24"/>
    <p:sldId id="292" r:id="rId25"/>
    <p:sldId id="289" r:id="rId26"/>
    <p:sldId id="293" r:id="rId27"/>
    <p:sldId id="403" r:id="rId28"/>
    <p:sldId id="429" r:id="rId29"/>
    <p:sldId id="404" r:id="rId30"/>
    <p:sldId id="430" r:id="rId31"/>
    <p:sldId id="431" r:id="rId32"/>
    <p:sldId id="432" r:id="rId33"/>
    <p:sldId id="418" r:id="rId34"/>
    <p:sldId id="310" r:id="rId35"/>
    <p:sldId id="419" r:id="rId36"/>
    <p:sldId id="421" r:id="rId37"/>
    <p:sldId id="420" r:id="rId38"/>
    <p:sldId id="428" r:id="rId39"/>
    <p:sldId id="307" r:id="rId40"/>
    <p:sldId id="398" r:id="rId41"/>
  </p:sldIdLst>
  <p:sldSz cx="16256000" cy="9144000"/>
  <p:notesSz cx="16256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E4BA"/>
    <a:srgbClr val="F5AD86"/>
    <a:srgbClr val="002D72"/>
    <a:srgbClr val="F39866"/>
    <a:srgbClr val="7890B4"/>
    <a:srgbClr val="425563"/>
    <a:srgbClr val="6BCABA"/>
    <a:srgbClr val="CCEAEE"/>
    <a:srgbClr val="98D5DD"/>
    <a:srgbClr val="DAE0E9"/>
  </p:clrMru>
  <p:extLst>
    <p:ext uri="{E76CE94A-603C-4142-B9EB-6D1370010A27}">
      <p14:discardImageEditData xmlns:p14="http://schemas.microsoft.com/office/powerpoint/2010/main" val="0"/>
    </p:ext>
    <p:ext uri="{D31A062A-798A-4329-ABDD-BBA856620510}">
      <p14:defaultImageDpi xmlns:p14="http://schemas.microsoft.com/office/powerpoint/2010/main" val="96"/>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699" autoAdjust="0"/>
    <p:restoredTop sz="83549" autoAdjust="0"/>
  </p:normalViewPr>
  <p:slideViewPr>
    <p:cSldViewPr snapToGrid="0">
      <p:cViewPr>
        <p:scale>
          <a:sx n="50" d="100"/>
          <a:sy n="50" d="100"/>
        </p:scale>
        <p:origin x="692" y="-200"/>
      </p:cViewPr>
      <p:guideLst>
        <p:guide orient="horz" pos="2880"/>
        <p:guide pos="2160"/>
      </p:guideLst>
    </p:cSldViewPr>
  </p:slideViewPr>
  <p:notesTextViewPr>
    <p:cViewPr>
      <p:scale>
        <a:sx n="100" d="100"/>
        <a:sy n="100" d="100"/>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handoutMaster" Target="handoutMasters/handoutMaster1.xml"/><Relationship Id="rId48" Type="http://schemas.microsoft.com/office/2016/11/relationships/changesInfo" Target="changesInfos/changesInfo1.xml"/><Relationship Id="rId8" Type="http://schemas.openxmlformats.org/officeDocument/2006/relationships/slide" Target="slides/slide1.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theme" Target="theme/theme1.xml"/><Relationship Id="rId20" Type="http://schemas.openxmlformats.org/officeDocument/2006/relationships/slide" Target="slides/slide13.xml"/><Relationship Id="rId41" Type="http://schemas.openxmlformats.org/officeDocument/2006/relationships/slide" Target="slides/slide3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mith, Hannah" userId="46726b77-59c1-4a4e-977c-7af4a4e748aa" providerId="ADAL" clId="{11B3D45C-343B-41BD-A4E8-A0B0178DFB36}"/>
    <pc:docChg chg="undo custSel addSld delSld modSld">
      <pc:chgData name="Smith, Hannah" userId="46726b77-59c1-4a4e-977c-7af4a4e748aa" providerId="ADAL" clId="{11B3D45C-343B-41BD-A4E8-A0B0178DFB36}" dt="2023-12-14T16:47:39.928" v="87" actId="680"/>
      <pc:docMkLst>
        <pc:docMk/>
      </pc:docMkLst>
      <pc:sldChg chg="delSp modSp mod">
        <pc:chgData name="Smith, Hannah" userId="46726b77-59c1-4a4e-977c-7af4a4e748aa" providerId="ADAL" clId="{11B3D45C-343B-41BD-A4E8-A0B0178DFB36}" dt="2023-12-14T16:26:38.887" v="84" actId="478"/>
        <pc:sldMkLst>
          <pc:docMk/>
          <pc:sldMk cId="975590671" sldId="263"/>
        </pc:sldMkLst>
        <pc:spChg chg="del">
          <ac:chgData name="Smith, Hannah" userId="46726b77-59c1-4a4e-977c-7af4a4e748aa" providerId="ADAL" clId="{11B3D45C-343B-41BD-A4E8-A0B0178DFB36}" dt="2023-12-14T16:26:38.887" v="84" actId="478"/>
          <ac:spMkLst>
            <pc:docMk/>
            <pc:sldMk cId="975590671" sldId="263"/>
            <ac:spMk id="3" creationId="{CC2BD44A-E602-9704-0ADB-BF503133A7E6}"/>
          </ac:spMkLst>
        </pc:spChg>
        <pc:spChg chg="mod">
          <ac:chgData name="Smith, Hannah" userId="46726b77-59c1-4a4e-977c-7af4a4e748aa" providerId="ADAL" clId="{11B3D45C-343B-41BD-A4E8-A0B0178DFB36}" dt="2023-12-14T16:26:21.368" v="81" actId="2711"/>
          <ac:spMkLst>
            <pc:docMk/>
            <pc:sldMk cId="975590671" sldId="263"/>
            <ac:spMk id="7" creationId="{8F45FC9A-3809-442F-A70F-2272BFB16BB2}"/>
          </ac:spMkLst>
        </pc:spChg>
        <pc:spChg chg="mod">
          <ac:chgData name="Smith, Hannah" userId="46726b77-59c1-4a4e-977c-7af4a4e748aa" providerId="ADAL" clId="{11B3D45C-343B-41BD-A4E8-A0B0178DFB36}" dt="2023-12-14T16:26:28.414" v="82" actId="2711"/>
          <ac:spMkLst>
            <pc:docMk/>
            <pc:sldMk cId="975590671" sldId="263"/>
            <ac:spMk id="10" creationId="{271AACF3-D081-4F65-9944-85B340F2FB97}"/>
          </ac:spMkLst>
        </pc:spChg>
        <pc:spChg chg="mod">
          <ac:chgData name="Smith, Hannah" userId="46726b77-59c1-4a4e-977c-7af4a4e748aa" providerId="ADAL" clId="{11B3D45C-343B-41BD-A4E8-A0B0178DFB36}" dt="2023-12-14T16:26:34.270" v="83" actId="2711"/>
          <ac:spMkLst>
            <pc:docMk/>
            <pc:sldMk cId="975590671" sldId="263"/>
            <ac:spMk id="11" creationId="{70726C0A-23F7-4DFB-8483-547DABBCF38F}"/>
          </ac:spMkLst>
        </pc:spChg>
      </pc:sldChg>
      <pc:sldChg chg="modSp mod">
        <pc:chgData name="Smith, Hannah" userId="46726b77-59c1-4a4e-977c-7af4a4e748aa" providerId="ADAL" clId="{11B3D45C-343B-41BD-A4E8-A0B0178DFB36}" dt="2023-12-14T16:23:26.804" v="55" actId="1076"/>
        <pc:sldMkLst>
          <pc:docMk/>
          <pc:sldMk cId="2942664744" sldId="289"/>
        </pc:sldMkLst>
        <pc:spChg chg="mod">
          <ac:chgData name="Smith, Hannah" userId="46726b77-59c1-4a4e-977c-7af4a4e748aa" providerId="ADAL" clId="{11B3D45C-343B-41BD-A4E8-A0B0178DFB36}" dt="2023-12-14T16:23:10.567" v="50" actId="2711"/>
          <ac:spMkLst>
            <pc:docMk/>
            <pc:sldMk cId="2942664744" sldId="289"/>
            <ac:spMk id="3" creationId="{0015EEBB-28E6-4FE5-B59C-2E4062B06946}"/>
          </ac:spMkLst>
        </pc:spChg>
        <pc:spChg chg="mod">
          <ac:chgData name="Smith, Hannah" userId="46726b77-59c1-4a4e-977c-7af4a4e748aa" providerId="ADAL" clId="{11B3D45C-343B-41BD-A4E8-A0B0178DFB36}" dt="2023-12-14T16:23:26.804" v="55" actId="1076"/>
          <ac:spMkLst>
            <pc:docMk/>
            <pc:sldMk cId="2942664744" sldId="289"/>
            <ac:spMk id="4" creationId="{CEEF9B70-25CC-4AA3-9288-809FCD4F60F7}"/>
          </ac:spMkLst>
        </pc:spChg>
        <pc:spChg chg="mod">
          <ac:chgData name="Smith, Hannah" userId="46726b77-59c1-4a4e-977c-7af4a4e748aa" providerId="ADAL" clId="{11B3D45C-343B-41BD-A4E8-A0B0178DFB36}" dt="2023-12-14T16:23:19.950" v="53" actId="2711"/>
          <ac:spMkLst>
            <pc:docMk/>
            <pc:sldMk cId="2942664744" sldId="289"/>
            <ac:spMk id="5" creationId="{DBA9DD38-BAA3-4451-8D36-13DF638C4BC3}"/>
          </ac:spMkLst>
        </pc:spChg>
        <pc:spChg chg="mod">
          <ac:chgData name="Smith, Hannah" userId="46726b77-59c1-4a4e-977c-7af4a4e748aa" providerId="ADAL" clId="{11B3D45C-343B-41BD-A4E8-A0B0178DFB36}" dt="2023-12-14T16:23:05.387" v="49" actId="120"/>
          <ac:spMkLst>
            <pc:docMk/>
            <pc:sldMk cId="2942664744" sldId="289"/>
            <ac:spMk id="19" creationId="{2C7BA75E-CCF9-49FA-AD8C-834E2538FCD6}"/>
          </ac:spMkLst>
        </pc:spChg>
        <pc:cxnChg chg="mod">
          <ac:chgData name="Smith, Hannah" userId="46726b77-59c1-4a4e-977c-7af4a4e748aa" providerId="ADAL" clId="{11B3D45C-343B-41BD-A4E8-A0B0178DFB36}" dt="2023-12-14T16:06:55.060" v="9" actId="1076"/>
          <ac:cxnSpMkLst>
            <pc:docMk/>
            <pc:sldMk cId="2942664744" sldId="289"/>
            <ac:cxnSpMk id="6" creationId="{6F3E437A-535E-4091-84B7-8132F6B9EB34}"/>
          </ac:cxnSpMkLst>
        </pc:cxnChg>
      </pc:sldChg>
      <pc:sldChg chg="modSp mod setBg">
        <pc:chgData name="Smith, Hannah" userId="46726b77-59c1-4a4e-977c-7af4a4e748aa" providerId="ADAL" clId="{11B3D45C-343B-41BD-A4E8-A0B0178DFB36}" dt="2023-12-14T16:23:52.134" v="59" actId="207"/>
        <pc:sldMkLst>
          <pc:docMk/>
          <pc:sldMk cId="508545443" sldId="292"/>
        </pc:sldMkLst>
        <pc:spChg chg="mod">
          <ac:chgData name="Smith, Hannah" userId="46726b77-59c1-4a4e-977c-7af4a4e748aa" providerId="ADAL" clId="{11B3D45C-343B-41BD-A4E8-A0B0178DFB36}" dt="2023-12-14T16:23:46.052" v="57" actId="207"/>
          <ac:spMkLst>
            <pc:docMk/>
            <pc:sldMk cId="508545443" sldId="292"/>
            <ac:spMk id="5" creationId="{A7BDA152-CF25-4530-A041-3AD2F49A34B3}"/>
          </ac:spMkLst>
        </pc:spChg>
        <pc:spChg chg="mod">
          <ac:chgData name="Smith, Hannah" userId="46726b77-59c1-4a4e-977c-7af4a4e748aa" providerId="ADAL" clId="{11B3D45C-343B-41BD-A4E8-A0B0178DFB36}" dt="2023-12-14T16:23:49.775" v="58" actId="207"/>
          <ac:spMkLst>
            <pc:docMk/>
            <pc:sldMk cId="508545443" sldId="292"/>
            <ac:spMk id="10" creationId="{C5E46157-A91F-4249-8CBC-A2AB7556ACAA}"/>
          </ac:spMkLst>
        </pc:spChg>
        <pc:spChg chg="mod">
          <ac:chgData name="Smith, Hannah" userId="46726b77-59c1-4a4e-977c-7af4a4e748aa" providerId="ADAL" clId="{11B3D45C-343B-41BD-A4E8-A0B0178DFB36}" dt="2023-12-14T16:23:52.134" v="59" actId="207"/>
          <ac:spMkLst>
            <pc:docMk/>
            <pc:sldMk cId="508545443" sldId="292"/>
            <ac:spMk id="11" creationId="{D30FB6F6-D225-4909-97C9-73D9D07E708F}"/>
          </ac:spMkLst>
        </pc:spChg>
      </pc:sldChg>
      <pc:sldChg chg="modSp mod">
        <pc:chgData name="Smith, Hannah" userId="46726b77-59c1-4a4e-977c-7af4a4e748aa" providerId="ADAL" clId="{11B3D45C-343B-41BD-A4E8-A0B0178DFB36}" dt="2023-12-14T16:24:34.877" v="69" actId="14100"/>
        <pc:sldMkLst>
          <pc:docMk/>
          <pc:sldMk cId="2510904510" sldId="293"/>
        </pc:sldMkLst>
        <pc:spChg chg="mod">
          <ac:chgData name="Smith, Hannah" userId="46726b77-59c1-4a4e-977c-7af4a4e748aa" providerId="ADAL" clId="{11B3D45C-343B-41BD-A4E8-A0B0178DFB36}" dt="2023-12-14T16:24:01.828" v="60" actId="2711"/>
          <ac:spMkLst>
            <pc:docMk/>
            <pc:sldMk cId="2510904510" sldId="293"/>
            <ac:spMk id="6" creationId="{654C999E-BA70-423F-A401-B2F212AF3D87}"/>
          </ac:spMkLst>
        </pc:spChg>
        <pc:spChg chg="mod">
          <ac:chgData name="Smith, Hannah" userId="46726b77-59c1-4a4e-977c-7af4a4e748aa" providerId="ADAL" clId="{11B3D45C-343B-41BD-A4E8-A0B0178DFB36}" dt="2023-12-14T16:24:13.909" v="63" actId="14100"/>
          <ac:spMkLst>
            <pc:docMk/>
            <pc:sldMk cId="2510904510" sldId="293"/>
            <ac:spMk id="9" creationId="{6CD2AD38-6174-4A78-BCA4-E5B9321F3849}"/>
          </ac:spMkLst>
        </pc:spChg>
        <pc:spChg chg="mod">
          <ac:chgData name="Smith, Hannah" userId="46726b77-59c1-4a4e-977c-7af4a4e748aa" providerId="ADAL" clId="{11B3D45C-343B-41BD-A4E8-A0B0178DFB36}" dt="2023-12-14T16:24:34.877" v="69" actId="14100"/>
          <ac:spMkLst>
            <pc:docMk/>
            <pc:sldMk cId="2510904510" sldId="293"/>
            <ac:spMk id="10" creationId="{A7A620FE-76AE-4C27-A0CA-910E9EBF849B}"/>
          </ac:spMkLst>
        </pc:spChg>
        <pc:spChg chg="mod">
          <ac:chgData name="Smith, Hannah" userId="46726b77-59c1-4a4e-977c-7af4a4e748aa" providerId="ADAL" clId="{11B3D45C-343B-41BD-A4E8-A0B0178DFB36}" dt="2023-12-14T16:24:31.717" v="68" actId="14100"/>
          <ac:spMkLst>
            <pc:docMk/>
            <pc:sldMk cId="2510904510" sldId="293"/>
            <ac:spMk id="11" creationId="{EF22F6D3-AB17-47EC-B8F0-E35BCEB865EC}"/>
          </ac:spMkLst>
        </pc:spChg>
        <pc:spChg chg="mod">
          <ac:chgData name="Smith, Hannah" userId="46726b77-59c1-4a4e-977c-7af4a4e748aa" providerId="ADAL" clId="{11B3D45C-343B-41BD-A4E8-A0B0178DFB36}" dt="2023-12-14T16:24:30.051" v="67" actId="14100"/>
          <ac:spMkLst>
            <pc:docMk/>
            <pc:sldMk cId="2510904510" sldId="293"/>
            <ac:spMk id="12" creationId="{01A6A008-A899-4C9C-9E0A-8FFCEE75B307}"/>
          </ac:spMkLst>
        </pc:spChg>
      </pc:sldChg>
      <pc:sldChg chg="modSp mod">
        <pc:chgData name="Smith, Hannah" userId="46726b77-59c1-4a4e-977c-7af4a4e748aa" providerId="ADAL" clId="{11B3D45C-343B-41BD-A4E8-A0B0178DFB36}" dt="2023-12-14T16:21:35.329" v="39" actId="2711"/>
        <pc:sldMkLst>
          <pc:docMk/>
          <pc:sldMk cId="4076423442" sldId="310"/>
        </pc:sldMkLst>
        <pc:spChg chg="mod">
          <ac:chgData name="Smith, Hannah" userId="46726b77-59c1-4a4e-977c-7af4a4e748aa" providerId="ADAL" clId="{11B3D45C-343B-41BD-A4E8-A0B0178DFB36}" dt="2023-12-14T16:21:35.329" v="39" actId="2711"/>
          <ac:spMkLst>
            <pc:docMk/>
            <pc:sldMk cId="4076423442" sldId="310"/>
            <ac:spMk id="6" creationId="{3C3E65DA-A4BC-218E-8306-6B10E157082F}"/>
          </ac:spMkLst>
        </pc:spChg>
      </pc:sldChg>
      <pc:sldChg chg="modSp mod">
        <pc:chgData name="Smith, Hannah" userId="46726b77-59c1-4a4e-977c-7af4a4e748aa" providerId="ADAL" clId="{11B3D45C-343B-41BD-A4E8-A0B0178DFB36}" dt="2023-12-14T16:29:12.171" v="85" actId="2711"/>
        <pc:sldMkLst>
          <pc:docMk/>
          <pc:sldMk cId="1864492345" sldId="386"/>
        </pc:sldMkLst>
        <pc:spChg chg="mod">
          <ac:chgData name="Smith, Hannah" userId="46726b77-59c1-4a4e-977c-7af4a4e748aa" providerId="ADAL" clId="{11B3D45C-343B-41BD-A4E8-A0B0178DFB36}" dt="2023-12-14T16:29:12.171" v="85" actId="2711"/>
          <ac:spMkLst>
            <pc:docMk/>
            <pc:sldMk cId="1864492345" sldId="386"/>
            <ac:spMk id="2" creationId="{A6B46B86-B2CA-D4F9-22F5-03A1FB5AF989}"/>
          </ac:spMkLst>
        </pc:spChg>
      </pc:sldChg>
      <pc:sldChg chg="modSp mod">
        <pc:chgData name="Smith, Hannah" userId="46726b77-59c1-4a4e-977c-7af4a4e748aa" providerId="ADAL" clId="{11B3D45C-343B-41BD-A4E8-A0B0178DFB36}" dt="2023-12-14T16:26:08.275" v="80" actId="1076"/>
        <pc:sldMkLst>
          <pc:docMk/>
          <pc:sldMk cId="690644831" sldId="389"/>
        </pc:sldMkLst>
        <pc:spChg chg="mod">
          <ac:chgData name="Smith, Hannah" userId="46726b77-59c1-4a4e-977c-7af4a4e748aa" providerId="ADAL" clId="{11B3D45C-343B-41BD-A4E8-A0B0178DFB36}" dt="2023-12-14T16:26:03.031" v="79" actId="2711"/>
          <ac:spMkLst>
            <pc:docMk/>
            <pc:sldMk cId="690644831" sldId="389"/>
            <ac:spMk id="6" creationId="{87A39843-7912-11FE-3349-61A9226A0453}"/>
          </ac:spMkLst>
        </pc:spChg>
        <pc:picChg chg="mod">
          <ac:chgData name="Smith, Hannah" userId="46726b77-59c1-4a4e-977c-7af4a4e748aa" providerId="ADAL" clId="{11B3D45C-343B-41BD-A4E8-A0B0178DFB36}" dt="2023-12-14T16:26:08.275" v="80" actId="1076"/>
          <ac:picMkLst>
            <pc:docMk/>
            <pc:sldMk cId="690644831" sldId="389"/>
            <ac:picMk id="5" creationId="{D68B6E64-B0A0-699A-4317-DEB7B963FC70}"/>
          </ac:picMkLst>
        </pc:picChg>
      </pc:sldChg>
      <pc:sldChg chg="modSp mod">
        <pc:chgData name="Smith, Hannah" userId="46726b77-59c1-4a4e-977c-7af4a4e748aa" providerId="ADAL" clId="{11B3D45C-343B-41BD-A4E8-A0B0178DFB36}" dt="2023-12-14T16:25:57.072" v="78" actId="2711"/>
        <pc:sldMkLst>
          <pc:docMk/>
          <pc:sldMk cId="605875400" sldId="390"/>
        </pc:sldMkLst>
        <pc:spChg chg="mod">
          <ac:chgData name="Smith, Hannah" userId="46726b77-59c1-4a4e-977c-7af4a4e748aa" providerId="ADAL" clId="{11B3D45C-343B-41BD-A4E8-A0B0178DFB36}" dt="2023-12-14T16:25:44.660" v="77" actId="2711"/>
          <ac:spMkLst>
            <pc:docMk/>
            <pc:sldMk cId="605875400" sldId="390"/>
            <ac:spMk id="6" creationId="{87A39843-7912-11FE-3349-61A9226A0453}"/>
          </ac:spMkLst>
        </pc:spChg>
        <pc:spChg chg="mod">
          <ac:chgData name="Smith, Hannah" userId="46726b77-59c1-4a4e-977c-7af4a4e748aa" providerId="ADAL" clId="{11B3D45C-343B-41BD-A4E8-A0B0178DFB36}" dt="2023-12-14T16:25:57.072" v="78" actId="2711"/>
          <ac:spMkLst>
            <pc:docMk/>
            <pc:sldMk cId="605875400" sldId="390"/>
            <ac:spMk id="16" creationId="{6AAC05A8-F7B3-B235-DFC0-F6DE68BC88A6}"/>
          </ac:spMkLst>
        </pc:spChg>
      </pc:sldChg>
      <pc:sldChg chg="modSp mod">
        <pc:chgData name="Smith, Hannah" userId="46726b77-59c1-4a4e-977c-7af4a4e748aa" providerId="ADAL" clId="{11B3D45C-343B-41BD-A4E8-A0B0178DFB36}" dt="2023-12-14T16:24:59.533" v="71" actId="2711"/>
        <pc:sldMkLst>
          <pc:docMk/>
          <pc:sldMk cId="1279225111" sldId="399"/>
        </pc:sldMkLst>
        <pc:spChg chg="mod">
          <ac:chgData name="Smith, Hannah" userId="46726b77-59c1-4a4e-977c-7af4a4e748aa" providerId="ADAL" clId="{11B3D45C-343B-41BD-A4E8-A0B0178DFB36}" dt="2023-12-14T16:24:50.695" v="70" actId="2711"/>
          <ac:spMkLst>
            <pc:docMk/>
            <pc:sldMk cId="1279225111" sldId="399"/>
            <ac:spMk id="4" creationId="{A7CB3F92-39E5-6C4C-34BE-A4184EF67D57}"/>
          </ac:spMkLst>
        </pc:spChg>
        <pc:spChg chg="mod">
          <ac:chgData name="Smith, Hannah" userId="46726b77-59c1-4a4e-977c-7af4a4e748aa" providerId="ADAL" clId="{11B3D45C-343B-41BD-A4E8-A0B0178DFB36}" dt="2023-12-14T16:24:59.533" v="71" actId="2711"/>
          <ac:spMkLst>
            <pc:docMk/>
            <pc:sldMk cId="1279225111" sldId="399"/>
            <ac:spMk id="13" creationId="{7281D197-FDD3-88EF-DAB6-8184D5325CA4}"/>
          </ac:spMkLst>
        </pc:spChg>
      </pc:sldChg>
      <pc:sldChg chg="modSp mod">
        <pc:chgData name="Smith, Hannah" userId="46726b77-59c1-4a4e-977c-7af4a4e748aa" providerId="ADAL" clId="{11B3D45C-343B-41BD-A4E8-A0B0178DFB36}" dt="2023-12-14T16:21:19.056" v="38" actId="255"/>
        <pc:sldMkLst>
          <pc:docMk/>
          <pc:sldMk cId="3230462417" sldId="420"/>
        </pc:sldMkLst>
        <pc:spChg chg="mod">
          <ac:chgData name="Smith, Hannah" userId="46726b77-59c1-4a4e-977c-7af4a4e748aa" providerId="ADAL" clId="{11B3D45C-343B-41BD-A4E8-A0B0178DFB36}" dt="2023-12-14T16:21:02.587" v="34" actId="255"/>
          <ac:spMkLst>
            <pc:docMk/>
            <pc:sldMk cId="3230462417" sldId="420"/>
            <ac:spMk id="4" creationId="{443799AF-C94F-6842-22E8-61D46AA3C6AC}"/>
          </ac:spMkLst>
        </pc:spChg>
        <pc:spChg chg="mod">
          <ac:chgData name="Smith, Hannah" userId="46726b77-59c1-4a4e-977c-7af4a4e748aa" providerId="ADAL" clId="{11B3D45C-343B-41BD-A4E8-A0B0178DFB36}" dt="2023-12-14T16:20:35.902" v="30" actId="2711"/>
          <ac:spMkLst>
            <pc:docMk/>
            <pc:sldMk cId="3230462417" sldId="420"/>
            <ac:spMk id="6" creationId="{87A39843-7912-11FE-3349-61A9226A0453}"/>
          </ac:spMkLst>
        </pc:spChg>
        <pc:spChg chg="mod">
          <ac:chgData name="Smith, Hannah" userId="46726b77-59c1-4a4e-977c-7af4a4e748aa" providerId="ADAL" clId="{11B3D45C-343B-41BD-A4E8-A0B0178DFB36}" dt="2023-12-14T16:21:11.081" v="36" actId="255"/>
          <ac:spMkLst>
            <pc:docMk/>
            <pc:sldMk cId="3230462417" sldId="420"/>
            <ac:spMk id="10" creationId="{281A04DB-2084-CCCB-2057-B933420E0F38}"/>
          </ac:spMkLst>
        </pc:spChg>
        <pc:spChg chg="mod">
          <ac:chgData name="Smith, Hannah" userId="46726b77-59c1-4a4e-977c-7af4a4e748aa" providerId="ADAL" clId="{11B3D45C-343B-41BD-A4E8-A0B0178DFB36}" dt="2023-12-14T16:21:19.056" v="38" actId="255"/>
          <ac:spMkLst>
            <pc:docMk/>
            <pc:sldMk cId="3230462417" sldId="420"/>
            <ac:spMk id="11" creationId="{7702ED2C-5D7C-1843-F1D4-29D9CF2B1A12}"/>
          </ac:spMkLst>
        </pc:spChg>
        <pc:spChg chg="mod">
          <ac:chgData name="Smith, Hannah" userId="46726b77-59c1-4a4e-977c-7af4a4e748aa" providerId="ADAL" clId="{11B3D45C-343B-41BD-A4E8-A0B0178DFB36}" dt="2023-12-14T16:21:06.967" v="35" actId="255"/>
          <ac:spMkLst>
            <pc:docMk/>
            <pc:sldMk cId="3230462417" sldId="420"/>
            <ac:spMk id="13" creationId="{CCBE9332-A30A-F280-9946-257CF5C3A5D1}"/>
          </ac:spMkLst>
        </pc:spChg>
      </pc:sldChg>
      <pc:sldChg chg="modSp mod">
        <pc:chgData name="Smith, Hannah" userId="46726b77-59c1-4a4e-977c-7af4a4e748aa" providerId="ADAL" clId="{11B3D45C-343B-41BD-A4E8-A0B0178DFB36}" dt="2023-12-14T16:25:29.824" v="76" actId="1076"/>
        <pc:sldMkLst>
          <pc:docMk/>
          <pc:sldMk cId="3087181326" sldId="423"/>
        </pc:sldMkLst>
        <pc:spChg chg="mod">
          <ac:chgData name="Smith, Hannah" userId="46726b77-59c1-4a4e-977c-7af4a4e748aa" providerId="ADAL" clId="{11B3D45C-343B-41BD-A4E8-A0B0178DFB36}" dt="2023-12-14T16:25:29.824" v="76" actId="1076"/>
          <ac:spMkLst>
            <pc:docMk/>
            <pc:sldMk cId="3087181326" sldId="423"/>
            <ac:spMk id="7" creationId="{9D3DAE1A-11D7-6907-C7DC-4C0CD0E0BEFA}"/>
          </ac:spMkLst>
        </pc:spChg>
      </pc:sldChg>
      <pc:sldChg chg="modSp mod">
        <pc:chgData name="Smith, Hannah" userId="46726b77-59c1-4a4e-977c-7af4a4e748aa" providerId="ADAL" clId="{11B3D45C-343B-41BD-A4E8-A0B0178DFB36}" dt="2023-12-14T16:25:23.310" v="75" actId="20577"/>
        <pc:sldMkLst>
          <pc:docMk/>
          <pc:sldMk cId="247633669" sldId="424"/>
        </pc:sldMkLst>
        <pc:spChg chg="mod">
          <ac:chgData name="Smith, Hannah" userId="46726b77-59c1-4a4e-977c-7af4a4e748aa" providerId="ADAL" clId="{11B3D45C-343B-41BD-A4E8-A0B0178DFB36}" dt="2023-12-14T16:25:14.702" v="72" actId="2711"/>
          <ac:spMkLst>
            <pc:docMk/>
            <pc:sldMk cId="247633669" sldId="424"/>
            <ac:spMk id="6" creationId="{81233EDD-70BC-0F0D-A7A6-7F4E01E6639B}"/>
          </ac:spMkLst>
        </pc:spChg>
        <pc:spChg chg="mod">
          <ac:chgData name="Smith, Hannah" userId="46726b77-59c1-4a4e-977c-7af4a4e748aa" providerId="ADAL" clId="{11B3D45C-343B-41BD-A4E8-A0B0178DFB36}" dt="2023-12-14T16:25:23.310" v="75" actId="20577"/>
          <ac:spMkLst>
            <pc:docMk/>
            <pc:sldMk cId="247633669" sldId="424"/>
            <ac:spMk id="9" creationId="{1923820A-7BD9-0A08-B8AF-0E56B66A8A7A}"/>
          </ac:spMkLst>
        </pc:spChg>
      </pc:sldChg>
      <pc:sldChg chg="modSp mod">
        <pc:chgData name="Smith, Hannah" userId="46726b77-59c1-4a4e-977c-7af4a4e748aa" providerId="ADAL" clId="{11B3D45C-343B-41BD-A4E8-A0B0178DFB36}" dt="2023-12-14T16:08:50.791" v="29" actId="1076"/>
        <pc:sldMkLst>
          <pc:docMk/>
          <pc:sldMk cId="1076019514" sldId="429"/>
        </pc:sldMkLst>
        <pc:spChg chg="mod">
          <ac:chgData name="Smith, Hannah" userId="46726b77-59c1-4a4e-977c-7af4a4e748aa" providerId="ADAL" clId="{11B3D45C-343B-41BD-A4E8-A0B0178DFB36}" dt="2023-12-14T16:08:50.791" v="29" actId="1076"/>
          <ac:spMkLst>
            <pc:docMk/>
            <pc:sldMk cId="1076019514" sldId="429"/>
            <ac:spMk id="18" creationId="{C8888479-C7E2-A488-85F6-E90422B7FA51}"/>
          </ac:spMkLst>
        </pc:spChg>
      </pc:sldChg>
      <pc:sldChg chg="modSp mod">
        <pc:chgData name="Smith, Hannah" userId="46726b77-59c1-4a4e-977c-7af4a4e748aa" providerId="ADAL" clId="{11B3D45C-343B-41BD-A4E8-A0B0178DFB36}" dt="2023-12-14T16:22:03.958" v="42" actId="1076"/>
        <pc:sldMkLst>
          <pc:docMk/>
          <pc:sldMk cId="2233774221" sldId="431"/>
        </pc:sldMkLst>
        <pc:spChg chg="mod">
          <ac:chgData name="Smith, Hannah" userId="46726b77-59c1-4a4e-977c-7af4a4e748aa" providerId="ADAL" clId="{11B3D45C-343B-41BD-A4E8-A0B0178DFB36}" dt="2023-12-14T16:22:03.958" v="42" actId="1076"/>
          <ac:spMkLst>
            <pc:docMk/>
            <pc:sldMk cId="2233774221" sldId="431"/>
            <ac:spMk id="9" creationId="{AA5AE644-88ED-67B3-028F-BC0AA61107D0}"/>
          </ac:spMkLst>
        </pc:spChg>
      </pc:sldChg>
      <pc:sldChg chg="modSp mod">
        <pc:chgData name="Smith, Hannah" userId="46726b77-59c1-4a4e-977c-7af4a4e748aa" providerId="ADAL" clId="{11B3D45C-343B-41BD-A4E8-A0B0178DFB36}" dt="2023-12-14T16:22:12.305" v="43" actId="1076"/>
        <pc:sldMkLst>
          <pc:docMk/>
          <pc:sldMk cId="2111215786" sldId="432"/>
        </pc:sldMkLst>
        <pc:spChg chg="mod">
          <ac:chgData name="Smith, Hannah" userId="46726b77-59c1-4a4e-977c-7af4a4e748aa" providerId="ADAL" clId="{11B3D45C-343B-41BD-A4E8-A0B0178DFB36}" dt="2023-12-14T16:22:12.305" v="43" actId="1076"/>
          <ac:spMkLst>
            <pc:docMk/>
            <pc:sldMk cId="2111215786" sldId="432"/>
            <ac:spMk id="7" creationId="{5EB63257-A83C-4CD9-95CD-3B9F99F2DDEE}"/>
          </ac:spMkLst>
        </pc:spChg>
      </pc:sldChg>
      <pc:sldChg chg="new del">
        <pc:chgData name="Smith, Hannah" userId="46726b77-59c1-4a4e-977c-7af4a4e748aa" providerId="ADAL" clId="{11B3D45C-343B-41BD-A4E8-A0B0178DFB36}" dt="2023-12-14T16:47:39.928" v="87" actId="680"/>
        <pc:sldMkLst>
          <pc:docMk/>
          <pc:sldMk cId="2079716448" sldId="433"/>
        </pc:sldMkLst>
      </pc:sldChg>
    </pc:docChg>
  </pc:docChgLst>
  <pc:docChgLst>
    <pc:chgData name="Stewart, Katie" userId="S::katie.stewart2@sse.com::fd93d5b8-3a10-4eba-86a1-45e44429cd15" providerId="AD" clId="Web-{7A762ED5-F8BC-1751-6E1C-A531673840DD}"/>
    <pc:docChg chg="mod">
      <pc:chgData name="Stewart, Katie" userId="S::katie.stewart2@sse.com::fd93d5b8-3a10-4eba-86a1-45e44429cd15" providerId="AD" clId="Web-{7A762ED5-F8BC-1751-6E1C-A531673840DD}" dt="2025-01-20T15:27:22.466" v="0" actId="33475"/>
      <pc:docMkLst>
        <pc:docMk/>
      </pc:docMkLst>
    </pc:docChg>
  </pc:docChgLst>
  <pc:docChgLst>
    <pc:chgData name="Smith, Hannah" userId="46726b77-59c1-4a4e-977c-7af4a4e748aa" providerId="ADAL" clId="{500E29B8-62CC-41D3-8C77-78E2903F440B}"/>
    <pc:docChg chg="modSld">
      <pc:chgData name="Smith, Hannah" userId="46726b77-59c1-4a4e-977c-7af4a4e748aa" providerId="ADAL" clId="{500E29B8-62CC-41D3-8C77-78E2903F440B}" dt="2024-03-05T11:14:34.971" v="4" actId="1076"/>
      <pc:docMkLst>
        <pc:docMk/>
      </pc:docMkLst>
      <pc:sldChg chg="modSp mod">
        <pc:chgData name="Smith, Hannah" userId="46726b77-59c1-4a4e-977c-7af4a4e748aa" providerId="ADAL" clId="{500E29B8-62CC-41D3-8C77-78E2903F440B}" dt="2024-03-05T11:14:34.971" v="4" actId="1076"/>
        <pc:sldMkLst>
          <pc:docMk/>
          <pc:sldMk cId="609026992" sldId="425"/>
        </pc:sldMkLst>
        <pc:spChg chg="mod">
          <ac:chgData name="Smith, Hannah" userId="46726b77-59c1-4a4e-977c-7af4a4e748aa" providerId="ADAL" clId="{500E29B8-62CC-41D3-8C77-78E2903F440B}" dt="2024-03-05T11:14:31.848" v="3" actId="1076"/>
          <ac:spMkLst>
            <pc:docMk/>
            <pc:sldMk cId="609026992" sldId="425"/>
            <ac:spMk id="17" creationId="{1925C458-4683-9362-8111-B39BC36F7259}"/>
          </ac:spMkLst>
        </pc:spChg>
        <pc:picChg chg="mod">
          <ac:chgData name="Smith, Hannah" userId="46726b77-59c1-4a4e-977c-7af4a4e748aa" providerId="ADAL" clId="{500E29B8-62CC-41D3-8C77-78E2903F440B}" dt="2024-03-05T11:14:34.971" v="4" actId="1076"/>
          <ac:picMkLst>
            <pc:docMk/>
            <pc:sldMk cId="609026992" sldId="425"/>
            <ac:picMk id="4" creationId="{BCE8C23A-D09B-BC7F-9B77-44A23793036D}"/>
          </ac:picMkLst>
        </pc:picChg>
      </pc:sldChg>
      <pc:sldChg chg="modSp mod">
        <pc:chgData name="Smith, Hannah" userId="46726b77-59c1-4a4e-977c-7af4a4e748aa" providerId="ADAL" clId="{500E29B8-62CC-41D3-8C77-78E2903F440B}" dt="2024-03-05T11:14:16.232" v="2" actId="1076"/>
        <pc:sldMkLst>
          <pc:docMk/>
          <pc:sldMk cId="642696580" sldId="427"/>
        </pc:sldMkLst>
        <pc:spChg chg="mod">
          <ac:chgData name="Smith, Hannah" userId="46726b77-59c1-4a4e-977c-7af4a4e748aa" providerId="ADAL" clId="{500E29B8-62CC-41D3-8C77-78E2903F440B}" dt="2024-03-05T11:14:01.983" v="0" actId="1076"/>
          <ac:spMkLst>
            <pc:docMk/>
            <pc:sldMk cId="642696580" sldId="427"/>
            <ac:spMk id="17" creationId="{1925C458-4683-9362-8111-B39BC36F7259}"/>
          </ac:spMkLst>
        </pc:spChg>
        <pc:picChg chg="mod">
          <ac:chgData name="Smith, Hannah" userId="46726b77-59c1-4a4e-977c-7af4a4e748aa" providerId="ADAL" clId="{500E29B8-62CC-41D3-8C77-78E2903F440B}" dt="2024-03-05T11:14:16.232" v="2" actId="1076"/>
          <ac:picMkLst>
            <pc:docMk/>
            <pc:sldMk cId="642696580" sldId="427"/>
            <ac:picMk id="4" creationId="{BCE8C23A-D09B-BC7F-9B77-44A23793036D}"/>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2AF34AD-F03B-4FCC-A905-C259F7E7255A}"/>
              </a:ext>
            </a:extLst>
          </p:cNvPr>
          <p:cNvSpPr>
            <a:spLocks noGrp="1"/>
          </p:cNvSpPr>
          <p:nvPr>
            <p:ph type="hdr" sz="quarter"/>
          </p:nvPr>
        </p:nvSpPr>
        <p:spPr>
          <a:xfrm>
            <a:off x="0" y="0"/>
            <a:ext cx="7043738"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17F79ADB-1ABD-4395-9516-7A28E16E51EB}"/>
              </a:ext>
            </a:extLst>
          </p:cNvPr>
          <p:cNvSpPr>
            <a:spLocks noGrp="1"/>
          </p:cNvSpPr>
          <p:nvPr>
            <p:ph type="dt" sz="quarter" idx="1"/>
          </p:nvPr>
        </p:nvSpPr>
        <p:spPr>
          <a:xfrm>
            <a:off x="9207500" y="0"/>
            <a:ext cx="7045325" cy="458788"/>
          </a:xfrm>
          <a:prstGeom prst="rect">
            <a:avLst/>
          </a:prstGeom>
        </p:spPr>
        <p:txBody>
          <a:bodyPr vert="horz" lIns="91440" tIns="45720" rIns="91440" bIns="45720" rtlCol="0"/>
          <a:lstStyle>
            <a:lvl1pPr algn="r">
              <a:defRPr sz="1200"/>
            </a:lvl1pPr>
          </a:lstStyle>
          <a:p>
            <a:fld id="{7E96F64C-A6EA-4D30-8F6F-207E6D8A5736}" type="datetimeFigureOut">
              <a:rPr lang="en-GB" smtClean="0"/>
              <a:t>20/01/2025</a:t>
            </a:fld>
            <a:endParaRPr lang="en-GB"/>
          </a:p>
        </p:txBody>
      </p:sp>
      <p:sp>
        <p:nvSpPr>
          <p:cNvPr id="4" name="Footer Placeholder 3">
            <a:extLst>
              <a:ext uri="{FF2B5EF4-FFF2-40B4-BE49-F238E27FC236}">
                <a16:creationId xmlns:a16="http://schemas.microsoft.com/office/drawing/2014/main" id="{E7FA6EF5-6A30-48E5-86A7-B845C3DFBA4E}"/>
              </a:ext>
            </a:extLst>
          </p:cNvPr>
          <p:cNvSpPr>
            <a:spLocks noGrp="1"/>
          </p:cNvSpPr>
          <p:nvPr>
            <p:ph type="ftr" sz="quarter" idx="2"/>
          </p:nvPr>
        </p:nvSpPr>
        <p:spPr>
          <a:xfrm>
            <a:off x="0" y="8685213"/>
            <a:ext cx="7043738"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340FA5C3-F50C-433C-ADF9-A540F6B43840}"/>
              </a:ext>
            </a:extLst>
          </p:cNvPr>
          <p:cNvSpPr>
            <a:spLocks noGrp="1"/>
          </p:cNvSpPr>
          <p:nvPr>
            <p:ph type="sldNum" sz="quarter" idx="3"/>
          </p:nvPr>
        </p:nvSpPr>
        <p:spPr>
          <a:xfrm>
            <a:off x="9207500" y="8685213"/>
            <a:ext cx="7045325" cy="458787"/>
          </a:xfrm>
          <a:prstGeom prst="rect">
            <a:avLst/>
          </a:prstGeom>
        </p:spPr>
        <p:txBody>
          <a:bodyPr vert="horz" lIns="91440" tIns="45720" rIns="91440" bIns="45720" rtlCol="0" anchor="b"/>
          <a:lstStyle>
            <a:lvl1pPr algn="r">
              <a:defRPr sz="1200"/>
            </a:lvl1pPr>
          </a:lstStyle>
          <a:p>
            <a:fld id="{4684B978-5BC6-4E2E-9C92-7C2758F321F4}" type="slidenum">
              <a:rPr lang="en-GB" smtClean="0"/>
              <a:t>‹#›</a:t>
            </a:fld>
            <a:endParaRPr lang="en-GB"/>
          </a:p>
        </p:txBody>
      </p:sp>
    </p:spTree>
    <p:extLst>
      <p:ext uri="{BB962C8B-B14F-4D97-AF65-F5344CB8AC3E}">
        <p14:creationId xmlns:p14="http://schemas.microsoft.com/office/powerpoint/2010/main" val="412256369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7043738"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9207500" y="0"/>
            <a:ext cx="7045325" cy="458788"/>
          </a:xfrm>
          <a:prstGeom prst="rect">
            <a:avLst/>
          </a:prstGeom>
        </p:spPr>
        <p:txBody>
          <a:bodyPr vert="horz" lIns="91440" tIns="45720" rIns="91440" bIns="45720" rtlCol="0"/>
          <a:lstStyle>
            <a:lvl1pPr algn="r">
              <a:defRPr sz="1200"/>
            </a:lvl1pPr>
          </a:lstStyle>
          <a:p>
            <a:fld id="{82E4061F-76E8-7547-8257-4E48B24CCEA6}" type="datetimeFigureOut">
              <a:rPr lang="en-US" smtClean="0"/>
              <a:t>1/20/2025</a:t>
            </a:fld>
            <a:endParaRPr lang="en-US"/>
          </a:p>
        </p:txBody>
      </p:sp>
      <p:sp>
        <p:nvSpPr>
          <p:cNvPr id="4" name="Slide Image Placeholder 3"/>
          <p:cNvSpPr>
            <a:spLocks noGrp="1" noRot="1" noChangeAspect="1"/>
          </p:cNvSpPr>
          <p:nvPr>
            <p:ph type="sldImg" idx="2"/>
          </p:nvPr>
        </p:nvSpPr>
        <p:spPr>
          <a:xfrm>
            <a:off x="5384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1625600" y="4400550"/>
            <a:ext cx="130048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7043738"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9207500" y="8685213"/>
            <a:ext cx="7045325" cy="458787"/>
          </a:xfrm>
          <a:prstGeom prst="rect">
            <a:avLst/>
          </a:prstGeom>
        </p:spPr>
        <p:txBody>
          <a:bodyPr vert="horz" lIns="91440" tIns="45720" rIns="91440" bIns="45720" rtlCol="0" anchor="b"/>
          <a:lstStyle>
            <a:lvl1pPr algn="r">
              <a:defRPr sz="1200"/>
            </a:lvl1pPr>
          </a:lstStyle>
          <a:p>
            <a:fld id="{818DC993-C0AB-7145-A5E3-AB377573BF85}" type="slidenum">
              <a:rPr lang="en-US" smtClean="0"/>
              <a:t>‹#›</a:t>
            </a:fld>
            <a:endParaRPr lang="en-US"/>
          </a:p>
        </p:txBody>
      </p:sp>
    </p:spTree>
    <p:extLst>
      <p:ext uri="{BB962C8B-B14F-4D97-AF65-F5344CB8AC3E}">
        <p14:creationId xmlns:p14="http://schemas.microsoft.com/office/powerpoint/2010/main" val="32547857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sz="1800" b="1" u="sng" dirty="0">
                <a:effectLst/>
                <a:latin typeface="Poppins" panose="00000500000000000000" pitchFamily="2" charset="0"/>
                <a:ea typeface="Open Sans Light"/>
              </a:rPr>
              <a:t>5 mins – Starter Activity</a:t>
            </a:r>
          </a:p>
          <a:p>
            <a:pPr algn="l"/>
            <a:endParaRPr lang="en-GB" sz="1800" b="1" u="sng" dirty="0">
              <a:effectLst/>
              <a:latin typeface="Poppins" panose="00000500000000000000" pitchFamily="2" charset="0"/>
              <a:ea typeface="Open Sans Light"/>
            </a:endParaRPr>
          </a:p>
          <a:p>
            <a:pPr algn="l"/>
            <a:r>
              <a:rPr lang="en-GB" sz="1800" b="1" dirty="0">
                <a:effectLst/>
                <a:latin typeface="Poppins" panose="00000500000000000000" pitchFamily="2" charset="0"/>
                <a:ea typeface="Open Sans Light"/>
              </a:rPr>
              <a:t>Feel free to skip this activity if you’d prefer.</a:t>
            </a:r>
          </a:p>
          <a:p>
            <a:pPr algn="l"/>
            <a:endParaRPr lang="en-GB" sz="1800" dirty="0">
              <a:effectLst/>
              <a:latin typeface="Poppins" panose="00000500000000000000" pitchFamily="2" charset="0"/>
              <a:ea typeface="Open Sans Light"/>
            </a:endParaRPr>
          </a:p>
          <a:p>
            <a:pPr algn="l"/>
            <a:r>
              <a:rPr lang="en-GB" sz="1800" dirty="0">
                <a:effectLst/>
                <a:latin typeface="Poppins" panose="00000500000000000000" pitchFamily="2" charset="0"/>
                <a:ea typeface="Open Sans Light"/>
              </a:rPr>
              <a:t>Display these 4 powerful pictures that each depict the devastation caused by climate change as the students arrive.</a:t>
            </a:r>
          </a:p>
          <a:p>
            <a:pPr algn="l"/>
            <a:endParaRPr lang="en-GB" sz="1800" dirty="0">
              <a:effectLst/>
              <a:latin typeface="Poppins" panose="00000500000000000000" pitchFamily="2" charset="0"/>
              <a:ea typeface="Open Sans Light"/>
            </a:endParaRPr>
          </a:p>
          <a:p>
            <a:pPr algn="l"/>
            <a:r>
              <a:rPr lang="en-GB" sz="1800" dirty="0">
                <a:effectLst/>
                <a:latin typeface="Poppins" panose="00000500000000000000" pitchFamily="2" charset="0"/>
                <a:ea typeface="Open Sans Light"/>
              </a:rPr>
              <a:t>Host a 5-minute reflective conversation on images with the following questions in mind:</a:t>
            </a:r>
            <a:endParaRPr lang="en-GB" sz="1800" dirty="0">
              <a:effectLst/>
              <a:latin typeface="Open Sans Light"/>
              <a:ea typeface="Open Sans Light"/>
            </a:endParaRPr>
          </a:p>
          <a:p>
            <a:pPr marL="342900" lvl="0" indent="-342900" algn="l">
              <a:buFont typeface="Symbol" panose="05050102010706020507" pitchFamily="18" charset="2"/>
              <a:buChar char=""/>
            </a:pPr>
            <a:r>
              <a:rPr lang="en-GB" sz="1800" dirty="0">
                <a:effectLst/>
                <a:latin typeface="Poppins" panose="00000500000000000000" pitchFamily="2" charset="0"/>
                <a:ea typeface="Open Sans Light"/>
              </a:rPr>
              <a:t>What is happening in these pictures?</a:t>
            </a:r>
            <a:endParaRPr lang="en-GB" sz="1800" dirty="0">
              <a:effectLst/>
              <a:latin typeface="Open Sans Light"/>
              <a:ea typeface="Open Sans Light"/>
            </a:endParaRPr>
          </a:p>
          <a:p>
            <a:pPr marL="342900" lvl="0" indent="-342900" algn="l">
              <a:buFont typeface="Symbol" panose="05050102010706020507" pitchFamily="18" charset="2"/>
              <a:buChar char=""/>
            </a:pPr>
            <a:r>
              <a:rPr lang="en-GB" sz="1800" dirty="0">
                <a:effectLst/>
                <a:latin typeface="Poppins" panose="00000500000000000000" pitchFamily="2" charset="0"/>
                <a:ea typeface="Open Sans Light"/>
              </a:rPr>
              <a:t>How do these pictures make you feel?</a:t>
            </a:r>
            <a:endParaRPr lang="en-GB" sz="1800" dirty="0">
              <a:effectLst/>
              <a:latin typeface="Open Sans Light"/>
              <a:ea typeface="Open Sans Light"/>
            </a:endParaRPr>
          </a:p>
          <a:p>
            <a:pPr marL="342900" lvl="0" indent="-342900" algn="l">
              <a:buFont typeface="Symbol" panose="05050102010706020507" pitchFamily="18" charset="2"/>
              <a:buChar char=""/>
            </a:pPr>
            <a:r>
              <a:rPr lang="en-GB" sz="1800" dirty="0">
                <a:effectLst/>
                <a:latin typeface="Poppins" panose="00000500000000000000" pitchFamily="2" charset="0"/>
                <a:ea typeface="Open Sans Light"/>
              </a:rPr>
              <a:t>Why have these pictures been taken?</a:t>
            </a:r>
            <a:endParaRPr lang="en-GB" sz="1800" dirty="0">
              <a:effectLst/>
              <a:latin typeface="Open Sans Light"/>
              <a:ea typeface="Open Sans Light"/>
            </a:endParaRPr>
          </a:p>
          <a:p>
            <a:endParaRPr lang="en-GB" dirty="0"/>
          </a:p>
        </p:txBody>
      </p:sp>
      <p:sp>
        <p:nvSpPr>
          <p:cNvPr id="4" name="Slide Number Placeholder 3"/>
          <p:cNvSpPr>
            <a:spLocks noGrp="1"/>
          </p:cNvSpPr>
          <p:nvPr>
            <p:ph type="sldNum" sz="quarter" idx="5"/>
          </p:nvPr>
        </p:nvSpPr>
        <p:spPr/>
        <p:txBody>
          <a:bodyPr/>
          <a:lstStyle/>
          <a:p>
            <a:fld id="{E6C52E12-A4E8-4240-A60B-46F23F0211F1}" type="slidenum">
              <a:rPr lang="en-GB" smtClean="0"/>
              <a:t>1</a:t>
            </a:fld>
            <a:endParaRPr lang="en-GB" dirty="0"/>
          </a:p>
        </p:txBody>
      </p:sp>
    </p:spTree>
    <p:extLst>
      <p:ext uri="{BB962C8B-B14F-4D97-AF65-F5344CB8AC3E}">
        <p14:creationId xmlns:p14="http://schemas.microsoft.com/office/powerpoint/2010/main" val="29204041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i="0" u="sng" dirty="0"/>
              <a:t>10 mins – Renewable or non-renewable?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i="0" u="sng"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i="0" u="none" dirty="0"/>
              <a:t>5 mins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i="0" u="none"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0" i="0" u="none" dirty="0"/>
              <a:t>Click through to reveal the answers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i="0" u="sng" dirty="0"/>
          </a:p>
          <a:p>
            <a:endParaRPr lang="en-GB" dirty="0"/>
          </a:p>
        </p:txBody>
      </p:sp>
      <p:sp>
        <p:nvSpPr>
          <p:cNvPr id="4" name="Slide Number Placeholder 3"/>
          <p:cNvSpPr>
            <a:spLocks noGrp="1"/>
          </p:cNvSpPr>
          <p:nvPr>
            <p:ph type="sldNum" sz="quarter" idx="5"/>
          </p:nvPr>
        </p:nvSpPr>
        <p:spPr/>
        <p:txBody>
          <a:bodyPr/>
          <a:lstStyle/>
          <a:p>
            <a:fld id="{818DC993-C0AB-7145-A5E3-AB377573BF85}" type="slidenum">
              <a:rPr lang="en-US" smtClean="0"/>
              <a:t>10</a:t>
            </a:fld>
            <a:endParaRPr lang="en-US"/>
          </a:p>
        </p:txBody>
      </p:sp>
    </p:spTree>
    <p:extLst>
      <p:ext uri="{BB962C8B-B14F-4D97-AF65-F5344CB8AC3E}">
        <p14:creationId xmlns:p14="http://schemas.microsoft.com/office/powerpoint/2010/main" val="3030364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i="0" u="sng" dirty="0"/>
              <a:t>10 mins – Introduction to Wind Turbines</a:t>
            </a:r>
          </a:p>
          <a:p>
            <a:endParaRPr lang="en-GB" b="1" i="0" u="sng" dirty="0"/>
          </a:p>
          <a:p>
            <a:r>
              <a:rPr lang="en-GB" b="0" i="0" u="none" dirty="0"/>
              <a:t>This section will introduce students to the theme for the rest of the session – Wind Turbines. </a:t>
            </a:r>
          </a:p>
          <a:p>
            <a:r>
              <a:rPr lang="en-GB" b="0" i="0" u="none" dirty="0"/>
              <a:t>	</a:t>
            </a:r>
          </a:p>
          <a:p>
            <a:endParaRPr lang="en-GB" b="1" i="0" u="sng" dirty="0"/>
          </a:p>
          <a:p>
            <a:endParaRPr lang="en-GB" b="0" i="0" u="none" dirty="0"/>
          </a:p>
        </p:txBody>
      </p:sp>
      <p:sp>
        <p:nvSpPr>
          <p:cNvPr id="4" name="Slide Number Placeholder 3"/>
          <p:cNvSpPr>
            <a:spLocks noGrp="1"/>
          </p:cNvSpPr>
          <p:nvPr>
            <p:ph type="sldNum" sz="quarter" idx="5"/>
          </p:nvPr>
        </p:nvSpPr>
        <p:spPr/>
        <p:txBody>
          <a:bodyPr/>
          <a:lstStyle/>
          <a:p>
            <a:fld id="{818DC993-C0AB-7145-A5E3-AB377573BF85}" type="slidenum">
              <a:rPr lang="en-US" smtClean="0"/>
              <a:t>11</a:t>
            </a:fld>
            <a:endParaRPr lang="en-US"/>
          </a:p>
        </p:txBody>
      </p:sp>
    </p:spTree>
    <p:extLst>
      <p:ext uri="{BB962C8B-B14F-4D97-AF65-F5344CB8AC3E}">
        <p14:creationId xmlns:p14="http://schemas.microsoft.com/office/powerpoint/2010/main" val="35592435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u="sng" dirty="0"/>
              <a:t>10 mins – Introduction to Wind Turbines</a:t>
            </a:r>
          </a:p>
          <a:p>
            <a:endParaRPr lang="en-GB" b="1" u="sng" dirty="0"/>
          </a:p>
          <a:p>
            <a:r>
              <a:rPr lang="en-GB" b="1" u="none" dirty="0"/>
              <a:t>5 mins</a:t>
            </a:r>
          </a:p>
          <a:p>
            <a:r>
              <a:rPr lang="en-GB" b="1" u="none" dirty="0"/>
              <a:t>What is wind power?</a:t>
            </a:r>
          </a:p>
          <a:p>
            <a:endParaRPr lang="en-GB" b="1" u="none" dirty="0"/>
          </a:p>
          <a:p>
            <a:r>
              <a:rPr lang="en-GB" dirty="0"/>
              <a:t>Explain to the students what wind power is using the points on the slide.</a:t>
            </a:r>
          </a:p>
          <a:p>
            <a:endParaRPr lang="en-GB" sz="1200" dirty="0">
              <a:effectLst/>
              <a:latin typeface="Open Sans Light"/>
              <a:ea typeface="Open Sans Light"/>
            </a:endParaRPr>
          </a:p>
          <a:p>
            <a:r>
              <a:rPr lang="en-GB" sz="1200" dirty="0">
                <a:effectLst/>
                <a:latin typeface="Open Sans Light"/>
                <a:ea typeface="Open Sans Light"/>
              </a:rPr>
              <a:t>Then click to reveal extension </a:t>
            </a:r>
            <a:r>
              <a:rPr lang="en-GB" sz="1200" b="1" dirty="0">
                <a:effectLst/>
                <a:latin typeface="Open Sans Light"/>
                <a:ea typeface="Open Sans Light"/>
              </a:rPr>
              <a:t>question</a:t>
            </a:r>
            <a:r>
              <a:rPr lang="en-GB" sz="1200" dirty="0">
                <a:effectLst/>
                <a:latin typeface="Open Sans Light"/>
                <a:ea typeface="Open Sans Light"/>
              </a:rPr>
              <a:t>: </a:t>
            </a:r>
            <a:r>
              <a:rPr lang="en-GB" sz="1200" b="0" dirty="0">
                <a:effectLst/>
                <a:latin typeface="Poppins" panose="00000500000000000000" pitchFamily="2" charset="0"/>
                <a:ea typeface="Open Sans Light"/>
              </a:rPr>
              <a:t>Why might some be built on land and others at sea?</a:t>
            </a:r>
          </a:p>
          <a:p>
            <a:pPr algn="l"/>
            <a:endParaRPr lang="en-GB" sz="1200" b="1" dirty="0">
              <a:effectLst/>
              <a:latin typeface="Poppins" panose="00000500000000000000" pitchFamily="2" charset="0"/>
              <a:ea typeface="Open Sans Ligh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effectLst/>
                <a:latin typeface="Poppins" panose="00000500000000000000" pitchFamily="2" charset="0"/>
                <a:ea typeface="Open Sans Light"/>
              </a:rPr>
              <a:t>Answer: </a:t>
            </a:r>
            <a:r>
              <a:rPr lang="en-GB" sz="1200" b="0" dirty="0">
                <a:effectLst/>
                <a:latin typeface="Poppins" panose="00000500000000000000" pitchFamily="2" charset="0"/>
                <a:ea typeface="Open Sans Light"/>
              </a:rPr>
              <a:t>Out at sea there is a much higher wind force allowing for more energy to be generated. Off-shore wind farms also have less on an impact on the environment (such as wildlife) they are ‘out of the way’ and not seen. </a:t>
            </a:r>
            <a:r>
              <a:rPr lang="en-GB" sz="1800" dirty="0">
                <a:effectLst/>
                <a:latin typeface="Arial" panose="020B0604020202020204" pitchFamily="34" charset="0"/>
                <a:ea typeface="Open Sans Light" panose="020B0306030504020204" pitchFamily="34" charset="0"/>
              </a:rPr>
              <a:t>Note that doubling the length of blades increases power output by 4 times – that’s why better to have fewer bigger turbines. Offshore turbines up to 220m blade diameter – twice the length of a full size football pitch.</a:t>
            </a:r>
            <a:endParaRPr lang="en-GB" sz="1800" dirty="0">
              <a:effectLst/>
              <a:latin typeface="Open Sans Light" panose="020B0306030504020204" pitchFamily="34" charset="0"/>
              <a:ea typeface="Open Sans Light" panose="020B0306030504020204" pitchFamily="34" charset="0"/>
            </a:endParaRPr>
          </a:p>
          <a:p>
            <a:pPr algn="l"/>
            <a:endParaRPr lang="en-GB" sz="1200" b="0" dirty="0">
              <a:effectLst/>
              <a:latin typeface="Open Sans Light"/>
              <a:ea typeface="Open Sans Light"/>
            </a:endParaRPr>
          </a:p>
          <a:p>
            <a:pPr algn="l"/>
            <a:r>
              <a:rPr lang="en-GB" sz="1200" dirty="0">
                <a:effectLst/>
                <a:latin typeface="Poppins" panose="00000500000000000000" pitchFamily="2" charset="0"/>
                <a:ea typeface="Open Sans Light"/>
              </a:rPr>
              <a:t> </a:t>
            </a:r>
            <a:endParaRPr lang="en-GB" sz="1200" dirty="0">
              <a:effectLst/>
              <a:latin typeface="Open Sans Light"/>
              <a:ea typeface="Open Sans Light"/>
            </a:endParaRPr>
          </a:p>
        </p:txBody>
      </p:sp>
      <p:sp>
        <p:nvSpPr>
          <p:cNvPr id="4" name="Slide Number Placeholder 3"/>
          <p:cNvSpPr>
            <a:spLocks noGrp="1"/>
          </p:cNvSpPr>
          <p:nvPr>
            <p:ph type="sldNum" sz="quarter" idx="5"/>
          </p:nvPr>
        </p:nvSpPr>
        <p:spPr/>
        <p:txBody>
          <a:bodyPr/>
          <a:lstStyle/>
          <a:p>
            <a:fld id="{818DC993-C0AB-7145-A5E3-AB377573BF85}" type="slidenum">
              <a:rPr lang="en-US" smtClean="0"/>
              <a:t>12</a:t>
            </a:fld>
            <a:endParaRPr lang="en-US"/>
          </a:p>
        </p:txBody>
      </p:sp>
    </p:spTree>
    <p:extLst>
      <p:ext uri="{BB962C8B-B14F-4D97-AF65-F5344CB8AC3E}">
        <p14:creationId xmlns:p14="http://schemas.microsoft.com/office/powerpoint/2010/main" val="10357397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u="sng" dirty="0"/>
              <a:t>10 mins – Introduction to Wind Turbines</a:t>
            </a:r>
          </a:p>
          <a:p>
            <a:endParaRPr lang="en-GB" b="1" u="sng"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dirty="0">
                <a:effectLst/>
                <a:latin typeface="Arial" panose="020B0604020202020204" pitchFamily="34" charset="0"/>
                <a:ea typeface="Open Sans Light" panose="020B0306030504020204" pitchFamily="34" charset="0"/>
              </a:rPr>
              <a:t>5 mins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dirty="0">
                <a:effectLst/>
                <a:latin typeface="Arial" panose="020B0604020202020204" pitchFamily="34" charset="0"/>
                <a:ea typeface="Open Sans Light" panose="020B0306030504020204" pitchFamily="34" charset="0"/>
              </a:rPr>
              <a:t>Who works with wind turbines?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000" b="1" dirty="0">
              <a:effectLst/>
              <a:latin typeface="Arial" panose="020B0604020202020204" pitchFamily="34" charset="0"/>
              <a:ea typeface="Open Sans Light" panose="020B03060305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000" dirty="0">
                <a:effectLst/>
                <a:latin typeface="Arial" panose="020B0604020202020204" pitchFamily="34" charset="0"/>
                <a:ea typeface="Open Sans Light" panose="020B0306030504020204" pitchFamily="34" charset="0"/>
              </a:rPr>
              <a:t>There are lots of people involved in building and maintaining wind farms. Introduce the students to these 3 hypothetical SSE employee profiles (over 2 slides).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000" dirty="0">
              <a:effectLst/>
              <a:latin typeface="Arial" panose="020B0604020202020204" pitchFamily="34" charset="0"/>
              <a:ea typeface="Open Sans Light" panose="020B0306030504020204" pitchFamily="34" charset="0"/>
            </a:endParaRPr>
          </a:p>
          <a:p>
            <a:pPr algn="l"/>
            <a:r>
              <a:rPr lang="en-GB" sz="1200" b="1" dirty="0">
                <a:effectLst/>
                <a:latin typeface="Arial" panose="020B0604020202020204" pitchFamily="34" charset="0"/>
                <a:ea typeface="Open Sans Light" panose="020B0306030504020204" pitchFamily="34" charset="0"/>
              </a:rPr>
              <a:t>Wind Turbine Technician</a:t>
            </a:r>
            <a:endParaRPr lang="en-GB" sz="1200" dirty="0">
              <a:effectLst/>
              <a:latin typeface="Open Sans Light" panose="020B0306030504020204" pitchFamily="34" charset="0"/>
              <a:ea typeface="Open Sans Light" panose="020B0306030504020204" pitchFamily="34" charset="0"/>
            </a:endParaRPr>
          </a:p>
          <a:p>
            <a:pPr algn="l"/>
            <a:r>
              <a:rPr lang="en-GB" sz="1200" dirty="0">
                <a:effectLst/>
                <a:latin typeface="Arial" panose="020B0604020202020204" pitchFamily="34" charset="0"/>
                <a:ea typeface="Open Sans Light" panose="020B0306030504020204" pitchFamily="34" charset="0"/>
              </a:rPr>
              <a:t>Their job is to carry out maintenance on the wind turbines, to keep it working efficiently and fix any faults they come across. Most of their work is done offshore (onshore for onshore turbines) and they get to work each day via a CTV (Crew Transfer Vessel).</a:t>
            </a:r>
            <a:endParaRPr lang="en-GB" sz="1200" dirty="0">
              <a:effectLst/>
              <a:latin typeface="Open Sans Light" panose="020B0306030504020204" pitchFamily="34" charset="0"/>
              <a:ea typeface="Open Sans Light" panose="020B0306030504020204" pitchFamily="34" charset="0"/>
            </a:endParaRPr>
          </a:p>
          <a:p>
            <a:pPr algn="l"/>
            <a:r>
              <a:rPr lang="en-GB" sz="1200" dirty="0">
                <a:effectLst/>
                <a:latin typeface="Arial" panose="020B0604020202020204" pitchFamily="34" charset="0"/>
                <a:ea typeface="Open Sans Light" panose="020B0306030504020204" pitchFamily="34" charset="0"/>
              </a:rPr>
              <a:t> </a:t>
            </a:r>
            <a:endParaRPr lang="en-GB" sz="1200" dirty="0">
              <a:effectLst/>
              <a:latin typeface="Open Sans Light" panose="020B0306030504020204" pitchFamily="34" charset="0"/>
              <a:ea typeface="Open Sans Light" panose="020B0306030504020204" pitchFamily="34" charset="0"/>
            </a:endParaRPr>
          </a:p>
          <a:p>
            <a:pPr algn="l"/>
            <a:r>
              <a:rPr lang="en-GB" sz="1200" b="1" dirty="0">
                <a:effectLst/>
                <a:latin typeface="Arial" panose="020B0604020202020204" pitchFamily="34" charset="0"/>
                <a:ea typeface="Open Sans Light" panose="020B0306030504020204" pitchFamily="34" charset="0"/>
              </a:rPr>
              <a:t>Commercial Manager</a:t>
            </a:r>
            <a:endParaRPr lang="en-GB" sz="1200" dirty="0">
              <a:effectLst/>
              <a:latin typeface="Open Sans Light" panose="020B0306030504020204" pitchFamily="34" charset="0"/>
              <a:ea typeface="Open Sans Light" panose="020B0306030504020204" pitchFamily="34" charset="0"/>
            </a:endParaRPr>
          </a:p>
          <a:p>
            <a:pPr algn="l"/>
            <a:r>
              <a:rPr lang="en-GB" sz="1200" dirty="0">
                <a:effectLst/>
                <a:latin typeface="Arial" panose="020B0604020202020204" pitchFamily="34" charset="0"/>
                <a:ea typeface="Open Sans Light" panose="020B0306030504020204" pitchFamily="34" charset="0"/>
              </a:rPr>
              <a:t>Their role is to ensure that all works on-site happen on time and to budget. They speak to different departments and work out what work is highest priority, then are responsible for reporting progress and performance to the management. They are also responsible for ensuring a wind farm makes a profit!</a:t>
            </a:r>
          </a:p>
          <a:p>
            <a:pPr algn="l"/>
            <a:endParaRPr lang="en-GB" sz="1200" dirty="0">
              <a:effectLst/>
              <a:latin typeface="Open Sans Light" panose="020B0306030504020204" pitchFamily="34" charset="0"/>
              <a:ea typeface="Open Sans Light" panose="020B0306030504020204" pitchFamily="34" charset="0"/>
            </a:endParaRPr>
          </a:p>
          <a:p>
            <a:pPr algn="l"/>
            <a:r>
              <a:rPr lang="en-GB" sz="1200" b="1" dirty="0">
                <a:effectLst/>
                <a:latin typeface="Arial" panose="020B0604020202020204" pitchFamily="34" charset="0"/>
                <a:ea typeface="Open Sans Light" panose="020B0306030504020204" pitchFamily="34" charset="0"/>
              </a:rPr>
              <a:t>Engineer</a:t>
            </a:r>
            <a:endParaRPr lang="en-GB" sz="1200" dirty="0">
              <a:effectLst/>
              <a:latin typeface="Open Sans Light" panose="020B0306030504020204" pitchFamily="34" charset="0"/>
              <a:ea typeface="Open Sans Light" panose="020B0306030504020204" pitchFamily="34" charset="0"/>
            </a:endParaRPr>
          </a:p>
          <a:p>
            <a:pPr algn="l"/>
            <a:r>
              <a:rPr lang="en-GB" sz="1200" dirty="0">
                <a:effectLst/>
                <a:latin typeface="Arial" panose="020B0604020202020204" pitchFamily="34" charset="0"/>
                <a:ea typeface="Open Sans Light" panose="020B0306030504020204" pitchFamily="34" charset="0"/>
              </a:rPr>
              <a:t>Their role is to design, improve and monitor performance of the turbines.  They spend a majority of their time onshore but go offshore when needed to help with large or complicated work.</a:t>
            </a:r>
            <a:endParaRPr lang="en-GB" sz="1200" dirty="0">
              <a:effectLst/>
              <a:latin typeface="Open Sans Light" panose="020B0306030504020204" pitchFamily="34" charset="0"/>
              <a:ea typeface="Open Sans Light" panose="020B0306030504020204" pitchFamily="34" charset="0"/>
            </a:endParaRPr>
          </a:p>
          <a:p>
            <a:pPr algn="l"/>
            <a:endParaRPr lang="en-GB" sz="1200" dirty="0">
              <a:effectLst/>
              <a:latin typeface="Open Sans Light" panose="020B0306030504020204" pitchFamily="34" charset="0"/>
              <a:ea typeface="Open Sans Light" panose="020B0306030504020204" pitchFamily="34" charset="0"/>
            </a:endParaRPr>
          </a:p>
          <a:p>
            <a:pPr algn="l"/>
            <a:r>
              <a:rPr lang="en-GB" sz="1200" dirty="0">
                <a:effectLst/>
                <a:latin typeface="Arial" panose="020B0604020202020204" pitchFamily="34" charset="0"/>
                <a:ea typeface="Open Sans Light" panose="020B0306030504020204" pitchFamily="34" charset="0"/>
              </a:rPr>
              <a:t> </a:t>
            </a:r>
            <a:endParaRPr lang="en-GB" sz="1200" dirty="0">
              <a:effectLst/>
              <a:latin typeface="Open Sans Light" panose="020B0306030504020204" pitchFamily="34" charset="0"/>
              <a:ea typeface="Open Sans Light" panose="020B03060305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000" dirty="0">
              <a:effectLst/>
              <a:latin typeface="Arial" panose="020B0604020202020204" pitchFamily="34" charset="0"/>
              <a:ea typeface="Open Sans Light" panose="020B0306030504020204" pitchFamily="34" charset="0"/>
            </a:endParaRPr>
          </a:p>
          <a:p>
            <a:endParaRPr lang="en-GB" dirty="0"/>
          </a:p>
        </p:txBody>
      </p:sp>
      <p:sp>
        <p:nvSpPr>
          <p:cNvPr id="4" name="Slide Number Placeholder 3"/>
          <p:cNvSpPr>
            <a:spLocks noGrp="1"/>
          </p:cNvSpPr>
          <p:nvPr>
            <p:ph type="sldNum" sz="quarter" idx="5"/>
          </p:nvPr>
        </p:nvSpPr>
        <p:spPr/>
        <p:txBody>
          <a:bodyPr/>
          <a:lstStyle/>
          <a:p>
            <a:fld id="{818DC993-C0AB-7145-A5E3-AB377573BF85}" type="slidenum">
              <a:rPr lang="en-US" smtClean="0"/>
              <a:t>13</a:t>
            </a:fld>
            <a:endParaRPr lang="en-US"/>
          </a:p>
        </p:txBody>
      </p:sp>
    </p:spTree>
    <p:extLst>
      <p:ext uri="{BB962C8B-B14F-4D97-AF65-F5344CB8AC3E}">
        <p14:creationId xmlns:p14="http://schemas.microsoft.com/office/powerpoint/2010/main" val="9452644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u="sng" dirty="0"/>
              <a:t>10 mins – Introduction to Wind Turbines</a:t>
            </a:r>
          </a:p>
          <a:p>
            <a:endParaRPr lang="en-GB" b="1" u="sng"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dirty="0">
                <a:effectLst/>
                <a:latin typeface="Arial" panose="020B0604020202020204" pitchFamily="34" charset="0"/>
                <a:ea typeface="Open Sans Light" panose="020B0306030504020204" pitchFamily="34" charset="0"/>
              </a:rPr>
              <a:t>5 mins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dirty="0">
                <a:effectLst/>
                <a:latin typeface="Arial" panose="020B0604020202020204" pitchFamily="34" charset="0"/>
                <a:ea typeface="Open Sans Light" panose="020B0306030504020204" pitchFamily="34" charset="0"/>
              </a:rPr>
              <a:t>Who works with wind turbines?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000" b="1" dirty="0">
              <a:effectLst/>
              <a:latin typeface="Arial" panose="020B0604020202020204" pitchFamily="34" charset="0"/>
              <a:ea typeface="Open Sans Light" panose="020B03060305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000" dirty="0">
                <a:effectLst/>
                <a:latin typeface="Arial" panose="020B0604020202020204" pitchFamily="34" charset="0"/>
                <a:ea typeface="Open Sans Light" panose="020B0306030504020204" pitchFamily="34" charset="0"/>
              </a:rPr>
              <a:t>There are lots of people involved in building and maintaining wind farms. Introduce the students to these 6 hypothetical SSE employee profiles (over 2 slides).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000" dirty="0">
              <a:effectLst/>
              <a:latin typeface="Arial" panose="020B0604020202020204" pitchFamily="34" charset="0"/>
              <a:ea typeface="Open Sans Light" panose="020B0306030504020204" pitchFamily="34" charset="0"/>
            </a:endParaRPr>
          </a:p>
          <a:p>
            <a:pPr algn="l"/>
            <a:r>
              <a:rPr lang="en-GB" sz="1200" b="1" dirty="0">
                <a:effectLst/>
                <a:latin typeface="Arial" panose="020B0604020202020204" pitchFamily="34" charset="0"/>
                <a:ea typeface="Open Sans Light" panose="020B0306030504020204" pitchFamily="34" charset="0"/>
              </a:rPr>
              <a:t>Wind Turbine Technician</a:t>
            </a:r>
            <a:endParaRPr lang="en-GB" sz="1200" dirty="0">
              <a:effectLst/>
              <a:latin typeface="Open Sans Light" panose="020B0306030504020204" pitchFamily="34" charset="0"/>
              <a:ea typeface="Open Sans Light" panose="020B0306030504020204" pitchFamily="34" charset="0"/>
            </a:endParaRPr>
          </a:p>
          <a:p>
            <a:pPr algn="l"/>
            <a:r>
              <a:rPr lang="en-GB" sz="1200" dirty="0">
                <a:effectLst/>
                <a:latin typeface="Arial" panose="020B0604020202020204" pitchFamily="34" charset="0"/>
                <a:ea typeface="Open Sans Light" panose="020B0306030504020204" pitchFamily="34" charset="0"/>
              </a:rPr>
              <a:t>Their job is to carry out maintenance on the wind turbines, to keep it working efficiently and fix any faults they come across. Most of their work is done offshore (onshore for onshore turbines) and they get to work each day via a CTV (Crew Transfer Vessel).</a:t>
            </a:r>
            <a:endParaRPr lang="en-GB" sz="1200" dirty="0">
              <a:effectLst/>
              <a:latin typeface="Open Sans Light" panose="020B0306030504020204" pitchFamily="34" charset="0"/>
              <a:ea typeface="Open Sans Light" panose="020B0306030504020204" pitchFamily="34" charset="0"/>
            </a:endParaRPr>
          </a:p>
          <a:p>
            <a:pPr algn="l"/>
            <a:r>
              <a:rPr lang="en-GB" sz="1200" dirty="0">
                <a:effectLst/>
                <a:latin typeface="Arial" panose="020B0604020202020204" pitchFamily="34" charset="0"/>
                <a:ea typeface="Open Sans Light" panose="020B0306030504020204" pitchFamily="34" charset="0"/>
              </a:rPr>
              <a:t> </a:t>
            </a:r>
            <a:endParaRPr lang="en-GB" sz="1200" dirty="0">
              <a:effectLst/>
              <a:latin typeface="Open Sans Light" panose="020B0306030504020204" pitchFamily="34" charset="0"/>
              <a:ea typeface="Open Sans Light" panose="020B0306030504020204" pitchFamily="34" charset="0"/>
            </a:endParaRPr>
          </a:p>
          <a:p>
            <a:pPr algn="l"/>
            <a:r>
              <a:rPr lang="en-GB" sz="1200" b="1" dirty="0">
                <a:effectLst/>
                <a:latin typeface="Arial" panose="020B0604020202020204" pitchFamily="34" charset="0"/>
                <a:ea typeface="Open Sans Light" panose="020B0306030504020204" pitchFamily="34" charset="0"/>
              </a:rPr>
              <a:t>Commercial Manager</a:t>
            </a:r>
            <a:endParaRPr lang="en-GB" sz="1200" dirty="0">
              <a:effectLst/>
              <a:latin typeface="Open Sans Light" panose="020B0306030504020204" pitchFamily="34" charset="0"/>
              <a:ea typeface="Open Sans Light" panose="020B0306030504020204" pitchFamily="34" charset="0"/>
            </a:endParaRPr>
          </a:p>
          <a:p>
            <a:pPr algn="l"/>
            <a:r>
              <a:rPr lang="en-GB" sz="1200" dirty="0">
                <a:effectLst/>
                <a:latin typeface="Arial" panose="020B0604020202020204" pitchFamily="34" charset="0"/>
                <a:ea typeface="Open Sans Light" panose="020B0306030504020204" pitchFamily="34" charset="0"/>
              </a:rPr>
              <a:t>Their role is to ensure that all works on-site happen on time and to budget. They speak to different departments and work out what work is highest priority, then are responsible for reporting progress and performance to the management. They are also responsible for ensuring a wind farm makes a profit!</a:t>
            </a:r>
          </a:p>
          <a:p>
            <a:pPr algn="l"/>
            <a:endParaRPr lang="en-GB" sz="1200" dirty="0">
              <a:effectLst/>
              <a:latin typeface="Open Sans Light" panose="020B0306030504020204" pitchFamily="34" charset="0"/>
              <a:ea typeface="Open Sans Light" panose="020B0306030504020204" pitchFamily="34" charset="0"/>
            </a:endParaRPr>
          </a:p>
          <a:p>
            <a:pPr algn="l"/>
            <a:r>
              <a:rPr lang="en-GB" sz="1200" b="1" dirty="0">
                <a:effectLst/>
                <a:latin typeface="Arial" panose="020B0604020202020204" pitchFamily="34" charset="0"/>
                <a:ea typeface="Open Sans Light" panose="020B0306030504020204" pitchFamily="34" charset="0"/>
              </a:rPr>
              <a:t>Engineer</a:t>
            </a:r>
            <a:endParaRPr lang="en-GB" sz="1200" dirty="0">
              <a:effectLst/>
              <a:latin typeface="Open Sans Light" panose="020B0306030504020204" pitchFamily="34" charset="0"/>
              <a:ea typeface="Open Sans Light" panose="020B0306030504020204" pitchFamily="34" charset="0"/>
            </a:endParaRPr>
          </a:p>
          <a:p>
            <a:pPr algn="l"/>
            <a:r>
              <a:rPr lang="en-GB" sz="1200" dirty="0">
                <a:effectLst/>
                <a:latin typeface="Arial" panose="020B0604020202020204" pitchFamily="34" charset="0"/>
                <a:ea typeface="Open Sans Light" panose="020B0306030504020204" pitchFamily="34" charset="0"/>
              </a:rPr>
              <a:t>Their role is to design, improve and monitor performance of the turbines.  They spend a majority of their time onshore but go offshore when needed to help with large or complicated work.</a:t>
            </a:r>
            <a:endParaRPr lang="en-GB" sz="1200" dirty="0">
              <a:effectLst/>
              <a:latin typeface="Open Sans Light" panose="020B0306030504020204" pitchFamily="34" charset="0"/>
              <a:ea typeface="Open Sans Light" panose="020B0306030504020204" pitchFamily="34" charset="0"/>
            </a:endParaRPr>
          </a:p>
          <a:p>
            <a:pPr algn="l"/>
            <a:endParaRPr lang="en-GB" sz="1200" dirty="0">
              <a:effectLst/>
              <a:latin typeface="Open Sans Light" panose="020B0306030504020204" pitchFamily="34" charset="0"/>
              <a:ea typeface="Open Sans Light" panose="020B0306030504020204" pitchFamily="34" charset="0"/>
            </a:endParaRPr>
          </a:p>
          <a:p>
            <a:pPr algn="l"/>
            <a:r>
              <a:rPr lang="en-GB" sz="1200" dirty="0">
                <a:effectLst/>
                <a:latin typeface="Arial" panose="020B0604020202020204" pitchFamily="34" charset="0"/>
                <a:ea typeface="Open Sans Light" panose="020B0306030504020204" pitchFamily="34" charset="0"/>
              </a:rPr>
              <a:t> </a:t>
            </a:r>
            <a:endParaRPr lang="en-GB" sz="1200" dirty="0">
              <a:effectLst/>
              <a:latin typeface="Open Sans Light" panose="020B0306030504020204" pitchFamily="34" charset="0"/>
              <a:ea typeface="Open Sans Light" panose="020B03060305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000" dirty="0">
              <a:effectLst/>
              <a:latin typeface="Arial" panose="020B0604020202020204" pitchFamily="34" charset="0"/>
              <a:ea typeface="Open Sans Light" panose="020B0306030504020204" pitchFamily="34" charset="0"/>
            </a:endParaRPr>
          </a:p>
          <a:p>
            <a:endParaRPr lang="en-GB" dirty="0"/>
          </a:p>
        </p:txBody>
      </p:sp>
      <p:sp>
        <p:nvSpPr>
          <p:cNvPr id="4" name="Slide Number Placeholder 3"/>
          <p:cNvSpPr>
            <a:spLocks noGrp="1"/>
          </p:cNvSpPr>
          <p:nvPr>
            <p:ph type="sldNum" sz="quarter" idx="5"/>
          </p:nvPr>
        </p:nvSpPr>
        <p:spPr/>
        <p:txBody>
          <a:bodyPr/>
          <a:lstStyle/>
          <a:p>
            <a:fld id="{818DC993-C0AB-7145-A5E3-AB377573BF85}" type="slidenum">
              <a:rPr lang="en-US" smtClean="0"/>
              <a:t>14</a:t>
            </a:fld>
            <a:endParaRPr lang="en-US"/>
          </a:p>
        </p:txBody>
      </p:sp>
    </p:spTree>
    <p:extLst>
      <p:ext uri="{BB962C8B-B14F-4D97-AF65-F5344CB8AC3E}">
        <p14:creationId xmlns:p14="http://schemas.microsoft.com/office/powerpoint/2010/main" val="11517842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i="0" u="sng" dirty="0"/>
              <a:t>5 mins – How does a wind turbine work?</a:t>
            </a:r>
          </a:p>
          <a:p>
            <a:endParaRPr lang="en-GB" b="1" i="0" u="sng" dirty="0"/>
          </a:p>
          <a:p>
            <a:r>
              <a:rPr lang="en-GB" b="0" i="0" u="none" dirty="0"/>
              <a:t>This section will introduce students to the basic mechanics behind wind turbines.</a:t>
            </a:r>
          </a:p>
          <a:p>
            <a:r>
              <a:rPr lang="en-GB" b="0" i="0" u="none" dirty="0"/>
              <a:t>	</a:t>
            </a:r>
          </a:p>
          <a:p>
            <a:endParaRPr lang="en-GB" b="1" i="0" u="sng" dirty="0"/>
          </a:p>
          <a:p>
            <a:endParaRPr lang="en-GB" b="0" i="0" u="none" dirty="0"/>
          </a:p>
        </p:txBody>
      </p:sp>
      <p:sp>
        <p:nvSpPr>
          <p:cNvPr id="4" name="Slide Number Placeholder 3"/>
          <p:cNvSpPr>
            <a:spLocks noGrp="1"/>
          </p:cNvSpPr>
          <p:nvPr>
            <p:ph type="sldNum" sz="quarter" idx="5"/>
          </p:nvPr>
        </p:nvSpPr>
        <p:spPr/>
        <p:txBody>
          <a:bodyPr/>
          <a:lstStyle/>
          <a:p>
            <a:fld id="{818DC993-C0AB-7145-A5E3-AB377573BF85}" type="slidenum">
              <a:rPr lang="en-US" smtClean="0"/>
              <a:t>15</a:t>
            </a:fld>
            <a:endParaRPr lang="en-US"/>
          </a:p>
        </p:txBody>
      </p:sp>
    </p:spTree>
    <p:extLst>
      <p:ext uri="{BB962C8B-B14F-4D97-AF65-F5344CB8AC3E}">
        <p14:creationId xmlns:p14="http://schemas.microsoft.com/office/powerpoint/2010/main" val="31834253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i="0" u="sng" dirty="0"/>
              <a:t>5 mins – How does a wind turbine work?</a:t>
            </a:r>
          </a:p>
          <a:p>
            <a:endParaRPr lang="en-GB" dirty="0"/>
          </a:p>
          <a:p>
            <a:r>
              <a:rPr lang="en-GB" b="1" u="none" dirty="0"/>
              <a:t>1 min</a:t>
            </a:r>
          </a:p>
          <a:p>
            <a:r>
              <a:rPr lang="en-GB" b="1" u="none" dirty="0"/>
              <a:t>Question</a:t>
            </a:r>
          </a:p>
          <a:p>
            <a:endParaRPr lang="en-GB" b="1" u="none" dirty="0"/>
          </a:p>
          <a:p>
            <a:r>
              <a:rPr lang="en-GB" b="0" u="none" dirty="0"/>
              <a:t>The slide displays the </a:t>
            </a:r>
            <a:r>
              <a:rPr lang="en-GB" b="1" u="none" dirty="0"/>
              <a:t>question</a:t>
            </a:r>
            <a:r>
              <a:rPr lang="en-GB" b="0" u="none" dirty="0"/>
              <a:t>: The taller a wind turbine is, the more energy it produces. Why?</a:t>
            </a:r>
          </a:p>
          <a:p>
            <a:endParaRPr lang="en-GB" b="0" u="none" dirty="0"/>
          </a:p>
          <a:p>
            <a:r>
              <a:rPr lang="en-GB" b="1" u="none" dirty="0"/>
              <a:t>Answer</a:t>
            </a:r>
            <a:r>
              <a:rPr lang="en-GB" b="0" u="none" dirty="0"/>
              <a:t>: There is more wind at higher altitude. </a:t>
            </a:r>
            <a:endParaRPr lang="en-GB" b="1" u="none" dirty="0"/>
          </a:p>
        </p:txBody>
      </p:sp>
      <p:sp>
        <p:nvSpPr>
          <p:cNvPr id="4" name="Slide Number Placeholder 3"/>
          <p:cNvSpPr>
            <a:spLocks noGrp="1"/>
          </p:cNvSpPr>
          <p:nvPr>
            <p:ph type="sldNum" sz="quarter" idx="5"/>
          </p:nvPr>
        </p:nvSpPr>
        <p:spPr/>
        <p:txBody>
          <a:bodyPr/>
          <a:lstStyle/>
          <a:p>
            <a:fld id="{818DC993-C0AB-7145-A5E3-AB377573BF85}" type="slidenum">
              <a:rPr lang="en-US" smtClean="0"/>
              <a:t>16</a:t>
            </a:fld>
            <a:endParaRPr lang="en-US"/>
          </a:p>
        </p:txBody>
      </p:sp>
    </p:spTree>
    <p:extLst>
      <p:ext uri="{BB962C8B-B14F-4D97-AF65-F5344CB8AC3E}">
        <p14:creationId xmlns:p14="http://schemas.microsoft.com/office/powerpoint/2010/main" val="237770130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i="0" u="sng" dirty="0"/>
              <a:t>5 mins – How does a wind turbine work?</a:t>
            </a:r>
          </a:p>
          <a:p>
            <a:endParaRPr lang="en-GB" dirty="0"/>
          </a:p>
          <a:p>
            <a:r>
              <a:rPr lang="en-GB" dirty="0"/>
              <a:t>Go over the information on the next few slides with the students. </a:t>
            </a:r>
          </a:p>
        </p:txBody>
      </p:sp>
      <p:sp>
        <p:nvSpPr>
          <p:cNvPr id="4" name="Slide Number Placeholder 3"/>
          <p:cNvSpPr>
            <a:spLocks noGrp="1"/>
          </p:cNvSpPr>
          <p:nvPr>
            <p:ph type="sldNum" sz="quarter" idx="5"/>
          </p:nvPr>
        </p:nvSpPr>
        <p:spPr/>
        <p:txBody>
          <a:bodyPr/>
          <a:lstStyle/>
          <a:p>
            <a:fld id="{E6C52E12-A4E8-4240-A60B-46F23F0211F1}" type="slidenum">
              <a:rPr lang="en-GB" smtClean="0"/>
              <a:t>17</a:t>
            </a:fld>
            <a:endParaRPr lang="en-GB" dirty="0"/>
          </a:p>
        </p:txBody>
      </p:sp>
    </p:spTree>
    <p:extLst>
      <p:ext uri="{BB962C8B-B14F-4D97-AF65-F5344CB8AC3E}">
        <p14:creationId xmlns:p14="http://schemas.microsoft.com/office/powerpoint/2010/main" val="25729418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i="0" u="sng" dirty="0"/>
              <a:t>5 mins – How does a wind turbine work?</a:t>
            </a:r>
          </a:p>
          <a:p>
            <a:endParaRPr lang="en-GB" dirty="0"/>
          </a:p>
        </p:txBody>
      </p:sp>
      <p:sp>
        <p:nvSpPr>
          <p:cNvPr id="4" name="Slide Number Placeholder 3"/>
          <p:cNvSpPr>
            <a:spLocks noGrp="1"/>
          </p:cNvSpPr>
          <p:nvPr>
            <p:ph type="sldNum" sz="quarter" idx="5"/>
          </p:nvPr>
        </p:nvSpPr>
        <p:spPr/>
        <p:txBody>
          <a:bodyPr/>
          <a:lstStyle/>
          <a:p>
            <a:fld id="{818DC993-C0AB-7145-A5E3-AB377573BF85}" type="slidenum">
              <a:rPr lang="en-US" smtClean="0"/>
              <a:t>18</a:t>
            </a:fld>
            <a:endParaRPr lang="en-US"/>
          </a:p>
        </p:txBody>
      </p:sp>
    </p:spTree>
    <p:extLst>
      <p:ext uri="{BB962C8B-B14F-4D97-AF65-F5344CB8AC3E}">
        <p14:creationId xmlns:p14="http://schemas.microsoft.com/office/powerpoint/2010/main" val="21269165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i="0" u="sng" dirty="0"/>
              <a:t>5 mins – How does a wind turbine work?</a:t>
            </a:r>
          </a:p>
          <a:p>
            <a:endParaRPr lang="en-GB" dirty="0"/>
          </a:p>
          <a:p>
            <a:r>
              <a:rPr lang="en-GB" dirty="0"/>
              <a:t>Where is the electricity generated?</a:t>
            </a:r>
          </a:p>
        </p:txBody>
      </p:sp>
      <p:sp>
        <p:nvSpPr>
          <p:cNvPr id="4" name="Slide Number Placeholder 3"/>
          <p:cNvSpPr>
            <a:spLocks noGrp="1"/>
          </p:cNvSpPr>
          <p:nvPr>
            <p:ph type="sldNum" sz="quarter" idx="5"/>
          </p:nvPr>
        </p:nvSpPr>
        <p:spPr/>
        <p:txBody>
          <a:bodyPr/>
          <a:lstStyle/>
          <a:p>
            <a:fld id="{E6C52E12-A4E8-4240-A60B-46F23F0211F1}" type="slidenum">
              <a:rPr lang="en-GB" smtClean="0"/>
              <a:t>19</a:t>
            </a:fld>
            <a:endParaRPr lang="en-GB" dirty="0"/>
          </a:p>
        </p:txBody>
      </p:sp>
    </p:spTree>
    <p:extLst>
      <p:ext uri="{BB962C8B-B14F-4D97-AF65-F5344CB8AC3E}">
        <p14:creationId xmlns:p14="http://schemas.microsoft.com/office/powerpoint/2010/main" val="35053495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u="none" dirty="0"/>
              <a:t>Go to next slide.</a:t>
            </a:r>
          </a:p>
        </p:txBody>
      </p:sp>
      <p:sp>
        <p:nvSpPr>
          <p:cNvPr id="4" name="Slide Number Placeholder 3"/>
          <p:cNvSpPr>
            <a:spLocks noGrp="1"/>
          </p:cNvSpPr>
          <p:nvPr>
            <p:ph type="sldNum" sz="quarter" idx="5"/>
          </p:nvPr>
        </p:nvSpPr>
        <p:spPr/>
        <p:txBody>
          <a:bodyPr/>
          <a:lstStyle/>
          <a:p>
            <a:fld id="{818DC993-C0AB-7145-A5E3-AB377573BF85}" type="slidenum">
              <a:rPr lang="en-US" smtClean="0"/>
              <a:t>2</a:t>
            </a:fld>
            <a:endParaRPr lang="en-US"/>
          </a:p>
        </p:txBody>
      </p:sp>
    </p:spTree>
    <p:extLst>
      <p:ext uri="{BB962C8B-B14F-4D97-AF65-F5344CB8AC3E}">
        <p14:creationId xmlns:p14="http://schemas.microsoft.com/office/powerpoint/2010/main" val="39101699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i="0" u="sng" dirty="0"/>
              <a:t>5 mins – How does a wind turbine work?</a:t>
            </a:r>
          </a:p>
          <a:p>
            <a:endParaRPr lang="en-GB" dirty="0"/>
          </a:p>
          <a:p>
            <a:r>
              <a:rPr lang="en-GB" dirty="0"/>
              <a:t>Click to reveal correct answer.</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rPr>
              <a:t>It’s worth noting that a kettle isn’t used 24/7 so its unlikely a wind farm would ever need to do this! Sometimes the number of kettles </a:t>
            </a:r>
            <a:r>
              <a:rPr lang="en-GB" sz="1800" dirty="0" err="1">
                <a:effectLst/>
                <a:latin typeface="Arial" panose="020B0604020202020204" pitchFamily="34" charset="0"/>
                <a:ea typeface="Calibri" panose="020F0502020204030204" pitchFamily="34" charset="0"/>
              </a:rPr>
              <a:t>beign</a:t>
            </a:r>
            <a:r>
              <a:rPr lang="en-GB" sz="1800" dirty="0">
                <a:effectLst/>
                <a:latin typeface="Arial" panose="020B0604020202020204" pitchFamily="34" charset="0"/>
                <a:ea typeface="Calibri" panose="020F0502020204030204" pitchFamily="34" charset="0"/>
              </a:rPr>
              <a:t> boiled all at once is very high particularly if it’s half time in the FA Cup final or before the Queen’s speech as examples.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a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rPr>
              <a:t>Boiling a kettle is one of the most power intensive things we do in a house. </a:t>
            </a:r>
            <a:endParaRPr lang="en-GB" sz="1800" dirty="0">
              <a:effectLst/>
              <a:latin typeface="Calibri" panose="020F0502020204030204" pitchFamily="34" charset="0"/>
              <a:ea typeface="Calibri" panose="020F0502020204030204" pitchFamily="34" charset="0"/>
            </a:endParaRPr>
          </a:p>
          <a:p>
            <a:endParaRPr lang="en-GB" dirty="0"/>
          </a:p>
        </p:txBody>
      </p:sp>
      <p:sp>
        <p:nvSpPr>
          <p:cNvPr id="4" name="Slide Number Placeholder 3"/>
          <p:cNvSpPr>
            <a:spLocks noGrp="1"/>
          </p:cNvSpPr>
          <p:nvPr>
            <p:ph type="sldNum" sz="quarter" idx="5"/>
          </p:nvPr>
        </p:nvSpPr>
        <p:spPr/>
        <p:txBody>
          <a:bodyPr/>
          <a:lstStyle/>
          <a:p>
            <a:fld id="{E6C52E12-A4E8-4240-A60B-46F23F0211F1}" type="slidenum">
              <a:rPr lang="en-GB" smtClean="0"/>
              <a:t>20</a:t>
            </a:fld>
            <a:endParaRPr lang="en-GB" dirty="0"/>
          </a:p>
        </p:txBody>
      </p:sp>
    </p:spTree>
    <p:extLst>
      <p:ext uri="{BB962C8B-B14F-4D97-AF65-F5344CB8AC3E}">
        <p14:creationId xmlns:p14="http://schemas.microsoft.com/office/powerpoint/2010/main" val="135261014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i="0" u="sng" dirty="0"/>
              <a:t>5 mins – The benefits of wind power</a:t>
            </a:r>
            <a:endParaRPr lang="en-GB" b="0" i="0" u="none" dirty="0"/>
          </a:p>
          <a:p>
            <a:r>
              <a:rPr lang="en-GB" b="0" i="0" u="none" dirty="0"/>
              <a:t>	</a:t>
            </a:r>
          </a:p>
          <a:p>
            <a:r>
              <a:rPr lang="en-GB" b="0" i="0" u="none" dirty="0"/>
              <a:t>Go to next slide.</a:t>
            </a:r>
          </a:p>
          <a:p>
            <a:endParaRPr lang="en-GB" b="0" i="0" u="none" dirty="0"/>
          </a:p>
        </p:txBody>
      </p:sp>
      <p:sp>
        <p:nvSpPr>
          <p:cNvPr id="4" name="Slide Number Placeholder 3"/>
          <p:cNvSpPr>
            <a:spLocks noGrp="1"/>
          </p:cNvSpPr>
          <p:nvPr>
            <p:ph type="sldNum" sz="quarter" idx="5"/>
          </p:nvPr>
        </p:nvSpPr>
        <p:spPr/>
        <p:txBody>
          <a:bodyPr/>
          <a:lstStyle/>
          <a:p>
            <a:fld id="{818DC993-C0AB-7145-A5E3-AB377573BF85}" type="slidenum">
              <a:rPr lang="en-US" smtClean="0"/>
              <a:t>21</a:t>
            </a:fld>
            <a:endParaRPr lang="en-US"/>
          </a:p>
        </p:txBody>
      </p:sp>
    </p:spTree>
    <p:extLst>
      <p:ext uri="{BB962C8B-B14F-4D97-AF65-F5344CB8AC3E}">
        <p14:creationId xmlns:p14="http://schemas.microsoft.com/office/powerpoint/2010/main" val="212140281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i="0" u="sng" dirty="0"/>
              <a:t>5 mins – The benefits of wind power</a:t>
            </a:r>
            <a:endParaRPr lang="en-GB" sz="1200" b="0" i="0" u="none" dirty="0"/>
          </a:p>
          <a:p>
            <a:pPr algn="l"/>
            <a:endParaRPr lang="en-GB" sz="1200" dirty="0">
              <a:effectLst/>
              <a:latin typeface="Open Sans Light"/>
              <a:ea typeface="Open Sans Ligh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solidFill>
                  <a:srgbClr val="000000"/>
                </a:solidFill>
                <a:effectLst/>
                <a:latin typeface="Poppins" panose="00000500000000000000" pitchFamily="2" charset="0"/>
                <a:ea typeface="Open Sans Light"/>
              </a:rPr>
              <a:t>Explain to learners that to complete this task successfully they will need to apply the Problem Solving (Step 5: I explore problems by thinking about the pros and cons of possible solutions) essential skill.</a:t>
            </a:r>
            <a:endParaRPr lang="en-GB" sz="1200" dirty="0">
              <a:effectLst/>
              <a:latin typeface="Poppins" panose="00000500000000000000" pitchFamily="2" charset="0"/>
              <a:ea typeface="Open Sans Light"/>
            </a:endParaRPr>
          </a:p>
          <a:p>
            <a:pPr algn="l"/>
            <a:endParaRPr lang="en-GB" sz="1200" dirty="0">
              <a:effectLst/>
              <a:latin typeface="Open Sans Light"/>
              <a:ea typeface="Open Sans Light"/>
            </a:endParaRPr>
          </a:p>
          <a:p>
            <a:pPr algn="l"/>
            <a:r>
              <a:rPr lang="en-GB" sz="1200" dirty="0">
                <a:effectLst/>
                <a:latin typeface="Open Sans Light"/>
                <a:ea typeface="Open Sans Light"/>
              </a:rPr>
              <a:t>Show the students the 4 personas and ask how they might benefit from a wind farm being built close to their home. </a:t>
            </a:r>
          </a:p>
          <a:p>
            <a:pPr algn="l"/>
            <a:endParaRPr lang="en-GB" sz="1200" dirty="0">
              <a:effectLst/>
              <a:latin typeface="Open Sans Light"/>
              <a:ea typeface="Open Sans Light"/>
            </a:endParaRPr>
          </a:p>
          <a:p>
            <a:pPr algn="l"/>
            <a:r>
              <a:rPr lang="en-GB" sz="1200" dirty="0">
                <a:effectLst/>
                <a:latin typeface="Open Sans Light"/>
                <a:ea typeface="Open Sans Light"/>
              </a:rPr>
              <a:t>Then click to reveal the answers:</a:t>
            </a:r>
          </a:p>
          <a:p>
            <a:pPr algn="l"/>
            <a:r>
              <a:rPr lang="en-GB" sz="1200" b="1" dirty="0">
                <a:effectLst/>
                <a:latin typeface="Poppins" panose="00000500000000000000" pitchFamily="2" charset="0"/>
                <a:ea typeface="Open Sans Light"/>
              </a:rPr>
              <a:t>Persona 1:</a:t>
            </a:r>
            <a:r>
              <a:rPr lang="en-GB" sz="1200" dirty="0">
                <a:effectLst/>
                <a:latin typeface="Poppins" panose="00000500000000000000" pitchFamily="2" charset="0"/>
                <a:ea typeface="Open Sans Light"/>
              </a:rPr>
              <a:t> Catriona, a Wind Turbine Engineer. She has benefited from being given a job on the farm.</a:t>
            </a:r>
            <a:endParaRPr lang="en-GB" sz="1200" dirty="0">
              <a:effectLst/>
              <a:latin typeface="Open Sans Light"/>
              <a:ea typeface="Open Sans Light"/>
            </a:endParaRPr>
          </a:p>
          <a:p>
            <a:pPr algn="l"/>
            <a:r>
              <a:rPr lang="en-GB" sz="1200" b="1" dirty="0">
                <a:effectLst/>
                <a:latin typeface="Poppins" panose="00000500000000000000" pitchFamily="2" charset="0"/>
                <a:ea typeface="Open Sans Light"/>
              </a:rPr>
              <a:t>Persona 2:</a:t>
            </a:r>
            <a:r>
              <a:rPr lang="en-GB" sz="1200" dirty="0">
                <a:effectLst/>
                <a:latin typeface="Poppins" panose="00000500000000000000" pitchFamily="2" charset="0"/>
                <a:ea typeface="Open Sans Light"/>
              </a:rPr>
              <a:t> Mr and Mrs Stewart, a retired couple with limited income. They have benefited from lower bills because of wind generation. </a:t>
            </a:r>
            <a:endParaRPr lang="en-GB" sz="1200" dirty="0">
              <a:effectLst/>
              <a:latin typeface="Open Sans Light"/>
              <a:ea typeface="Open Sans Light"/>
            </a:endParaRPr>
          </a:p>
          <a:p>
            <a:pPr algn="l"/>
            <a:r>
              <a:rPr lang="en-GB" sz="1200" b="1" dirty="0">
                <a:effectLst/>
                <a:latin typeface="Poppins" panose="00000500000000000000" pitchFamily="2" charset="0"/>
                <a:ea typeface="Open Sans Light"/>
              </a:rPr>
              <a:t>Persona 3: </a:t>
            </a:r>
            <a:endParaRPr lang="en-GB" sz="1200" dirty="0">
              <a:effectLst/>
              <a:latin typeface="Open Sans Light"/>
              <a:ea typeface="Open Sans Light"/>
            </a:endParaRPr>
          </a:p>
          <a:p>
            <a:pPr algn="l"/>
            <a:r>
              <a:rPr lang="en-GB" sz="1200" dirty="0">
                <a:effectLst/>
                <a:latin typeface="Poppins" panose="00000500000000000000" pitchFamily="2" charset="0"/>
                <a:ea typeface="Open Sans Light"/>
              </a:rPr>
              <a:t>Robin Baker, a local bus driver. He has benefited from improved roads surrounding the wind farm because of the construction.</a:t>
            </a:r>
            <a:endParaRPr lang="en-GB" sz="1200" dirty="0">
              <a:effectLst/>
              <a:latin typeface="Open Sans Light"/>
              <a:ea typeface="Open Sans Light"/>
            </a:endParaRPr>
          </a:p>
          <a:p>
            <a:pPr algn="l"/>
            <a:r>
              <a:rPr lang="en-GB" sz="1200" b="1" dirty="0">
                <a:effectLst/>
                <a:latin typeface="Poppins" panose="00000500000000000000" pitchFamily="2" charset="0"/>
                <a:ea typeface="Open Sans Light"/>
              </a:rPr>
              <a:t>Persona 4: </a:t>
            </a:r>
            <a:endParaRPr lang="en-GB" sz="1200" dirty="0">
              <a:effectLst/>
              <a:latin typeface="Open Sans Light"/>
              <a:ea typeface="Open Sans Light"/>
            </a:endParaRPr>
          </a:p>
          <a:p>
            <a:pPr algn="l"/>
            <a:r>
              <a:rPr lang="en-GB" sz="1200" dirty="0">
                <a:effectLst/>
                <a:latin typeface="Poppins" panose="00000500000000000000" pitchFamily="2" charset="0"/>
                <a:ea typeface="Open Sans Light"/>
              </a:rPr>
              <a:t>Devika, a local yoga teacher. She has benefited from the village hall where she teaches having a brand-new roof, double glazing installed and new heating. *</a:t>
            </a:r>
            <a:endParaRPr lang="en-GB" sz="1200" dirty="0">
              <a:effectLst/>
              <a:latin typeface="Open Sans Light"/>
              <a:ea typeface="Open Sans Light"/>
            </a:endParaRPr>
          </a:p>
          <a:p>
            <a:pPr algn="l"/>
            <a:r>
              <a:rPr lang="en-GB" sz="1200" i="1" dirty="0">
                <a:effectLst/>
                <a:latin typeface="Poppins" panose="00000500000000000000" pitchFamily="2" charset="0"/>
                <a:ea typeface="Open Sans Light"/>
              </a:rPr>
              <a:t> </a:t>
            </a:r>
            <a:endParaRPr lang="en-GB" sz="1200" i="1" dirty="0">
              <a:effectLst/>
              <a:latin typeface="Open Sans Light"/>
              <a:ea typeface="Open Sans Light"/>
            </a:endParaRPr>
          </a:p>
          <a:p>
            <a:pPr algn="l"/>
            <a:r>
              <a:rPr lang="en-GB" sz="1200" i="1" dirty="0">
                <a:solidFill>
                  <a:srgbClr val="0070C0"/>
                </a:solidFill>
                <a:effectLst/>
                <a:latin typeface="Poppins" panose="00000500000000000000" pitchFamily="2" charset="0"/>
                <a:ea typeface="Open Sans Light"/>
              </a:rPr>
              <a:t>*The last example is quite tricky. The teacher/facilitator will likely have to explain that when windfarms are built, the developers must donate money to the local communities that are hosting them. </a:t>
            </a:r>
            <a:endParaRPr lang="en-GB" sz="1200" i="1" dirty="0">
              <a:effectLst/>
              <a:latin typeface="Open Sans Light"/>
              <a:ea typeface="Open Sans Light"/>
            </a:endParaRPr>
          </a:p>
          <a:p>
            <a:endParaRPr lang="en-GB" dirty="0"/>
          </a:p>
          <a:p>
            <a:endParaRPr lang="en-GB" dirty="0"/>
          </a:p>
        </p:txBody>
      </p:sp>
      <p:sp>
        <p:nvSpPr>
          <p:cNvPr id="4" name="Slide Number Placeholder 3"/>
          <p:cNvSpPr>
            <a:spLocks noGrp="1"/>
          </p:cNvSpPr>
          <p:nvPr>
            <p:ph type="sldNum" sz="quarter" idx="5"/>
          </p:nvPr>
        </p:nvSpPr>
        <p:spPr/>
        <p:txBody>
          <a:bodyPr/>
          <a:lstStyle/>
          <a:p>
            <a:fld id="{818DC993-C0AB-7145-A5E3-AB377573BF85}" type="slidenum">
              <a:rPr lang="en-US" smtClean="0"/>
              <a:t>22</a:t>
            </a:fld>
            <a:endParaRPr lang="en-US"/>
          </a:p>
        </p:txBody>
      </p:sp>
    </p:spTree>
    <p:extLst>
      <p:ext uri="{BB962C8B-B14F-4D97-AF65-F5344CB8AC3E}">
        <p14:creationId xmlns:p14="http://schemas.microsoft.com/office/powerpoint/2010/main" val="247243267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i="0" u="sng" dirty="0"/>
              <a:t>15 mins – Wind Turbine Variables Game</a:t>
            </a:r>
          </a:p>
          <a:p>
            <a:endParaRPr lang="en-GB" b="1" i="0" u="sng" dirty="0"/>
          </a:p>
          <a:p>
            <a:r>
              <a:rPr lang="en-GB" b="0" i="0" u="none" dirty="0"/>
              <a:t>Divide the class into pairs. Ensure each pair has a copy of:</a:t>
            </a:r>
          </a:p>
          <a:p>
            <a:pPr marL="171450" indent="-171450">
              <a:buFont typeface="Arial" panose="020B0604020202020204" pitchFamily="34" charset="0"/>
              <a:buChar char="•"/>
            </a:pPr>
            <a:r>
              <a:rPr lang="en-GB" b="0" i="0" u="none" dirty="0"/>
              <a:t>Wind energy variables cards (9 cards in total per pair)</a:t>
            </a:r>
          </a:p>
        </p:txBody>
      </p:sp>
      <p:sp>
        <p:nvSpPr>
          <p:cNvPr id="4" name="Slide Number Placeholder 3"/>
          <p:cNvSpPr>
            <a:spLocks noGrp="1"/>
          </p:cNvSpPr>
          <p:nvPr>
            <p:ph type="sldNum" sz="quarter" idx="5"/>
          </p:nvPr>
        </p:nvSpPr>
        <p:spPr/>
        <p:txBody>
          <a:bodyPr/>
          <a:lstStyle/>
          <a:p>
            <a:fld id="{818DC993-C0AB-7145-A5E3-AB377573BF85}" type="slidenum">
              <a:rPr lang="en-US" smtClean="0"/>
              <a:t>23</a:t>
            </a:fld>
            <a:endParaRPr lang="en-US"/>
          </a:p>
        </p:txBody>
      </p:sp>
    </p:spTree>
    <p:extLst>
      <p:ext uri="{BB962C8B-B14F-4D97-AF65-F5344CB8AC3E}">
        <p14:creationId xmlns:p14="http://schemas.microsoft.com/office/powerpoint/2010/main" val="348145447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i="0" u="sng" dirty="0"/>
              <a:t>15 mins – Wind Turbine Variables Game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effectLst/>
              <a:latin typeface="Poppins" panose="00000500000000000000" pitchFamily="2" charset="0"/>
              <a:ea typeface="Open Sans Ligh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effectLst/>
                <a:latin typeface="Poppins" panose="00000500000000000000" pitchFamily="2" charset="0"/>
                <a:ea typeface="Open Sans Light"/>
              </a:rPr>
              <a:t>Explain to students that to complete this task successfully they will need to apply the Creativity (</a:t>
            </a:r>
            <a:r>
              <a:rPr lang="en-GB" sz="1800" dirty="0">
                <a:effectLst/>
                <a:latin typeface="Arial" panose="020B0604020202020204" pitchFamily="34" charset="0"/>
                <a:ea typeface="Open Sans Light" panose="020B0306030504020204" pitchFamily="34" charset="0"/>
              </a:rPr>
              <a:t>Step 3: I generate ideas when I’ve been given a clear brief) </a:t>
            </a:r>
            <a:r>
              <a:rPr lang="en-GB" sz="1200" dirty="0">
                <a:effectLst/>
                <a:latin typeface="Poppins" panose="00000500000000000000" pitchFamily="2" charset="0"/>
                <a:ea typeface="Open Sans Light"/>
              </a:rPr>
              <a:t> essential skill.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effectLst/>
              <a:latin typeface="Poppins" panose="00000500000000000000" pitchFamily="2" charset="0"/>
              <a:ea typeface="Open Sans Ligh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effectLst/>
                <a:latin typeface="Poppins" panose="00000500000000000000" pitchFamily="2" charset="0"/>
                <a:ea typeface="Open Sans Light"/>
              </a:rPr>
              <a:t>They need to decide on the </a:t>
            </a:r>
            <a:r>
              <a:rPr lang="en-GB" sz="1200" b="1" dirty="0">
                <a:effectLst/>
                <a:latin typeface="Poppins" panose="00000500000000000000" pitchFamily="2" charset="0"/>
                <a:ea typeface="Open Sans Light"/>
              </a:rPr>
              <a:t>best combination </a:t>
            </a:r>
            <a:r>
              <a:rPr lang="en-GB" sz="1200" dirty="0">
                <a:effectLst/>
                <a:latin typeface="Poppins" panose="00000500000000000000" pitchFamily="2" charset="0"/>
                <a:ea typeface="Open Sans Light"/>
              </a:rPr>
              <a:t>of:</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Number of blades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Geographical position of turbine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Weather conditions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dirty="0"/>
              <a:t>They have been given 3 sets of clues and have 3 guesses at the best combination.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p>
          <a:p>
            <a:pPr algn="l">
              <a:lnSpc>
                <a:spcPct val="115000"/>
              </a:lnSpc>
            </a:pPr>
            <a:r>
              <a:rPr lang="en-GB" sz="1800" dirty="0">
                <a:effectLst/>
                <a:latin typeface="Arial" panose="020B0604020202020204" pitchFamily="34" charset="0"/>
                <a:ea typeface="Open Sans Light" panose="020B0306030504020204" pitchFamily="34" charset="0"/>
              </a:rPr>
              <a:t>They will need to make a choice from:</a:t>
            </a:r>
            <a:endParaRPr lang="en-GB" sz="1800" dirty="0">
              <a:effectLst/>
              <a:latin typeface="Open Sans Light" panose="020B0306030504020204" pitchFamily="34" charset="0"/>
              <a:ea typeface="Open Sans Light" panose="020B0306030504020204" pitchFamily="34" charset="0"/>
            </a:endParaRPr>
          </a:p>
          <a:p>
            <a:pPr algn="l">
              <a:lnSpc>
                <a:spcPct val="115000"/>
              </a:lnSpc>
            </a:pPr>
            <a:r>
              <a:rPr lang="en-GB" sz="1800" dirty="0">
                <a:effectLst/>
                <a:latin typeface="Arial" panose="020B0604020202020204" pitchFamily="34" charset="0"/>
                <a:ea typeface="Open Sans Light" panose="020B0306030504020204" pitchFamily="34" charset="0"/>
              </a:rPr>
              <a:t> </a:t>
            </a:r>
            <a:endParaRPr lang="en-GB" sz="1800" dirty="0">
              <a:effectLst/>
              <a:latin typeface="Open Sans Light" panose="020B0306030504020204" pitchFamily="34" charset="0"/>
              <a:ea typeface="Open Sans Light" panose="020B0306030504020204" pitchFamily="34" charset="0"/>
            </a:endParaRPr>
          </a:p>
          <a:p>
            <a:pPr algn="l">
              <a:lnSpc>
                <a:spcPct val="115000"/>
              </a:lnSpc>
            </a:pPr>
            <a:r>
              <a:rPr lang="en-GB" sz="1800" b="1" dirty="0">
                <a:effectLst/>
                <a:latin typeface="Arial" panose="020B0604020202020204" pitchFamily="34" charset="0"/>
                <a:ea typeface="Open Sans Light" panose="020B0306030504020204" pitchFamily="34" charset="0"/>
              </a:rPr>
              <a:t>Blades</a:t>
            </a:r>
            <a:endParaRPr lang="en-GB" sz="1800" dirty="0">
              <a:effectLst/>
              <a:latin typeface="Open Sans Light" panose="020B0306030504020204" pitchFamily="34" charset="0"/>
              <a:ea typeface="Open Sans Light" panose="020B0306030504020204" pitchFamily="34" charset="0"/>
            </a:endParaRPr>
          </a:p>
          <a:p>
            <a:pPr algn="l">
              <a:lnSpc>
                <a:spcPct val="115000"/>
              </a:lnSpc>
            </a:pPr>
            <a:r>
              <a:rPr lang="en-GB" sz="1800" dirty="0">
                <a:effectLst/>
                <a:latin typeface="Arial" panose="020B0604020202020204" pitchFamily="34" charset="0"/>
                <a:ea typeface="Open Sans Light" panose="020B0306030504020204" pitchFamily="34" charset="0"/>
              </a:rPr>
              <a:t>Image of 2 blade turbine</a:t>
            </a:r>
            <a:endParaRPr lang="en-GB" sz="1800" dirty="0">
              <a:effectLst/>
              <a:latin typeface="Open Sans Light" panose="020B0306030504020204" pitchFamily="34" charset="0"/>
              <a:ea typeface="Open Sans Light" panose="020B0306030504020204" pitchFamily="34" charset="0"/>
            </a:endParaRPr>
          </a:p>
          <a:p>
            <a:pPr algn="l">
              <a:lnSpc>
                <a:spcPct val="115000"/>
              </a:lnSpc>
            </a:pPr>
            <a:r>
              <a:rPr lang="en-GB" sz="1800" dirty="0">
                <a:effectLst/>
                <a:latin typeface="Arial" panose="020B0604020202020204" pitchFamily="34" charset="0"/>
                <a:ea typeface="Open Sans Light" panose="020B0306030504020204" pitchFamily="34" charset="0"/>
              </a:rPr>
              <a:t>Image of 3 blade turbine</a:t>
            </a:r>
            <a:endParaRPr lang="en-GB" sz="1800" dirty="0">
              <a:effectLst/>
              <a:latin typeface="Open Sans Light" panose="020B0306030504020204" pitchFamily="34" charset="0"/>
              <a:ea typeface="Open Sans Light" panose="020B0306030504020204" pitchFamily="34" charset="0"/>
            </a:endParaRPr>
          </a:p>
          <a:p>
            <a:pPr algn="l">
              <a:lnSpc>
                <a:spcPct val="115000"/>
              </a:lnSpc>
            </a:pPr>
            <a:r>
              <a:rPr lang="en-GB" sz="1800" dirty="0">
                <a:effectLst/>
                <a:latin typeface="Arial" panose="020B0604020202020204" pitchFamily="34" charset="0"/>
                <a:ea typeface="Open Sans Light" panose="020B0306030504020204" pitchFamily="34" charset="0"/>
              </a:rPr>
              <a:t>Image of 4 blade turbine</a:t>
            </a:r>
            <a:endParaRPr lang="en-GB" sz="1800" dirty="0">
              <a:effectLst/>
              <a:latin typeface="Open Sans Light" panose="020B0306030504020204" pitchFamily="34" charset="0"/>
              <a:ea typeface="Open Sans Light" panose="020B0306030504020204" pitchFamily="34" charset="0"/>
            </a:endParaRPr>
          </a:p>
          <a:p>
            <a:pPr algn="l">
              <a:lnSpc>
                <a:spcPct val="115000"/>
              </a:lnSpc>
            </a:pPr>
            <a:r>
              <a:rPr lang="en-GB" sz="1800" dirty="0">
                <a:effectLst/>
                <a:latin typeface="Arial" panose="020B0604020202020204" pitchFamily="34" charset="0"/>
                <a:ea typeface="Open Sans Light" panose="020B0306030504020204" pitchFamily="34" charset="0"/>
              </a:rPr>
              <a:t> </a:t>
            </a:r>
            <a:endParaRPr lang="en-GB" sz="1800" dirty="0">
              <a:effectLst/>
              <a:latin typeface="Open Sans Light" panose="020B0306030504020204" pitchFamily="34" charset="0"/>
              <a:ea typeface="Open Sans Light" panose="020B0306030504020204" pitchFamily="34" charset="0"/>
            </a:endParaRPr>
          </a:p>
          <a:p>
            <a:pPr algn="l">
              <a:lnSpc>
                <a:spcPct val="115000"/>
              </a:lnSpc>
            </a:pPr>
            <a:r>
              <a:rPr lang="en-GB" sz="1800" b="1" dirty="0">
                <a:effectLst/>
                <a:latin typeface="Arial" panose="020B0604020202020204" pitchFamily="34" charset="0"/>
                <a:ea typeface="Open Sans Light" panose="020B0306030504020204" pitchFamily="34" charset="0"/>
              </a:rPr>
              <a:t>Geography</a:t>
            </a:r>
            <a:endParaRPr lang="en-GB" sz="1800" dirty="0">
              <a:effectLst/>
              <a:latin typeface="Open Sans Light" panose="020B0306030504020204" pitchFamily="34" charset="0"/>
              <a:ea typeface="Open Sans Light" panose="020B0306030504020204" pitchFamily="34" charset="0"/>
            </a:endParaRPr>
          </a:p>
          <a:p>
            <a:pPr algn="l">
              <a:lnSpc>
                <a:spcPct val="115000"/>
              </a:lnSpc>
            </a:pPr>
            <a:r>
              <a:rPr lang="en-GB" sz="1800" dirty="0">
                <a:effectLst/>
                <a:latin typeface="Arial" panose="020B0604020202020204" pitchFamily="34" charset="0"/>
                <a:ea typeface="Open Sans Light" panose="020B0306030504020204" pitchFamily="34" charset="0"/>
              </a:rPr>
              <a:t>Image of 3 turbines on flat land surrounded by buildings</a:t>
            </a:r>
            <a:endParaRPr lang="en-GB" sz="1800" dirty="0">
              <a:effectLst/>
              <a:latin typeface="Open Sans Light" panose="020B0306030504020204" pitchFamily="34" charset="0"/>
              <a:ea typeface="Open Sans Light" panose="020B0306030504020204" pitchFamily="34" charset="0"/>
            </a:endParaRPr>
          </a:p>
          <a:p>
            <a:pPr algn="l">
              <a:lnSpc>
                <a:spcPct val="115000"/>
              </a:lnSpc>
            </a:pPr>
            <a:r>
              <a:rPr lang="en-GB" sz="1800" dirty="0">
                <a:effectLst/>
                <a:latin typeface="Arial" panose="020B0604020202020204" pitchFamily="34" charset="0"/>
                <a:ea typeface="Open Sans Light" panose="020B0306030504020204" pitchFamily="34" charset="0"/>
              </a:rPr>
              <a:t>Image of 3 turbines on top of hills</a:t>
            </a:r>
            <a:endParaRPr lang="en-GB" sz="1800" dirty="0">
              <a:effectLst/>
              <a:latin typeface="Open Sans Light" panose="020B0306030504020204" pitchFamily="34" charset="0"/>
              <a:ea typeface="Open Sans Light" panose="020B0306030504020204" pitchFamily="34" charset="0"/>
            </a:endParaRPr>
          </a:p>
          <a:p>
            <a:pPr algn="l">
              <a:lnSpc>
                <a:spcPct val="115000"/>
              </a:lnSpc>
            </a:pPr>
            <a:r>
              <a:rPr lang="en-GB" sz="1800" dirty="0">
                <a:effectLst/>
                <a:latin typeface="Arial" panose="020B0604020202020204" pitchFamily="34" charset="0"/>
                <a:ea typeface="Open Sans Light" panose="020B0306030504020204" pitchFamily="34" charset="0"/>
              </a:rPr>
              <a:t>Image of 3 turbines in the valley</a:t>
            </a:r>
            <a:endParaRPr lang="en-GB" sz="1800" dirty="0">
              <a:effectLst/>
              <a:latin typeface="Open Sans Light" panose="020B0306030504020204" pitchFamily="34" charset="0"/>
              <a:ea typeface="Open Sans Light" panose="020B0306030504020204" pitchFamily="34" charset="0"/>
            </a:endParaRPr>
          </a:p>
          <a:p>
            <a:pPr algn="l">
              <a:lnSpc>
                <a:spcPct val="115000"/>
              </a:lnSpc>
            </a:pPr>
            <a:r>
              <a:rPr lang="en-GB" sz="1800" dirty="0">
                <a:effectLst/>
                <a:latin typeface="Arial" panose="020B0604020202020204" pitchFamily="34" charset="0"/>
                <a:ea typeface="Open Sans Light" panose="020B0306030504020204" pitchFamily="34" charset="0"/>
              </a:rPr>
              <a:t> </a:t>
            </a:r>
            <a:endParaRPr lang="en-GB" sz="1800" dirty="0">
              <a:effectLst/>
              <a:latin typeface="Open Sans Light" panose="020B0306030504020204" pitchFamily="34" charset="0"/>
              <a:ea typeface="Open Sans Light" panose="020B0306030504020204" pitchFamily="34" charset="0"/>
            </a:endParaRPr>
          </a:p>
          <a:p>
            <a:pPr algn="l">
              <a:lnSpc>
                <a:spcPct val="115000"/>
              </a:lnSpc>
            </a:pPr>
            <a:r>
              <a:rPr lang="en-GB" sz="1800" b="1" dirty="0">
                <a:effectLst/>
                <a:latin typeface="Arial" panose="020B0604020202020204" pitchFamily="34" charset="0"/>
                <a:ea typeface="Open Sans Light" panose="020B0306030504020204" pitchFamily="34" charset="0"/>
              </a:rPr>
              <a:t>Weather</a:t>
            </a:r>
            <a:endParaRPr lang="en-GB" sz="1800" dirty="0">
              <a:effectLst/>
              <a:latin typeface="Open Sans Light" panose="020B0306030504020204" pitchFamily="34" charset="0"/>
              <a:ea typeface="Open Sans Light" panose="020B0306030504020204" pitchFamily="34" charset="0"/>
            </a:endParaRPr>
          </a:p>
          <a:p>
            <a:pPr algn="l">
              <a:lnSpc>
                <a:spcPct val="115000"/>
              </a:lnSpc>
            </a:pPr>
            <a:r>
              <a:rPr lang="en-GB" sz="1800" dirty="0">
                <a:effectLst/>
                <a:latin typeface="Arial" panose="020B0604020202020204" pitchFamily="34" charset="0"/>
                <a:ea typeface="Open Sans Light" panose="020B0306030504020204" pitchFamily="34" charset="0"/>
              </a:rPr>
              <a:t>‘gentle breeze’</a:t>
            </a:r>
            <a:endParaRPr lang="en-GB" sz="1800" dirty="0">
              <a:effectLst/>
              <a:latin typeface="Open Sans Light" panose="020B0306030504020204" pitchFamily="34" charset="0"/>
              <a:ea typeface="Open Sans Light" panose="020B0306030504020204" pitchFamily="34" charset="0"/>
            </a:endParaRPr>
          </a:p>
          <a:p>
            <a:pPr algn="l">
              <a:lnSpc>
                <a:spcPct val="115000"/>
              </a:lnSpc>
            </a:pPr>
            <a:r>
              <a:rPr lang="en-GB" sz="1800" dirty="0">
                <a:effectLst/>
                <a:latin typeface="Arial" panose="020B0604020202020204" pitchFamily="34" charset="0"/>
                <a:ea typeface="Open Sans Light" panose="020B0306030504020204" pitchFamily="34" charset="0"/>
              </a:rPr>
              <a:t>‘strong wind’</a:t>
            </a:r>
            <a:endParaRPr lang="en-GB" sz="1800" dirty="0">
              <a:effectLst/>
              <a:latin typeface="Open Sans Light" panose="020B0306030504020204" pitchFamily="34" charset="0"/>
              <a:ea typeface="Open Sans Light" panose="020B0306030504020204" pitchFamily="34" charset="0"/>
            </a:endParaRPr>
          </a:p>
          <a:p>
            <a:pPr algn="l">
              <a:lnSpc>
                <a:spcPct val="115000"/>
              </a:lnSpc>
            </a:pPr>
            <a:r>
              <a:rPr lang="en-GB" sz="1800" dirty="0">
                <a:effectLst/>
                <a:latin typeface="Arial" panose="020B0604020202020204" pitchFamily="34" charset="0"/>
                <a:ea typeface="Open Sans Light" panose="020B0306030504020204" pitchFamily="34" charset="0"/>
              </a:rPr>
              <a:t>‘gale force wind’</a:t>
            </a:r>
            <a:endParaRPr lang="en-GB" sz="1800" dirty="0">
              <a:effectLst/>
              <a:latin typeface="Open Sans Light" panose="020B0306030504020204" pitchFamily="34" charset="0"/>
              <a:ea typeface="Open Sans Light" panose="020B0306030504020204" pitchFamily="34" charset="0"/>
            </a:endParaRPr>
          </a:p>
          <a:p>
            <a:pPr algn="l">
              <a:lnSpc>
                <a:spcPct val="115000"/>
              </a:lnSpc>
            </a:pPr>
            <a:r>
              <a:rPr lang="en-GB" sz="1800" dirty="0">
                <a:effectLst/>
                <a:latin typeface="Arial" panose="020B0604020202020204" pitchFamily="34" charset="0"/>
                <a:ea typeface="Open Sans Light" panose="020B0306030504020204" pitchFamily="34" charset="0"/>
              </a:rPr>
              <a:t> </a:t>
            </a:r>
            <a:endParaRPr lang="en-GB" sz="1800" dirty="0">
              <a:effectLst/>
              <a:latin typeface="Open Sans Light" panose="020B0306030504020204" pitchFamily="34" charset="0"/>
              <a:ea typeface="Open Sans Light" panose="020B0306030504020204" pitchFamily="34" charset="0"/>
            </a:endParaRPr>
          </a:p>
          <a:p>
            <a:pPr algn="l">
              <a:lnSpc>
                <a:spcPct val="115000"/>
              </a:lnSpc>
            </a:pPr>
            <a:r>
              <a:rPr lang="en-GB" sz="1800" dirty="0">
                <a:effectLst/>
                <a:latin typeface="Arial" panose="020B0604020202020204" pitchFamily="34" charset="0"/>
                <a:ea typeface="Open Sans Light" panose="020B0306030504020204" pitchFamily="34" charset="0"/>
              </a:rPr>
              <a:t>They will have 3 attempts to perfect their ideal conditions. Go to the next slide to reveal their clue for round 1. </a:t>
            </a:r>
          </a:p>
          <a:p>
            <a:pPr algn="l">
              <a:lnSpc>
                <a:spcPct val="115000"/>
              </a:lnSpc>
            </a:pPr>
            <a:r>
              <a:rPr lang="en-GB" sz="1800" dirty="0">
                <a:effectLst/>
                <a:latin typeface="Arial" panose="020B0604020202020204" pitchFamily="34" charset="0"/>
                <a:ea typeface="Open Sans Light" panose="020B0306030504020204" pitchFamily="34" charset="0"/>
              </a:rPr>
              <a:t> </a:t>
            </a:r>
            <a:endParaRPr lang="en-GB" sz="1800" dirty="0">
              <a:effectLst/>
              <a:latin typeface="Open Sans Light" panose="020B0306030504020204" pitchFamily="34" charset="0"/>
              <a:ea typeface="Open Sans Light" panose="020B0306030504020204" pitchFamily="34" charset="0"/>
            </a:endParaRPr>
          </a:p>
          <a:p>
            <a:endParaRPr lang="en-GB" dirty="0"/>
          </a:p>
        </p:txBody>
      </p:sp>
      <p:sp>
        <p:nvSpPr>
          <p:cNvPr id="4" name="Slide Number Placeholder 3"/>
          <p:cNvSpPr>
            <a:spLocks noGrp="1"/>
          </p:cNvSpPr>
          <p:nvPr>
            <p:ph type="sldNum" sz="quarter" idx="5"/>
          </p:nvPr>
        </p:nvSpPr>
        <p:spPr/>
        <p:txBody>
          <a:bodyPr/>
          <a:lstStyle/>
          <a:p>
            <a:fld id="{818DC993-C0AB-7145-A5E3-AB377573BF85}" type="slidenum">
              <a:rPr lang="en-US" smtClean="0"/>
              <a:t>24</a:t>
            </a:fld>
            <a:endParaRPr lang="en-US"/>
          </a:p>
        </p:txBody>
      </p:sp>
    </p:spTree>
    <p:extLst>
      <p:ext uri="{BB962C8B-B14F-4D97-AF65-F5344CB8AC3E}">
        <p14:creationId xmlns:p14="http://schemas.microsoft.com/office/powerpoint/2010/main" val="253640827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i="0" u="sng" dirty="0"/>
              <a:t>15 mins – Wind Turbine Variables Game</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Click to reveal </a:t>
            </a:r>
            <a:r>
              <a:rPr lang="en-GB" b="1" dirty="0"/>
              <a:t>Clue 1 </a:t>
            </a:r>
            <a:r>
              <a:rPr lang="en-GB" b="0" dirty="0"/>
              <a:t>before round 1: </a:t>
            </a:r>
            <a:r>
              <a:rPr lang="en-GB" sz="1200" dirty="0">
                <a:effectLst/>
                <a:latin typeface="Arial" panose="020B0604020202020204" pitchFamily="34" charset="0"/>
                <a:ea typeface="Open Sans Light" panose="020B0306030504020204" pitchFamily="34" charset="0"/>
              </a:rPr>
              <a:t>Choosing a 4 bladed turbine will mean your turbine is heavier with a larger rotor. This will require greater torque to turn the blades and therefore isn’t the best choice.</a:t>
            </a:r>
            <a:endParaRPr lang="en-GB" sz="1200" dirty="0">
              <a:effectLst/>
              <a:latin typeface="Open Sans Light" panose="020B0306030504020204" pitchFamily="34" charset="0"/>
              <a:ea typeface="Open Sans Light" panose="020B0306030504020204" pitchFamily="34" charset="0"/>
            </a:endParaRPr>
          </a:p>
          <a:p>
            <a:endParaRPr lang="en-GB"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Then click to reveal </a:t>
            </a:r>
            <a:r>
              <a:rPr lang="en-GB" b="1" dirty="0"/>
              <a:t>Clue 2 </a:t>
            </a:r>
            <a:r>
              <a:rPr lang="en-GB" b="0" dirty="0"/>
              <a:t>before round 2: </a:t>
            </a:r>
            <a:r>
              <a:rPr lang="en-GB" sz="1200" dirty="0">
                <a:effectLst/>
                <a:latin typeface="Arial" panose="020B0604020202020204" pitchFamily="34" charset="0"/>
                <a:ea typeface="Open Sans Light" panose="020B0306030504020204" pitchFamily="34" charset="0"/>
              </a:rPr>
              <a:t>It would not be a good idea to place turbines on flat land with buildings between them. This is because the buildings will cause the wind to become turbulent as it passes over the buildings to the turbine.</a:t>
            </a:r>
            <a:endParaRPr lang="en-GB" sz="1200" dirty="0">
              <a:effectLst/>
              <a:latin typeface="Open Sans Light" panose="020B0306030504020204" pitchFamily="34" charset="0"/>
              <a:ea typeface="Open Sans Light" panose="020B0306030504020204" pitchFamily="34" charset="0"/>
            </a:endParaRPr>
          </a:p>
          <a:p>
            <a:endParaRPr lang="en-GB"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Then click to reveal </a:t>
            </a:r>
            <a:r>
              <a:rPr lang="en-GB" b="1" dirty="0"/>
              <a:t>Clue 3 </a:t>
            </a:r>
            <a:r>
              <a:rPr lang="en-GB" b="0" dirty="0"/>
              <a:t>before round 3: </a:t>
            </a:r>
            <a:r>
              <a:rPr lang="en-GB" sz="1200" dirty="0">
                <a:effectLst/>
                <a:latin typeface="Arial" panose="020B0604020202020204" pitchFamily="34" charset="0"/>
                <a:ea typeface="Open Sans Light" panose="020B0306030504020204" pitchFamily="34" charset="0"/>
              </a:rPr>
              <a:t>Strong winds is the ideal wind speed, allowing the turbines to reach their maximum power generating capacity.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effectLst/>
              <a:latin typeface="Arial" panose="020B0604020202020204" pitchFamily="34" charset="0"/>
              <a:ea typeface="Open Sans Light" panose="020B03060305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effectLst/>
                <a:latin typeface="Arial" panose="020B0604020202020204" pitchFamily="34" charset="0"/>
                <a:ea typeface="Open Sans Light" panose="020B0306030504020204" pitchFamily="34" charset="0"/>
              </a:rPr>
              <a:t>Go to the next slide to reveal the </a:t>
            </a:r>
            <a:r>
              <a:rPr lang="en-GB" sz="1200" b="1" dirty="0">
                <a:effectLst/>
                <a:latin typeface="Arial" panose="020B0604020202020204" pitchFamily="34" charset="0"/>
                <a:ea typeface="Open Sans Light" panose="020B0306030504020204" pitchFamily="34" charset="0"/>
              </a:rPr>
              <a:t>best combination</a:t>
            </a:r>
            <a:r>
              <a:rPr lang="en-GB" sz="1200" b="0" dirty="0">
                <a:effectLst/>
                <a:latin typeface="Arial" panose="020B0604020202020204" pitchFamily="34" charset="0"/>
                <a:ea typeface="Open Sans Light" panose="020B0306030504020204" pitchFamily="34" charset="0"/>
              </a:rPr>
              <a:t>.</a:t>
            </a:r>
            <a:endParaRPr lang="en-GB" sz="1200" b="0" dirty="0">
              <a:effectLst/>
              <a:latin typeface="Open Sans Light" panose="020B0306030504020204" pitchFamily="34" charset="0"/>
              <a:ea typeface="Open Sans Light" panose="020B0306030504020204" pitchFamily="34" charset="0"/>
            </a:endParaRPr>
          </a:p>
          <a:p>
            <a:endParaRPr lang="en-GB" dirty="0"/>
          </a:p>
          <a:p>
            <a:endParaRPr lang="en-GB" dirty="0"/>
          </a:p>
        </p:txBody>
      </p:sp>
      <p:sp>
        <p:nvSpPr>
          <p:cNvPr id="4" name="Slide Number Placeholder 3"/>
          <p:cNvSpPr>
            <a:spLocks noGrp="1"/>
          </p:cNvSpPr>
          <p:nvPr>
            <p:ph type="sldNum" sz="quarter" idx="5"/>
          </p:nvPr>
        </p:nvSpPr>
        <p:spPr/>
        <p:txBody>
          <a:bodyPr/>
          <a:lstStyle/>
          <a:p>
            <a:fld id="{818DC993-C0AB-7145-A5E3-AB377573BF85}" type="slidenum">
              <a:rPr lang="en-US" smtClean="0"/>
              <a:t>25</a:t>
            </a:fld>
            <a:endParaRPr lang="en-US"/>
          </a:p>
        </p:txBody>
      </p:sp>
    </p:spTree>
    <p:extLst>
      <p:ext uri="{BB962C8B-B14F-4D97-AF65-F5344CB8AC3E}">
        <p14:creationId xmlns:p14="http://schemas.microsoft.com/office/powerpoint/2010/main" val="399739427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i="0" u="sng" dirty="0"/>
              <a:t>15 mins – Wind Turbine Variables Game</a:t>
            </a:r>
          </a:p>
          <a:p>
            <a:endParaRPr lang="en-GB" dirty="0"/>
          </a:p>
          <a:p>
            <a:r>
              <a:rPr lang="en-GB" dirty="0"/>
              <a:t>Click to reveal the </a:t>
            </a:r>
            <a:r>
              <a:rPr lang="en-GB" b="1" dirty="0"/>
              <a:t>best combination</a:t>
            </a:r>
            <a:r>
              <a:rPr lang="en-GB" dirty="0"/>
              <a:t>!</a:t>
            </a:r>
          </a:p>
          <a:p>
            <a:endParaRPr lang="en-GB" dirty="0"/>
          </a:p>
          <a:p>
            <a:pPr marL="171450" indent="-171450">
              <a:buFont typeface="Arial" panose="020B0604020202020204" pitchFamily="34" charset="0"/>
              <a:buChar char="•"/>
            </a:pPr>
            <a:r>
              <a:rPr lang="en-GB" dirty="0"/>
              <a:t>2 blades</a:t>
            </a:r>
          </a:p>
          <a:p>
            <a:pPr marL="171450" indent="-171450">
              <a:buFont typeface="Arial" panose="020B0604020202020204" pitchFamily="34" charset="0"/>
              <a:buChar char="•"/>
            </a:pPr>
            <a:r>
              <a:rPr lang="en-GB" dirty="0"/>
              <a:t>Positioned on a hill</a:t>
            </a:r>
          </a:p>
          <a:p>
            <a:pPr marL="171450" indent="-171450">
              <a:buFont typeface="Arial" panose="020B0604020202020204" pitchFamily="34" charset="0"/>
              <a:buChar char="•"/>
            </a:pPr>
            <a:r>
              <a:rPr lang="en-GB" dirty="0"/>
              <a:t>With strong wind conditions</a:t>
            </a:r>
          </a:p>
          <a:p>
            <a:endParaRPr lang="en-GB" dirty="0"/>
          </a:p>
        </p:txBody>
      </p:sp>
      <p:sp>
        <p:nvSpPr>
          <p:cNvPr id="4" name="Slide Number Placeholder 3"/>
          <p:cNvSpPr>
            <a:spLocks noGrp="1"/>
          </p:cNvSpPr>
          <p:nvPr>
            <p:ph type="sldNum" sz="quarter" idx="5"/>
          </p:nvPr>
        </p:nvSpPr>
        <p:spPr/>
        <p:txBody>
          <a:bodyPr/>
          <a:lstStyle/>
          <a:p>
            <a:fld id="{818DC993-C0AB-7145-A5E3-AB377573BF85}" type="slidenum">
              <a:rPr lang="en-US" smtClean="0"/>
              <a:t>26</a:t>
            </a:fld>
            <a:endParaRPr lang="en-US"/>
          </a:p>
        </p:txBody>
      </p:sp>
    </p:spTree>
    <p:extLst>
      <p:ext uri="{BB962C8B-B14F-4D97-AF65-F5344CB8AC3E}">
        <p14:creationId xmlns:p14="http://schemas.microsoft.com/office/powerpoint/2010/main" val="377805153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i="0" u="sng" dirty="0"/>
              <a:t>50 mins – Team Challenge</a:t>
            </a:r>
            <a:endParaRPr lang="en-GB" b="0" i="0" u="none" dirty="0"/>
          </a:p>
          <a:p>
            <a:endParaRPr lang="en-GB" b="0" i="0" u="none" dirty="0"/>
          </a:p>
          <a:p>
            <a:r>
              <a:rPr lang="en-GB" b="0" i="0" u="none" dirty="0"/>
              <a:t>The next </a:t>
            </a:r>
            <a:r>
              <a:rPr lang="en-GB" b="1" i="0" u="none" dirty="0"/>
              <a:t>50 mins </a:t>
            </a:r>
            <a:r>
              <a:rPr lang="en-GB" b="0" i="0" u="none" dirty="0"/>
              <a:t>is allocated for the Team Challenge. Take </a:t>
            </a:r>
            <a:r>
              <a:rPr lang="en-GB" b="1" i="0" u="none" dirty="0"/>
              <a:t>5 mins </a:t>
            </a:r>
            <a:r>
              <a:rPr lang="en-GB" b="0" i="0" u="none" dirty="0"/>
              <a:t>to set the challenge, then students have </a:t>
            </a:r>
            <a:r>
              <a:rPr lang="en-GB" b="1" i="0" u="none" dirty="0"/>
              <a:t>25 mins </a:t>
            </a:r>
            <a:r>
              <a:rPr lang="en-GB" b="0" i="0" u="none" dirty="0"/>
              <a:t>to prepare and </a:t>
            </a:r>
            <a:r>
              <a:rPr lang="en-GB" b="1" i="0" u="none" dirty="0"/>
              <a:t>20 mins </a:t>
            </a:r>
            <a:r>
              <a:rPr lang="en-GB" b="0" i="0" u="none" dirty="0"/>
              <a:t>for team presentations.</a:t>
            </a:r>
            <a:r>
              <a:rPr lang="en-GB" b="1" i="0" u="none" dirty="0"/>
              <a:t> </a:t>
            </a:r>
          </a:p>
          <a:p>
            <a:endParaRPr lang="en-GB" b="0" i="0" u="none" dirty="0"/>
          </a:p>
          <a:p>
            <a:pPr marL="0" marR="0" lvl="0" indent="0" algn="l" defTabSz="914400" rtl="0" eaLnBrk="1" fontAlgn="auto" latinLnBrk="0" hangingPunct="1">
              <a:lnSpc>
                <a:spcPct val="115000"/>
              </a:lnSpc>
              <a:spcBef>
                <a:spcPts val="0"/>
              </a:spcBef>
              <a:spcAft>
                <a:spcPts val="0"/>
              </a:spcAft>
              <a:buClrTx/>
              <a:buSzTx/>
              <a:buFontTx/>
              <a:buNone/>
              <a:tabLst/>
              <a:defRPr/>
            </a:pPr>
            <a:r>
              <a:rPr lang="en-GB" sz="1200" b="0" u="none" dirty="0">
                <a:effectLst/>
                <a:latin typeface="Open Sans Light"/>
                <a:ea typeface="Open Sans Light"/>
              </a:rPr>
              <a:t>Divide the class into teams of 5. </a:t>
            </a:r>
          </a:p>
          <a:p>
            <a:pPr marL="0" marR="0" lvl="0" indent="0" algn="l" defTabSz="914400" rtl="0" eaLnBrk="1" fontAlgn="auto" latinLnBrk="0" hangingPunct="1">
              <a:lnSpc>
                <a:spcPct val="115000"/>
              </a:lnSpc>
              <a:spcBef>
                <a:spcPts val="0"/>
              </a:spcBef>
              <a:spcAft>
                <a:spcPts val="0"/>
              </a:spcAft>
              <a:buClrTx/>
              <a:buSzTx/>
              <a:buFontTx/>
              <a:buNone/>
              <a:tabLst/>
              <a:defRPr/>
            </a:pPr>
            <a:endParaRPr lang="en-GB" sz="1200" b="0" u="none" dirty="0">
              <a:effectLst/>
              <a:latin typeface="Open Sans Light"/>
              <a:ea typeface="Open Sans Light"/>
            </a:endParaRPr>
          </a:p>
          <a:p>
            <a:pPr marL="0" marR="0" lvl="0" indent="0" algn="l" defTabSz="914400" rtl="0" eaLnBrk="1" fontAlgn="auto" latinLnBrk="0" hangingPunct="1">
              <a:lnSpc>
                <a:spcPct val="115000"/>
              </a:lnSpc>
              <a:spcBef>
                <a:spcPts val="0"/>
              </a:spcBef>
              <a:spcAft>
                <a:spcPts val="0"/>
              </a:spcAft>
              <a:buClrTx/>
              <a:buSzTx/>
              <a:buFontTx/>
              <a:buNone/>
              <a:tabLst/>
              <a:defRPr/>
            </a:pPr>
            <a:r>
              <a:rPr lang="en-GB" sz="1200" b="0" u="none" dirty="0">
                <a:effectLst/>
                <a:latin typeface="Open Sans Light"/>
                <a:ea typeface="Open Sans Light"/>
              </a:rPr>
              <a:t>Ensure that each team has paper &amp; pens, and a copy of:</a:t>
            </a:r>
          </a:p>
          <a:p>
            <a:pPr marL="171450" marR="0" lvl="0" indent="-171450" algn="l" defTabSz="914400" rtl="0" eaLnBrk="1" fontAlgn="auto" latinLnBrk="0" hangingPunct="1">
              <a:lnSpc>
                <a:spcPct val="115000"/>
              </a:lnSpc>
              <a:spcBef>
                <a:spcPts val="0"/>
              </a:spcBef>
              <a:spcAft>
                <a:spcPts val="0"/>
              </a:spcAft>
              <a:buClrTx/>
              <a:buSzTx/>
              <a:buFont typeface="Arial" panose="020B0604020202020204" pitchFamily="34" charset="0"/>
              <a:buChar char="•"/>
              <a:tabLst/>
              <a:defRPr/>
            </a:pPr>
            <a:r>
              <a:rPr lang="en-GB" sz="1200" b="0" u="none" dirty="0">
                <a:effectLst/>
                <a:latin typeface="Open Sans Light"/>
                <a:ea typeface="Open Sans Light"/>
              </a:rPr>
              <a:t>SSE Team Roles Handout</a:t>
            </a:r>
          </a:p>
          <a:p>
            <a:endParaRPr lang="en-GB" b="1" i="0" u="none" dirty="0"/>
          </a:p>
        </p:txBody>
      </p:sp>
      <p:sp>
        <p:nvSpPr>
          <p:cNvPr id="4" name="Slide Number Placeholder 3"/>
          <p:cNvSpPr>
            <a:spLocks noGrp="1"/>
          </p:cNvSpPr>
          <p:nvPr>
            <p:ph type="sldNum" sz="quarter" idx="5"/>
          </p:nvPr>
        </p:nvSpPr>
        <p:spPr/>
        <p:txBody>
          <a:bodyPr/>
          <a:lstStyle/>
          <a:p>
            <a:fld id="{818DC993-C0AB-7145-A5E3-AB377573BF85}" type="slidenum">
              <a:rPr lang="en-US" smtClean="0"/>
              <a:t>27</a:t>
            </a:fld>
            <a:endParaRPr lang="en-US"/>
          </a:p>
        </p:txBody>
      </p:sp>
    </p:spTree>
    <p:extLst>
      <p:ext uri="{BB962C8B-B14F-4D97-AF65-F5344CB8AC3E}">
        <p14:creationId xmlns:p14="http://schemas.microsoft.com/office/powerpoint/2010/main" val="311478197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i="0" u="sng" dirty="0"/>
              <a:t>50 mins – Team Challenge</a:t>
            </a:r>
            <a:endParaRPr lang="en-GB" b="0" i="0" u="none" dirty="0"/>
          </a:p>
          <a:p>
            <a:pPr algn="l">
              <a:lnSpc>
                <a:spcPct val="115000"/>
              </a:lnSpc>
            </a:pPr>
            <a:endParaRPr lang="en-GB" sz="1200" b="1" dirty="0">
              <a:effectLst/>
              <a:latin typeface="Poppins" panose="00000500000000000000" pitchFamily="2" charset="0"/>
              <a:ea typeface="Open Sans Light"/>
            </a:endParaRPr>
          </a:p>
          <a:p>
            <a:pPr algn="l">
              <a:lnSpc>
                <a:spcPct val="115000"/>
              </a:lnSpc>
            </a:pPr>
            <a:r>
              <a:rPr lang="en-GB" sz="1200" b="1" dirty="0">
                <a:effectLst/>
                <a:latin typeface="Poppins" panose="00000500000000000000" pitchFamily="2" charset="0"/>
                <a:ea typeface="Open Sans Light"/>
              </a:rPr>
              <a:t>5 mins</a:t>
            </a:r>
          </a:p>
          <a:p>
            <a:pPr algn="l">
              <a:lnSpc>
                <a:spcPct val="115000"/>
              </a:lnSpc>
            </a:pPr>
            <a:r>
              <a:rPr lang="en-GB" sz="1200" b="1" dirty="0">
                <a:effectLst/>
                <a:latin typeface="Poppins" panose="00000500000000000000" pitchFamily="2" charset="0"/>
                <a:ea typeface="Open Sans Light"/>
              </a:rPr>
              <a:t>Set the challenge</a:t>
            </a:r>
          </a:p>
          <a:p>
            <a:pPr algn="l">
              <a:lnSpc>
                <a:spcPct val="115000"/>
              </a:lnSpc>
            </a:pPr>
            <a:endParaRPr lang="en-GB" sz="1200" b="1" dirty="0">
              <a:effectLst/>
              <a:latin typeface="Poppins" panose="00000500000000000000" pitchFamily="2" charset="0"/>
              <a:ea typeface="Open Sans Light"/>
            </a:endParaRPr>
          </a:p>
          <a:p>
            <a:pPr marL="0" marR="0" lvl="0" indent="0" algn="l" defTabSz="914400" rtl="0" eaLnBrk="1" fontAlgn="auto" latinLnBrk="0" hangingPunct="1">
              <a:lnSpc>
                <a:spcPct val="115000"/>
              </a:lnSpc>
              <a:spcBef>
                <a:spcPts val="0"/>
              </a:spcBef>
              <a:spcAft>
                <a:spcPts val="0"/>
              </a:spcAft>
              <a:buClrTx/>
              <a:buSzTx/>
              <a:buFontTx/>
              <a:buNone/>
              <a:tabLst/>
              <a:defRPr/>
            </a:pPr>
            <a:r>
              <a:rPr lang="en-GB" sz="1800" dirty="0">
                <a:solidFill>
                  <a:srgbClr val="383737"/>
                </a:solidFill>
                <a:effectLst/>
                <a:latin typeface="Arial" panose="020B0604020202020204" pitchFamily="34" charset="0"/>
                <a:ea typeface="Times New Roman" panose="02020603050405020304" pitchFamily="18" charset="0"/>
              </a:rPr>
              <a:t>Explain to learners that to complete this task successfully they will need to apply the Teamwork (Step 8: I contribute to group decision making, encouraging others to contribute) and Creativity (Step 3: I generate ideas when I’ve been given a clear brief) essential skills</a:t>
            </a:r>
            <a:r>
              <a:rPr lang="en-GB" sz="1200" dirty="0">
                <a:effectLst/>
                <a:latin typeface="Poppins" panose="00000500000000000000" pitchFamily="2" charset="0"/>
                <a:ea typeface="Open Sans Light"/>
              </a:rPr>
              <a:t>. </a:t>
            </a:r>
          </a:p>
          <a:p>
            <a:pPr algn="l">
              <a:lnSpc>
                <a:spcPct val="115000"/>
              </a:lnSpc>
            </a:pPr>
            <a:endParaRPr lang="en-GB" sz="1200" b="0" dirty="0">
              <a:effectLst/>
              <a:latin typeface="Poppins" panose="00000500000000000000" pitchFamily="2" charset="0"/>
              <a:ea typeface="Open Sans Light"/>
            </a:endParaRPr>
          </a:p>
          <a:p>
            <a:pPr algn="l">
              <a:lnSpc>
                <a:spcPct val="115000"/>
              </a:lnSpc>
            </a:pPr>
            <a:r>
              <a:rPr lang="en-GB" sz="1200" b="0" dirty="0">
                <a:effectLst/>
                <a:latin typeface="Poppins" panose="00000500000000000000" pitchFamily="2" charset="0"/>
                <a:ea typeface="Open Sans Light"/>
              </a:rPr>
              <a:t>The students need to imagine they’re a team of wind energy specialists who need to convince a local community to vote in favour of a new wind farm development.</a:t>
            </a:r>
          </a:p>
          <a:p>
            <a:pPr algn="l">
              <a:lnSpc>
                <a:spcPct val="115000"/>
              </a:lnSpc>
            </a:pPr>
            <a:endParaRPr lang="en-GB" sz="1200" b="1" dirty="0">
              <a:effectLst/>
              <a:latin typeface="Poppins" panose="00000500000000000000" pitchFamily="2" charset="0"/>
              <a:ea typeface="Open Sans Light"/>
            </a:endParaRPr>
          </a:p>
          <a:p>
            <a:pPr algn="l">
              <a:lnSpc>
                <a:spcPct val="115000"/>
              </a:lnSpc>
            </a:pPr>
            <a:r>
              <a:rPr lang="en-GB" sz="1200" b="0" dirty="0">
                <a:effectLst/>
                <a:latin typeface="Poppins" panose="00000500000000000000" pitchFamily="2" charset="0"/>
                <a:ea typeface="Open Sans Light"/>
              </a:rPr>
              <a:t>In teams of 5</a:t>
            </a:r>
            <a:r>
              <a:rPr lang="en-GB" sz="1200" dirty="0">
                <a:effectLst/>
                <a:latin typeface="Poppins" panose="00000500000000000000" pitchFamily="2" charset="0"/>
                <a:ea typeface="Open Sans Light"/>
              </a:rPr>
              <a:t>, the students will be challenged to convince a local community that they should vote in favour of the development of a new wind farm site on an expanse of land just outside of their town.</a:t>
            </a:r>
            <a:endParaRPr lang="en-GB" sz="1200" dirty="0">
              <a:effectLst/>
              <a:latin typeface="Open Sans Light"/>
              <a:ea typeface="Open Sans Light"/>
            </a:endParaRPr>
          </a:p>
          <a:p>
            <a:pPr algn="l">
              <a:lnSpc>
                <a:spcPct val="115000"/>
              </a:lnSpc>
            </a:pPr>
            <a:r>
              <a:rPr lang="en-GB" sz="1200" dirty="0">
                <a:effectLst/>
                <a:latin typeface="Poppins" panose="00000500000000000000" pitchFamily="2" charset="0"/>
                <a:ea typeface="Open Sans Light"/>
              </a:rPr>
              <a:t> </a:t>
            </a:r>
            <a:endParaRPr lang="en-GB" sz="1200" dirty="0">
              <a:effectLst/>
              <a:latin typeface="Open Sans Light"/>
              <a:ea typeface="Open Sans Light"/>
            </a:endParaRPr>
          </a:p>
          <a:p>
            <a:pPr marL="0" marR="0" lvl="0" indent="0" algn="l" defTabSz="914400" rtl="0" eaLnBrk="1" fontAlgn="auto" latinLnBrk="0" hangingPunct="1">
              <a:lnSpc>
                <a:spcPct val="115000"/>
              </a:lnSpc>
              <a:spcBef>
                <a:spcPts val="0"/>
              </a:spcBef>
              <a:spcAft>
                <a:spcPts val="0"/>
              </a:spcAft>
              <a:buClrTx/>
              <a:buSzTx/>
              <a:buFontTx/>
              <a:buNone/>
              <a:tabLst/>
              <a:defRPr/>
            </a:pPr>
            <a:r>
              <a:rPr lang="en-GB" sz="1200" dirty="0">
                <a:effectLst/>
                <a:latin typeface="Poppins" panose="00000500000000000000" pitchFamily="2" charset="0"/>
                <a:ea typeface="Open Sans Light"/>
              </a:rPr>
              <a:t>They will need to plan and practice a convincing team presentation. </a:t>
            </a:r>
          </a:p>
          <a:p>
            <a:pPr algn="l">
              <a:lnSpc>
                <a:spcPct val="115000"/>
              </a:lnSpc>
            </a:pPr>
            <a:r>
              <a:rPr lang="en-GB" sz="1200" dirty="0">
                <a:effectLst/>
                <a:latin typeface="Poppins" panose="00000500000000000000" pitchFamily="2" charset="0"/>
                <a:ea typeface="Open Sans Light"/>
              </a:rPr>
              <a:t> </a:t>
            </a:r>
            <a:endParaRPr lang="en-GB" sz="1200" dirty="0">
              <a:effectLst/>
              <a:latin typeface="Open Sans Light"/>
              <a:ea typeface="Open Sans Light"/>
            </a:endParaRPr>
          </a:p>
          <a:p>
            <a:pPr algn="l">
              <a:lnSpc>
                <a:spcPct val="115000"/>
              </a:lnSpc>
            </a:pPr>
            <a:r>
              <a:rPr lang="en-GB" sz="1200" dirty="0">
                <a:effectLst/>
                <a:latin typeface="Poppins" panose="00000500000000000000" pitchFamily="2" charset="0"/>
                <a:ea typeface="Open Sans Light"/>
              </a:rPr>
              <a:t>They should imagine that they’ve been invited to come and talk at a local town meeting and that many of the attendees oppose the new development for the following reasons: </a:t>
            </a:r>
          </a:p>
          <a:p>
            <a:pPr marL="342900" indent="-342900">
              <a:lnSpc>
                <a:spcPct val="150000"/>
              </a:lnSpc>
              <a:buFont typeface="Arial" panose="020B0604020202020204" pitchFamily="34" charset="0"/>
              <a:buChar char="•"/>
            </a:pPr>
            <a:r>
              <a:rPr lang="en-GB" sz="1200" dirty="0">
                <a:solidFill>
                  <a:srgbClr val="002060"/>
                </a:solidFill>
                <a:latin typeface="+mj-lt"/>
                <a:cs typeface="Poppins" panose="00000500000000000000" pitchFamily="2" charset="0"/>
              </a:rPr>
              <a:t>They worry the farm will look ugly.</a:t>
            </a:r>
          </a:p>
          <a:p>
            <a:pPr marL="342900" indent="-342900">
              <a:lnSpc>
                <a:spcPct val="150000"/>
              </a:lnSpc>
              <a:buFont typeface="Arial" panose="020B0604020202020204" pitchFamily="34" charset="0"/>
              <a:buChar char="•"/>
            </a:pPr>
            <a:r>
              <a:rPr lang="en-GB" sz="1200" dirty="0">
                <a:solidFill>
                  <a:srgbClr val="002060"/>
                </a:solidFill>
                <a:latin typeface="+mj-lt"/>
                <a:cs typeface="Poppins" panose="00000500000000000000" pitchFamily="2" charset="0"/>
              </a:rPr>
              <a:t>The construction will be noisy and disruptive.</a:t>
            </a:r>
          </a:p>
          <a:p>
            <a:pPr marL="342900" indent="-342900">
              <a:lnSpc>
                <a:spcPct val="150000"/>
              </a:lnSpc>
              <a:buFont typeface="Arial" panose="020B0604020202020204" pitchFamily="34" charset="0"/>
              <a:buChar char="•"/>
            </a:pPr>
            <a:r>
              <a:rPr lang="en-GB" sz="1200" dirty="0">
                <a:solidFill>
                  <a:srgbClr val="002060"/>
                </a:solidFill>
                <a:latin typeface="+mj-lt"/>
                <a:cs typeface="Poppins" panose="00000500000000000000" pitchFamily="2" charset="0"/>
              </a:rPr>
              <a:t>Climate change isn’t real or doesn’t affect them.</a:t>
            </a:r>
          </a:p>
          <a:p>
            <a:pPr marL="342900" indent="-342900">
              <a:lnSpc>
                <a:spcPct val="150000"/>
              </a:lnSpc>
              <a:buFont typeface="Arial" panose="020B0604020202020204" pitchFamily="34" charset="0"/>
              <a:buChar char="•"/>
            </a:pPr>
            <a:r>
              <a:rPr lang="en-GB" sz="1200" dirty="0">
                <a:solidFill>
                  <a:srgbClr val="002060"/>
                </a:solidFill>
                <a:latin typeface="+mj-lt"/>
                <a:cs typeface="Poppins" panose="00000500000000000000" pitchFamily="2" charset="0"/>
              </a:rPr>
              <a:t>They worry about destroying local wildlife.</a:t>
            </a:r>
          </a:p>
          <a:p>
            <a:pPr algn="l">
              <a:lnSpc>
                <a:spcPct val="115000"/>
              </a:lnSpc>
            </a:pPr>
            <a:endParaRPr lang="en-GB" sz="1200" dirty="0">
              <a:effectLst/>
              <a:latin typeface="Open Sans Light"/>
              <a:ea typeface="Open Sans Light"/>
            </a:endParaRPr>
          </a:p>
          <a:p>
            <a:pPr algn="l">
              <a:lnSpc>
                <a:spcPct val="115000"/>
              </a:lnSpc>
            </a:pPr>
            <a:r>
              <a:rPr lang="en-GB" sz="1200" dirty="0">
                <a:effectLst/>
                <a:latin typeface="Poppins" panose="00000500000000000000" pitchFamily="2" charset="0"/>
                <a:ea typeface="Open Sans Light"/>
              </a:rPr>
              <a:t>In their teams of 5, they will be assigned (or will assign themselves) the following roles using the SSE Team Roles Handout:</a:t>
            </a:r>
          </a:p>
          <a:p>
            <a:pPr algn="l">
              <a:lnSpc>
                <a:spcPct val="115000"/>
              </a:lnSpc>
            </a:pPr>
            <a:endParaRPr lang="en-GB" sz="1200" dirty="0">
              <a:effectLst/>
              <a:latin typeface="Poppins" panose="00000500000000000000" pitchFamily="2" charset="0"/>
              <a:ea typeface="Open Sans Light"/>
            </a:endParaRPr>
          </a:p>
          <a:p>
            <a:pPr algn="l">
              <a:lnSpc>
                <a:spcPct val="115000"/>
              </a:lnSpc>
            </a:pPr>
            <a:r>
              <a:rPr lang="en-GB" sz="1200" b="1" dirty="0">
                <a:effectLst/>
                <a:latin typeface="Poppins" panose="00000500000000000000" pitchFamily="2" charset="0"/>
                <a:ea typeface="Open Sans Light"/>
              </a:rPr>
              <a:t>Team Leader</a:t>
            </a:r>
            <a:endParaRPr lang="en-GB" sz="1200" dirty="0">
              <a:effectLst/>
              <a:latin typeface="Open Sans Light"/>
              <a:ea typeface="Open Sans Light"/>
            </a:endParaRPr>
          </a:p>
          <a:p>
            <a:pPr algn="l">
              <a:lnSpc>
                <a:spcPct val="115000"/>
              </a:lnSpc>
            </a:pPr>
            <a:r>
              <a:rPr lang="en-GB" sz="1200" dirty="0">
                <a:effectLst/>
                <a:latin typeface="Poppins" panose="00000500000000000000" pitchFamily="2" charset="0"/>
                <a:ea typeface="Open Sans Light"/>
              </a:rPr>
              <a:t>This person will be responsible for keeping the team on track and writing down the order of who will speak when. They also have the additional responsibility of introducing their team of experts to the local community.</a:t>
            </a:r>
            <a:endParaRPr lang="en-GB" sz="1200" dirty="0">
              <a:effectLst/>
              <a:latin typeface="Open Sans Light"/>
              <a:ea typeface="Open Sans Light"/>
            </a:endParaRPr>
          </a:p>
          <a:p>
            <a:pPr algn="l">
              <a:lnSpc>
                <a:spcPct val="115000"/>
              </a:lnSpc>
            </a:pPr>
            <a:r>
              <a:rPr lang="en-GB" sz="1200" dirty="0">
                <a:effectLst/>
                <a:latin typeface="Poppins" panose="00000500000000000000" pitchFamily="2" charset="0"/>
                <a:ea typeface="Open Sans Light"/>
              </a:rPr>
              <a:t> </a:t>
            </a:r>
            <a:endParaRPr lang="en-GB" sz="1200" dirty="0">
              <a:effectLst/>
              <a:latin typeface="Open Sans Light"/>
              <a:ea typeface="Open Sans Light"/>
            </a:endParaRPr>
          </a:p>
          <a:p>
            <a:pPr algn="l">
              <a:lnSpc>
                <a:spcPct val="115000"/>
              </a:lnSpc>
            </a:pPr>
            <a:r>
              <a:rPr lang="en-GB" sz="1200" b="1" dirty="0">
                <a:effectLst/>
                <a:latin typeface="Poppins" panose="00000500000000000000" pitchFamily="2" charset="0"/>
                <a:ea typeface="Open Sans Light"/>
              </a:rPr>
              <a:t>Climate Change Expert</a:t>
            </a:r>
            <a:endParaRPr lang="en-GB" sz="1200" dirty="0">
              <a:effectLst/>
              <a:latin typeface="Open Sans Light"/>
              <a:ea typeface="Open Sans Light"/>
            </a:endParaRPr>
          </a:p>
          <a:p>
            <a:pPr algn="l">
              <a:lnSpc>
                <a:spcPct val="115000"/>
              </a:lnSpc>
            </a:pPr>
            <a:r>
              <a:rPr lang="en-GB" sz="1200" dirty="0">
                <a:effectLst/>
                <a:latin typeface="Poppins" panose="00000500000000000000" pitchFamily="2" charset="0"/>
                <a:ea typeface="Open Sans Light"/>
              </a:rPr>
              <a:t>This person is responsible for informing the locals of the threat of climate change and why its therefore important to see renewable energy as a positive addition to their local community.</a:t>
            </a:r>
            <a:endParaRPr lang="en-GB" sz="1200" dirty="0">
              <a:effectLst/>
              <a:latin typeface="Open Sans Light"/>
              <a:ea typeface="Open Sans Light"/>
            </a:endParaRPr>
          </a:p>
          <a:p>
            <a:pPr algn="l">
              <a:lnSpc>
                <a:spcPct val="115000"/>
              </a:lnSpc>
            </a:pPr>
            <a:r>
              <a:rPr lang="en-GB" sz="1200" b="1" dirty="0">
                <a:effectLst/>
                <a:latin typeface="Poppins" panose="00000500000000000000" pitchFamily="2" charset="0"/>
                <a:ea typeface="Open Sans Light"/>
              </a:rPr>
              <a:t> </a:t>
            </a:r>
            <a:endParaRPr lang="en-GB" sz="1200" dirty="0">
              <a:effectLst/>
              <a:latin typeface="Open Sans Light"/>
              <a:ea typeface="Open Sans Light"/>
            </a:endParaRPr>
          </a:p>
          <a:p>
            <a:pPr algn="l">
              <a:lnSpc>
                <a:spcPct val="115000"/>
              </a:lnSpc>
            </a:pPr>
            <a:r>
              <a:rPr lang="en-GB" sz="1200" b="1" dirty="0">
                <a:effectLst/>
                <a:latin typeface="Poppins" panose="00000500000000000000" pitchFamily="2" charset="0"/>
                <a:ea typeface="Open Sans Light"/>
              </a:rPr>
              <a:t>Wind Turbine Expert</a:t>
            </a:r>
            <a:endParaRPr lang="en-GB" sz="1200" dirty="0">
              <a:effectLst/>
              <a:latin typeface="Open Sans Light"/>
              <a:ea typeface="Open Sans Light"/>
            </a:endParaRPr>
          </a:p>
          <a:p>
            <a:pPr algn="l">
              <a:lnSpc>
                <a:spcPct val="115000"/>
              </a:lnSpc>
            </a:pPr>
            <a:r>
              <a:rPr lang="en-GB" sz="1200" dirty="0">
                <a:effectLst/>
                <a:latin typeface="Poppins" panose="00000500000000000000" pitchFamily="2" charset="0"/>
                <a:ea typeface="Open Sans Light"/>
              </a:rPr>
              <a:t>This person will be responsible for explaining to the locals how a wind turbine works.</a:t>
            </a:r>
            <a:endParaRPr lang="en-GB" sz="1200" dirty="0">
              <a:effectLst/>
              <a:latin typeface="Open Sans Light"/>
              <a:ea typeface="Open Sans Light"/>
            </a:endParaRPr>
          </a:p>
          <a:p>
            <a:pPr algn="l">
              <a:lnSpc>
                <a:spcPct val="115000"/>
              </a:lnSpc>
            </a:pPr>
            <a:r>
              <a:rPr lang="en-GB" sz="1200" b="1" dirty="0">
                <a:effectLst/>
                <a:latin typeface="Poppins" panose="00000500000000000000" pitchFamily="2" charset="0"/>
                <a:ea typeface="Open Sans Light"/>
              </a:rPr>
              <a:t> </a:t>
            </a:r>
            <a:endParaRPr lang="en-GB" sz="1200" dirty="0">
              <a:effectLst/>
              <a:latin typeface="Open Sans Light"/>
              <a:ea typeface="Open Sans Light"/>
            </a:endParaRPr>
          </a:p>
          <a:p>
            <a:pPr algn="l">
              <a:lnSpc>
                <a:spcPct val="115000"/>
              </a:lnSpc>
            </a:pPr>
            <a:r>
              <a:rPr lang="en-GB" sz="1200" b="1" dirty="0">
                <a:effectLst/>
                <a:latin typeface="Poppins" panose="00000500000000000000" pitchFamily="2" charset="0"/>
                <a:ea typeface="Open Sans Light"/>
              </a:rPr>
              <a:t>Renewable Energy Business Expert</a:t>
            </a:r>
            <a:endParaRPr lang="en-GB" sz="1200" dirty="0">
              <a:effectLst/>
              <a:latin typeface="Open Sans Light"/>
              <a:ea typeface="Open Sans Light"/>
            </a:endParaRPr>
          </a:p>
          <a:p>
            <a:pPr algn="l">
              <a:lnSpc>
                <a:spcPct val="115000"/>
              </a:lnSpc>
            </a:pPr>
            <a:r>
              <a:rPr lang="en-GB" sz="1200" dirty="0">
                <a:effectLst/>
                <a:latin typeface="Poppins" panose="00000500000000000000" pitchFamily="2" charset="0"/>
                <a:ea typeface="Open Sans Light"/>
              </a:rPr>
              <a:t>This person will be responsible for explaining to the locals how the new wind farm will positively impact their community.</a:t>
            </a:r>
            <a:endParaRPr lang="en-GB" sz="1200" dirty="0">
              <a:effectLst/>
              <a:latin typeface="Open Sans Light"/>
              <a:ea typeface="Open Sans Light"/>
            </a:endParaRPr>
          </a:p>
          <a:p>
            <a:pPr algn="l">
              <a:lnSpc>
                <a:spcPct val="115000"/>
              </a:lnSpc>
            </a:pPr>
            <a:r>
              <a:rPr lang="en-GB" sz="1200" dirty="0">
                <a:effectLst/>
                <a:latin typeface="Poppins" panose="00000500000000000000" pitchFamily="2" charset="0"/>
                <a:ea typeface="Open Sans Light"/>
              </a:rPr>
              <a:t> </a:t>
            </a:r>
            <a:endParaRPr lang="en-GB" sz="1200" dirty="0">
              <a:effectLst/>
              <a:latin typeface="Open Sans Light"/>
              <a:ea typeface="Open Sans Light"/>
            </a:endParaRPr>
          </a:p>
          <a:p>
            <a:pPr algn="l">
              <a:lnSpc>
                <a:spcPct val="115000"/>
              </a:lnSpc>
            </a:pPr>
            <a:r>
              <a:rPr lang="en-GB" sz="1200" b="1" dirty="0">
                <a:effectLst/>
                <a:latin typeface="Poppins" panose="00000500000000000000" pitchFamily="2" charset="0"/>
                <a:ea typeface="Open Sans Light"/>
              </a:rPr>
              <a:t>A local from the town</a:t>
            </a:r>
            <a:endParaRPr lang="en-GB" sz="1200" dirty="0">
              <a:effectLst/>
              <a:latin typeface="Open Sans Light"/>
              <a:ea typeface="Open Sans Light"/>
            </a:endParaRPr>
          </a:p>
          <a:p>
            <a:pPr algn="l">
              <a:lnSpc>
                <a:spcPct val="115000"/>
              </a:lnSpc>
            </a:pPr>
            <a:r>
              <a:rPr lang="en-GB" sz="1200" dirty="0">
                <a:effectLst/>
                <a:latin typeface="Poppins" panose="00000500000000000000" pitchFamily="2" charset="0"/>
                <a:ea typeface="Open Sans Light"/>
              </a:rPr>
              <a:t>This person lives in the town and is in favour of the plans for the new wind farm. It’s their job to close the presentation with some final words of persuasion. </a:t>
            </a:r>
            <a:endParaRPr lang="en-GB" sz="1200" dirty="0">
              <a:effectLst/>
              <a:latin typeface="Open Sans Light"/>
              <a:ea typeface="Open Sans Light"/>
            </a:endParaRPr>
          </a:p>
          <a:p>
            <a:pPr algn="l">
              <a:lnSpc>
                <a:spcPct val="115000"/>
              </a:lnSpc>
            </a:pPr>
            <a:r>
              <a:rPr lang="en-GB" sz="1200" dirty="0">
                <a:effectLst/>
                <a:latin typeface="Poppins" panose="00000500000000000000" pitchFamily="2" charset="0"/>
                <a:ea typeface="Open Sans Light"/>
              </a:rPr>
              <a:t> </a:t>
            </a:r>
            <a:endParaRPr lang="en-GB" sz="1200" dirty="0">
              <a:effectLst/>
              <a:latin typeface="Open Sans Light"/>
              <a:ea typeface="Open Sans Light"/>
            </a:endParaRPr>
          </a:p>
          <a:p>
            <a:pPr algn="l">
              <a:lnSpc>
                <a:spcPct val="115000"/>
              </a:lnSpc>
            </a:pPr>
            <a:r>
              <a:rPr lang="en-GB" sz="1200" dirty="0">
                <a:effectLst/>
                <a:latin typeface="Poppins" panose="00000500000000000000" pitchFamily="2" charset="0"/>
                <a:ea typeface="Open Sans Light"/>
              </a:rPr>
              <a:t>Give the teams </a:t>
            </a:r>
            <a:r>
              <a:rPr lang="en-GB" sz="1200" b="1" dirty="0">
                <a:effectLst/>
                <a:latin typeface="Poppins" panose="00000500000000000000" pitchFamily="2" charset="0"/>
                <a:ea typeface="Open Sans Light"/>
              </a:rPr>
              <a:t>25 mins </a:t>
            </a:r>
            <a:r>
              <a:rPr lang="en-GB" sz="1200" dirty="0">
                <a:effectLst/>
                <a:latin typeface="Poppins" panose="00000500000000000000" pitchFamily="2" charset="0"/>
                <a:ea typeface="Open Sans Light"/>
              </a:rPr>
              <a:t>to plan and prepare a convincing team presentation (next slide) to give at the planning meeting.</a:t>
            </a:r>
            <a:endParaRPr lang="en-GB" sz="1200" dirty="0">
              <a:effectLst/>
              <a:latin typeface="Open Sans Light"/>
              <a:ea typeface="Open Sans Light"/>
            </a:endParaRPr>
          </a:p>
          <a:p>
            <a:pPr algn="l">
              <a:lnSpc>
                <a:spcPct val="115000"/>
              </a:lnSpc>
            </a:pPr>
            <a:r>
              <a:rPr lang="en-GB" sz="1200" dirty="0">
                <a:effectLst/>
                <a:latin typeface="Poppins" panose="00000500000000000000" pitchFamily="2" charset="0"/>
                <a:ea typeface="Open Sans Light"/>
              </a:rPr>
              <a:t> </a:t>
            </a:r>
          </a:p>
          <a:p>
            <a:pPr marL="0" marR="0" lvl="0" indent="0" algn="l" defTabSz="914400" rtl="0" eaLnBrk="1" fontAlgn="auto" latinLnBrk="0" hangingPunct="1">
              <a:lnSpc>
                <a:spcPct val="115000"/>
              </a:lnSpc>
              <a:spcBef>
                <a:spcPts val="0"/>
              </a:spcBef>
              <a:spcAft>
                <a:spcPts val="0"/>
              </a:spcAft>
              <a:buClrTx/>
              <a:buSzTx/>
              <a:buFontTx/>
              <a:buNone/>
              <a:tabLst/>
              <a:defRPr/>
            </a:pPr>
            <a:r>
              <a:rPr lang="en-GB" sz="1200" b="1" dirty="0">
                <a:effectLst/>
                <a:latin typeface="Poppins" panose="00000500000000000000" pitchFamily="2" charset="0"/>
                <a:ea typeface="Open Sans Light"/>
              </a:rPr>
              <a:t>25 mins</a:t>
            </a:r>
          </a:p>
          <a:p>
            <a:pPr marL="0" marR="0" lvl="0" indent="0" algn="l" defTabSz="914400" rtl="0" eaLnBrk="1" fontAlgn="auto" latinLnBrk="0" hangingPunct="1">
              <a:lnSpc>
                <a:spcPct val="115000"/>
              </a:lnSpc>
              <a:spcBef>
                <a:spcPts val="0"/>
              </a:spcBef>
              <a:spcAft>
                <a:spcPts val="0"/>
              </a:spcAft>
              <a:buClrTx/>
              <a:buSzTx/>
              <a:buFontTx/>
              <a:buNone/>
              <a:tabLst/>
              <a:defRPr/>
            </a:pPr>
            <a:r>
              <a:rPr lang="en-GB" sz="1200" b="1" dirty="0">
                <a:effectLst/>
                <a:latin typeface="Poppins" panose="00000500000000000000" pitchFamily="2" charset="0"/>
                <a:ea typeface="Open Sans Light"/>
              </a:rPr>
              <a:t>Students’ preparation time</a:t>
            </a:r>
            <a:endParaRPr lang="en-GB" sz="1200" b="1" dirty="0">
              <a:effectLst/>
              <a:latin typeface="Open Sans Light"/>
              <a:ea typeface="Open Sans Light"/>
            </a:endParaRPr>
          </a:p>
          <a:p>
            <a:endParaRPr lang="en-GB" dirty="0"/>
          </a:p>
        </p:txBody>
      </p:sp>
      <p:sp>
        <p:nvSpPr>
          <p:cNvPr id="4" name="Slide Number Placeholder 3"/>
          <p:cNvSpPr>
            <a:spLocks noGrp="1"/>
          </p:cNvSpPr>
          <p:nvPr>
            <p:ph type="sldNum" sz="quarter" idx="5"/>
          </p:nvPr>
        </p:nvSpPr>
        <p:spPr/>
        <p:txBody>
          <a:bodyPr/>
          <a:lstStyle/>
          <a:p>
            <a:fld id="{818DC993-C0AB-7145-A5E3-AB377573BF85}" type="slidenum">
              <a:rPr lang="en-US" smtClean="0"/>
              <a:t>28</a:t>
            </a:fld>
            <a:endParaRPr lang="en-US"/>
          </a:p>
        </p:txBody>
      </p:sp>
    </p:spTree>
    <p:extLst>
      <p:ext uri="{BB962C8B-B14F-4D97-AF65-F5344CB8AC3E}">
        <p14:creationId xmlns:p14="http://schemas.microsoft.com/office/powerpoint/2010/main" val="398546433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i="0" u="sng" dirty="0"/>
              <a:t>50 mins – Team Challenge</a:t>
            </a:r>
            <a:endParaRPr lang="en-GB" b="0" i="0" u="none"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1" dirty="0">
              <a:effectLst/>
              <a:latin typeface="Poppins" panose="00000500000000000000" pitchFamily="2" charset="0"/>
              <a:ea typeface="Open Sans Ligh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effectLst/>
                <a:latin typeface="Poppins" panose="00000500000000000000" pitchFamily="2" charset="0"/>
                <a:ea typeface="Open Sans Light"/>
              </a:rPr>
              <a:t>20 mins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effectLst/>
                <a:latin typeface="Poppins" panose="00000500000000000000" pitchFamily="2" charset="0"/>
                <a:ea typeface="Open Sans Light"/>
              </a:rPr>
              <a:t>Team presentations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effectLst/>
              <a:latin typeface="Poppins" panose="00000500000000000000" pitchFamily="2" charset="0"/>
              <a:ea typeface="Open Sans Ligh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Open Sans Light" panose="020B0306030504020204" pitchFamily="34" charset="0"/>
              </a:rPr>
              <a:t>Explain </a:t>
            </a:r>
            <a:r>
              <a:rPr lang="en-GB" sz="1800" dirty="0">
                <a:solidFill>
                  <a:srgbClr val="383737"/>
                </a:solidFill>
                <a:effectLst/>
                <a:latin typeface="Arial" panose="020B0604020202020204" pitchFamily="34" charset="0"/>
                <a:ea typeface="Times New Roman" panose="02020603050405020304" pitchFamily="18" charset="0"/>
              </a:rPr>
              <a:t>to learners that to complete this task successfully they will need to apply the </a:t>
            </a:r>
            <a:r>
              <a:rPr lang="en-GB" sz="1800" dirty="0">
                <a:effectLst/>
                <a:latin typeface="Arial" panose="020B0604020202020204" pitchFamily="34" charset="0"/>
                <a:ea typeface="Open Sans Light" panose="020B0306030504020204" pitchFamily="34" charset="0"/>
              </a:rPr>
              <a:t>(Step 14: I speak influentially by changing the examples and facts I use to best persuade the listeners) essential skill. </a:t>
            </a:r>
            <a:endParaRPr lang="en-GB" sz="1800" dirty="0">
              <a:effectLst/>
              <a:latin typeface="Open Sans Light" panose="020B0306030504020204" pitchFamily="34" charset="0"/>
              <a:ea typeface="Open Sans Light" panose="020B03060305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effectLst/>
              <a:latin typeface="Poppins" panose="00000500000000000000" pitchFamily="2" charset="0"/>
              <a:ea typeface="Open Sans Ligh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effectLst/>
                <a:latin typeface="Poppins" panose="00000500000000000000" pitchFamily="2" charset="0"/>
                <a:ea typeface="Open Sans Light"/>
              </a:rPr>
              <a:t>Ask each team to deliver their presentation, imagining the rest of the class are the local community. Instruct the rest of the class to listen carefully and decide for themselves if the team have done enough to convince them. </a:t>
            </a:r>
            <a:endParaRPr lang="en-GB" sz="1200" dirty="0">
              <a:effectLst/>
              <a:latin typeface="Open Sans Light"/>
              <a:ea typeface="Open Sans Light"/>
            </a:endParaRPr>
          </a:p>
          <a:p>
            <a:endParaRPr lang="en-GB" dirty="0"/>
          </a:p>
          <a:p>
            <a:r>
              <a:rPr lang="en-GB" sz="1200" dirty="0">
                <a:effectLst/>
                <a:latin typeface="Poppins" panose="00000500000000000000" pitchFamily="2" charset="0"/>
                <a:ea typeface="Open Sans Light"/>
              </a:rPr>
              <a:t>If there is time, you can host a vote to see how many people would vote in favour of the wind farm and how many would vote against.</a:t>
            </a:r>
            <a:endParaRPr lang="en-GB" dirty="0"/>
          </a:p>
          <a:p>
            <a:endParaRPr lang="en-GB" dirty="0"/>
          </a:p>
        </p:txBody>
      </p:sp>
      <p:sp>
        <p:nvSpPr>
          <p:cNvPr id="4" name="Slide Number Placeholder 3"/>
          <p:cNvSpPr>
            <a:spLocks noGrp="1"/>
          </p:cNvSpPr>
          <p:nvPr>
            <p:ph type="sldNum" sz="quarter" idx="5"/>
          </p:nvPr>
        </p:nvSpPr>
        <p:spPr/>
        <p:txBody>
          <a:bodyPr/>
          <a:lstStyle/>
          <a:p>
            <a:fld id="{818DC993-C0AB-7145-A5E3-AB377573BF85}" type="slidenum">
              <a:rPr lang="en-US" smtClean="0"/>
              <a:t>29</a:t>
            </a:fld>
            <a:endParaRPr lang="en-US"/>
          </a:p>
        </p:txBody>
      </p:sp>
    </p:spTree>
    <p:extLst>
      <p:ext uri="{BB962C8B-B14F-4D97-AF65-F5344CB8AC3E}">
        <p14:creationId xmlns:p14="http://schemas.microsoft.com/office/powerpoint/2010/main" val="40551485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u="sng" dirty="0"/>
              <a:t>7 mins – Who are SSE? </a:t>
            </a:r>
          </a:p>
          <a:p>
            <a:endParaRPr lang="en-GB" b="1" u="sng" dirty="0"/>
          </a:p>
          <a:p>
            <a:r>
              <a:rPr lang="en-GB" b="1" u="none" dirty="0"/>
              <a:t>2 mins</a:t>
            </a:r>
          </a:p>
          <a:p>
            <a:endParaRPr lang="en-GB" dirty="0"/>
          </a:p>
          <a:p>
            <a:pPr algn="l"/>
            <a:r>
              <a:rPr lang="en-GB" sz="1800" dirty="0">
                <a:effectLst/>
                <a:latin typeface="Arial" panose="020B0604020202020204" pitchFamily="34" charset="0"/>
                <a:ea typeface="Open Sans Light" panose="020B0306030504020204" pitchFamily="34" charset="0"/>
              </a:rPr>
              <a:t>The facilitator will introduce themselves to the students, communicating the following information:</a:t>
            </a:r>
            <a:endParaRPr lang="en-GB" sz="1800" dirty="0">
              <a:effectLst/>
              <a:latin typeface="Open Sans Light" panose="020B0306030504020204" pitchFamily="34" charset="0"/>
              <a:ea typeface="Open Sans Light" panose="020B0306030504020204" pitchFamily="34" charset="0"/>
            </a:endParaRPr>
          </a:p>
          <a:p>
            <a:pPr algn="l"/>
            <a:r>
              <a:rPr lang="en-GB" sz="1800" dirty="0">
                <a:effectLst/>
                <a:latin typeface="Arial" panose="020B0604020202020204" pitchFamily="34" charset="0"/>
                <a:ea typeface="Open Sans Light" panose="020B0306030504020204" pitchFamily="34" charset="0"/>
              </a:rPr>
              <a:t> </a:t>
            </a:r>
            <a:endParaRPr lang="en-GB" sz="1800" dirty="0">
              <a:effectLst/>
              <a:latin typeface="Open Sans Light" panose="020B0306030504020204" pitchFamily="34" charset="0"/>
              <a:ea typeface="Open Sans Light" panose="020B0306030504020204" pitchFamily="34" charset="0"/>
            </a:endParaRPr>
          </a:p>
          <a:p>
            <a:pPr marL="342900" lvl="0" indent="-342900" algn="l">
              <a:buFont typeface="Symbol" panose="05050102010706020507" pitchFamily="18" charset="2"/>
              <a:buChar char=""/>
            </a:pPr>
            <a:r>
              <a:rPr lang="en-GB" sz="1800" dirty="0">
                <a:effectLst/>
                <a:latin typeface="Arial" panose="020B0604020202020204" pitchFamily="34" charset="0"/>
                <a:ea typeface="Open Sans Light" panose="020B0306030504020204" pitchFamily="34" charset="0"/>
              </a:rPr>
              <a:t>Name</a:t>
            </a:r>
            <a:endParaRPr lang="en-GB" sz="1800" dirty="0">
              <a:effectLst/>
              <a:latin typeface="Open Sans Light" panose="020B0306030504020204" pitchFamily="34" charset="0"/>
              <a:ea typeface="Open Sans Light" panose="020B0306030504020204" pitchFamily="34" charset="0"/>
            </a:endParaRPr>
          </a:p>
          <a:p>
            <a:pPr marL="342900" lvl="0" indent="-342900" algn="l">
              <a:buFont typeface="Symbol" panose="05050102010706020507" pitchFamily="18" charset="2"/>
              <a:buChar char=""/>
            </a:pPr>
            <a:r>
              <a:rPr lang="en-GB" sz="1800" dirty="0">
                <a:effectLst/>
                <a:latin typeface="Arial" panose="020B0604020202020204" pitchFamily="34" charset="0"/>
                <a:ea typeface="Open Sans Light" panose="020B0306030504020204" pitchFamily="34" charset="0"/>
              </a:rPr>
              <a:t>What they do for SSE (and in brief what this means)</a:t>
            </a:r>
            <a:endParaRPr lang="en-GB" sz="1800" dirty="0">
              <a:effectLst/>
              <a:latin typeface="Open Sans Light" panose="020B0306030504020204" pitchFamily="34" charset="0"/>
              <a:ea typeface="Open Sans Light" panose="020B0306030504020204" pitchFamily="34" charset="0"/>
            </a:endParaRPr>
          </a:p>
          <a:p>
            <a:pPr marL="342900" lvl="0" indent="-342900" algn="l">
              <a:buFont typeface="Symbol" panose="05050102010706020507" pitchFamily="18" charset="2"/>
              <a:buChar char=""/>
            </a:pPr>
            <a:r>
              <a:rPr lang="en-GB" sz="1800" dirty="0">
                <a:effectLst/>
                <a:latin typeface="Arial" panose="020B0604020202020204" pitchFamily="34" charset="0"/>
                <a:ea typeface="Open Sans Light" panose="020B0306030504020204" pitchFamily="34" charset="0"/>
              </a:rPr>
              <a:t>Their first ever job</a:t>
            </a:r>
            <a:endParaRPr lang="en-GB" sz="1800" dirty="0">
              <a:effectLst/>
              <a:latin typeface="Open Sans Light" panose="020B0306030504020204" pitchFamily="34" charset="0"/>
              <a:ea typeface="Open Sans Light" panose="020B0306030504020204" pitchFamily="34" charset="0"/>
            </a:endParaRPr>
          </a:p>
          <a:p>
            <a:pPr marL="342900" lvl="0" indent="-342900" algn="l">
              <a:buFont typeface="Symbol" panose="05050102010706020507" pitchFamily="18" charset="2"/>
              <a:buChar char=""/>
            </a:pPr>
            <a:r>
              <a:rPr lang="en-GB" sz="1800" dirty="0">
                <a:effectLst/>
                <a:latin typeface="Arial" panose="020B0604020202020204" pitchFamily="34" charset="0"/>
                <a:ea typeface="Open Sans Light" panose="020B0306030504020204" pitchFamily="34" charset="0"/>
              </a:rPr>
              <a:t>A fun hobby they do/interesting fact about themselves</a:t>
            </a:r>
            <a:endParaRPr lang="en-GB" sz="1800" dirty="0">
              <a:effectLst/>
              <a:latin typeface="Open Sans Light" panose="020B0306030504020204" pitchFamily="34" charset="0"/>
              <a:ea typeface="Open Sans Light" panose="020B0306030504020204" pitchFamily="34" charset="0"/>
            </a:endParaRPr>
          </a:p>
          <a:p>
            <a:pPr algn="l"/>
            <a:r>
              <a:rPr lang="en-GB" sz="1800" b="1" dirty="0">
                <a:effectLst/>
                <a:latin typeface="Arial" panose="020B0604020202020204" pitchFamily="34" charset="0"/>
                <a:ea typeface="Open Sans Light" panose="020B0306030504020204" pitchFamily="34" charset="0"/>
              </a:rPr>
              <a:t> </a:t>
            </a:r>
            <a:endParaRPr lang="en-GB" sz="1800" dirty="0">
              <a:effectLst/>
              <a:latin typeface="Open Sans Light" panose="020B0306030504020204" pitchFamily="34" charset="0"/>
              <a:ea typeface="Open Sans Light" panose="020B0306030504020204" pitchFamily="34" charset="0"/>
            </a:endParaRPr>
          </a:p>
          <a:p>
            <a:pPr algn="l"/>
            <a:r>
              <a:rPr lang="en-GB" sz="1800" dirty="0">
                <a:effectLst/>
                <a:latin typeface="Arial" panose="020B0604020202020204" pitchFamily="34" charset="0"/>
                <a:ea typeface="Open Sans Light" panose="020B0306030504020204" pitchFamily="34" charset="0"/>
              </a:rPr>
              <a:t>At this stage they should also cover what SSE do and how they do it. This will be a succinct and broad overview, using the video on the following slide to explain SSE’s role in the energy sector.</a:t>
            </a:r>
            <a:endParaRPr lang="en-GB" sz="1800" dirty="0">
              <a:effectLst/>
              <a:latin typeface="Open Sans Light" panose="020B0306030504020204" pitchFamily="34" charset="0"/>
              <a:ea typeface="Open Sans Light" panose="020B0306030504020204" pitchFamily="34" charset="0"/>
            </a:endParaRPr>
          </a:p>
          <a:p>
            <a:endParaRPr lang="en-GB" dirty="0"/>
          </a:p>
        </p:txBody>
      </p:sp>
      <p:sp>
        <p:nvSpPr>
          <p:cNvPr id="4" name="Slide Number Placeholder 3"/>
          <p:cNvSpPr>
            <a:spLocks noGrp="1"/>
          </p:cNvSpPr>
          <p:nvPr>
            <p:ph type="sldNum" sz="quarter" idx="5"/>
          </p:nvPr>
        </p:nvSpPr>
        <p:spPr/>
        <p:txBody>
          <a:bodyPr/>
          <a:lstStyle/>
          <a:p>
            <a:fld id="{818DC993-C0AB-7145-A5E3-AB377573BF85}" type="slidenum">
              <a:rPr lang="en-US" smtClean="0"/>
              <a:t>3</a:t>
            </a:fld>
            <a:endParaRPr lang="en-US"/>
          </a:p>
        </p:txBody>
      </p:sp>
    </p:spTree>
    <p:extLst>
      <p:ext uri="{BB962C8B-B14F-4D97-AF65-F5344CB8AC3E}">
        <p14:creationId xmlns:p14="http://schemas.microsoft.com/office/powerpoint/2010/main" val="348282733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u="sng" dirty="0"/>
              <a:t>5 mins – Plenary</a:t>
            </a:r>
          </a:p>
          <a:p>
            <a:endParaRPr lang="en-GB" b="1" u="sng" dirty="0"/>
          </a:p>
          <a:p>
            <a:r>
              <a:rPr lang="en-GB" b="0" u="none" dirty="0"/>
              <a:t>Go to next slide.</a:t>
            </a:r>
          </a:p>
        </p:txBody>
      </p:sp>
      <p:sp>
        <p:nvSpPr>
          <p:cNvPr id="4" name="Slide Number Placeholder 3"/>
          <p:cNvSpPr>
            <a:spLocks noGrp="1"/>
          </p:cNvSpPr>
          <p:nvPr>
            <p:ph type="sldNum" sz="quarter" idx="5"/>
          </p:nvPr>
        </p:nvSpPr>
        <p:spPr/>
        <p:txBody>
          <a:bodyPr/>
          <a:lstStyle/>
          <a:p>
            <a:fld id="{818DC993-C0AB-7145-A5E3-AB377573BF85}" type="slidenum">
              <a:rPr lang="en-US" smtClean="0"/>
              <a:t>30</a:t>
            </a:fld>
            <a:endParaRPr lang="en-US"/>
          </a:p>
        </p:txBody>
      </p:sp>
    </p:spTree>
    <p:extLst>
      <p:ext uri="{BB962C8B-B14F-4D97-AF65-F5344CB8AC3E}">
        <p14:creationId xmlns:p14="http://schemas.microsoft.com/office/powerpoint/2010/main" val="382460122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sz="1800" b="1" u="sng" dirty="0">
                <a:effectLst/>
                <a:latin typeface="Arial" panose="020B0604020202020204" pitchFamily="34" charset="0"/>
                <a:ea typeface="Open Sans Light" panose="020B0306030504020204" pitchFamily="34" charset="0"/>
              </a:rPr>
              <a:t>5 mins – Reflection</a:t>
            </a:r>
          </a:p>
          <a:p>
            <a:pPr algn="l"/>
            <a:endParaRPr lang="en-GB" sz="1800" b="1" u="sng" dirty="0">
              <a:effectLst/>
              <a:latin typeface="Arial" panose="020B0604020202020204" pitchFamily="34" charset="0"/>
              <a:ea typeface="Open Sans Light" panose="020B03060305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Open Sans Light" panose="020B0306030504020204" pitchFamily="34" charset="0"/>
              </a:rPr>
              <a:t>Recap on what’s been covered in today’s session:</a:t>
            </a:r>
          </a:p>
          <a:p>
            <a:pPr marL="342900" lvl="0" indent="-342900" algn="just">
              <a:buFont typeface="+mj-lt"/>
              <a:buAutoNum type="arabicPeriod"/>
            </a:pPr>
            <a:r>
              <a:rPr lang="en-GB" sz="1800" dirty="0">
                <a:effectLst/>
                <a:latin typeface="Arial" panose="020B0604020202020204" pitchFamily="34" charset="0"/>
                <a:ea typeface="Open Sans Light" panose="020B0306030504020204" pitchFamily="34" charset="0"/>
              </a:rPr>
              <a:t>To understand how and why the UK is moving towards renewable energy sources and the different methods of renewable generation.</a:t>
            </a:r>
            <a:endParaRPr lang="en-GB" sz="1800" dirty="0">
              <a:effectLst/>
              <a:latin typeface="Open Sans Light" panose="020B0306030504020204" pitchFamily="34" charset="0"/>
              <a:ea typeface="Open Sans Light" panose="020B0306030504020204" pitchFamily="34" charset="0"/>
            </a:endParaRPr>
          </a:p>
          <a:p>
            <a:pPr marL="342900" lvl="0" indent="-342900" algn="just">
              <a:buFont typeface="+mj-lt"/>
              <a:buAutoNum type="arabicPeriod"/>
            </a:pPr>
            <a:r>
              <a:rPr lang="en-GB" sz="1800" dirty="0">
                <a:effectLst/>
                <a:latin typeface="Arial" panose="020B0604020202020204" pitchFamily="34" charset="0"/>
                <a:ea typeface="Open Sans Light" panose="020B0306030504020204" pitchFamily="34" charset="0"/>
              </a:rPr>
              <a:t>To understand the mechanics of how a wind turbine generates electricity and in what environments wind turbines work most effectively.</a:t>
            </a:r>
            <a:endParaRPr lang="en-GB" sz="1800" dirty="0">
              <a:effectLst/>
              <a:latin typeface="Open Sans Light" panose="020B0306030504020204" pitchFamily="34" charset="0"/>
              <a:ea typeface="Open Sans Light" panose="020B0306030504020204" pitchFamily="34" charset="0"/>
            </a:endParaRPr>
          </a:p>
          <a:p>
            <a:pPr marL="342900" lvl="0" indent="-342900" algn="just">
              <a:buFont typeface="+mj-lt"/>
              <a:buAutoNum type="arabicPeriod"/>
            </a:pPr>
            <a:r>
              <a:rPr lang="en-GB" sz="1800" dirty="0">
                <a:effectLst/>
                <a:latin typeface="Arial" panose="020B0604020202020204" pitchFamily="34" charset="0"/>
                <a:ea typeface="Open Sans Light" panose="020B0306030504020204" pitchFamily="34" charset="0"/>
              </a:rPr>
              <a:t>To appreciate the benefits of wind generation.</a:t>
            </a:r>
            <a:endParaRPr lang="en-GB" sz="1800" dirty="0">
              <a:effectLst/>
              <a:latin typeface="Open Sans Light" panose="020B0306030504020204" pitchFamily="34" charset="0"/>
              <a:ea typeface="Open Sans Light" panose="020B0306030504020204" pitchFamily="34" charset="0"/>
            </a:endParaRPr>
          </a:p>
          <a:p>
            <a:pPr marL="342900" lvl="0" indent="-342900" algn="just">
              <a:buFont typeface="+mj-lt"/>
              <a:buAutoNum type="arabicPeriod"/>
            </a:pPr>
            <a:r>
              <a:rPr lang="en-GB" sz="1800" dirty="0">
                <a:effectLst/>
                <a:latin typeface="Arial" panose="020B0604020202020204" pitchFamily="34" charset="0"/>
                <a:ea typeface="Open Sans Light" panose="020B0306030504020204" pitchFamily="34" charset="0"/>
              </a:rPr>
              <a:t>To develop an argument in favour of wind farm development</a:t>
            </a:r>
          </a:p>
          <a:p>
            <a:pPr marL="342900" lvl="0" indent="-342900" algn="just">
              <a:buFont typeface="+mj-lt"/>
              <a:buAutoNum type="arabicPeriod"/>
            </a:pPr>
            <a:endParaRPr lang="en-GB" sz="1800" dirty="0">
              <a:effectLst/>
              <a:latin typeface="Open Sans Light" panose="020B0306030504020204" pitchFamily="34" charset="0"/>
              <a:ea typeface="Open Sans Light" panose="020B03060305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Open Sans Light" panose="020B0306030504020204" pitchFamily="34" charset="0"/>
              </a:rPr>
              <a:t>Recap essential skills demonstrated in today’s lesson:</a:t>
            </a:r>
            <a:endParaRPr lang="en-GB" sz="1800" b="0" u="none" dirty="0">
              <a:effectLst/>
              <a:latin typeface="Arial" panose="020B0604020202020204" pitchFamily="34" charset="0"/>
              <a:ea typeface="Open Sans Light" panose="020B0306030504020204" pitchFamily="34" charset="0"/>
            </a:endParaRPr>
          </a:p>
          <a:p>
            <a:pPr marL="342900" lvl="0" indent="-342900">
              <a:buFont typeface="+mj-lt"/>
              <a:buAutoNum type="arabicPeriod"/>
            </a:pPr>
            <a:r>
              <a:rPr lang="en-GB" sz="1000" dirty="0">
                <a:effectLst/>
                <a:latin typeface="Arial" panose="020B0604020202020204" pitchFamily="34" charset="0"/>
                <a:ea typeface="Open Sans Light" panose="020B0306030504020204" pitchFamily="34" charset="0"/>
                <a:cs typeface="Arial" panose="020B0604020202020204" pitchFamily="34" charset="0"/>
              </a:rPr>
              <a:t>Problem Solving – The ability to find a solution to a situation or challenge</a:t>
            </a:r>
            <a:endParaRPr lang="en-GB" sz="1100" dirty="0">
              <a:effectLst/>
              <a:latin typeface="Arial" panose="020B0604020202020204" pitchFamily="34" charset="0"/>
              <a:ea typeface="Open Sans Light" panose="020B0306030504020204" pitchFamily="34" charset="0"/>
              <a:cs typeface="Arial" panose="020B0604020202020204" pitchFamily="34" charset="0"/>
            </a:endParaRPr>
          </a:p>
          <a:p>
            <a:pPr marL="742950" lvl="1" indent="-285750">
              <a:buFont typeface="+mj-lt"/>
              <a:buAutoNum type="alphaLcPeriod"/>
            </a:pPr>
            <a:r>
              <a:rPr lang="en-GB" sz="1000" dirty="0">
                <a:effectLst/>
                <a:latin typeface="Arial" panose="020B0604020202020204" pitchFamily="34" charset="0"/>
                <a:ea typeface="Open Sans Light" panose="020B0306030504020204" pitchFamily="34" charset="0"/>
              </a:rPr>
              <a:t>Step 5: I explore problems by thinking about the pros and cons of possible solutions</a:t>
            </a:r>
            <a:endParaRPr lang="en-GB" sz="1100" dirty="0">
              <a:effectLst/>
              <a:latin typeface="Open Sans Light" panose="020B0306030504020204" pitchFamily="34" charset="0"/>
              <a:ea typeface="Open Sans Light" panose="020B0306030504020204" pitchFamily="34" charset="0"/>
            </a:endParaRPr>
          </a:p>
          <a:p>
            <a:pPr marL="342900" lvl="0" indent="-342900">
              <a:buFont typeface="+mj-lt"/>
              <a:buAutoNum type="arabicPeriod"/>
            </a:pPr>
            <a:r>
              <a:rPr lang="en-GB" sz="1000" dirty="0">
                <a:effectLst/>
                <a:latin typeface="Arial" panose="020B0604020202020204" pitchFamily="34" charset="0"/>
                <a:ea typeface="Open Sans Light" panose="020B0306030504020204" pitchFamily="34" charset="0"/>
                <a:cs typeface="Arial" panose="020B0604020202020204" pitchFamily="34" charset="0"/>
              </a:rPr>
              <a:t>Creativity - The use of imagination and the generation of new ideas</a:t>
            </a:r>
            <a:endParaRPr lang="en-GB" sz="1100" dirty="0">
              <a:effectLst/>
              <a:latin typeface="Arial" panose="020B0604020202020204" pitchFamily="34" charset="0"/>
              <a:ea typeface="Open Sans Light" panose="020B0306030504020204" pitchFamily="34" charset="0"/>
              <a:cs typeface="Arial" panose="020B0604020202020204" pitchFamily="34" charset="0"/>
            </a:endParaRPr>
          </a:p>
          <a:p>
            <a:pPr marL="742950" lvl="1" indent="-285750">
              <a:buFont typeface="+mj-lt"/>
              <a:buAutoNum type="alphaLcPeriod"/>
            </a:pPr>
            <a:r>
              <a:rPr lang="en-GB" sz="1000" dirty="0">
                <a:effectLst/>
                <a:latin typeface="Arial" panose="020B0604020202020204" pitchFamily="34" charset="0"/>
                <a:ea typeface="Open Sans Light" panose="020B0306030504020204" pitchFamily="34" charset="0"/>
              </a:rPr>
              <a:t>Step 3: I generate ideas when I’ve been given a clear brief</a:t>
            </a:r>
            <a:endParaRPr lang="en-GB" sz="1100" dirty="0">
              <a:effectLst/>
              <a:latin typeface="Open Sans Light" panose="020B0306030504020204" pitchFamily="34" charset="0"/>
              <a:ea typeface="Open Sans Light" panose="020B0306030504020204" pitchFamily="34" charset="0"/>
            </a:endParaRPr>
          </a:p>
          <a:p>
            <a:pPr marL="342900" lvl="0" indent="-342900">
              <a:buFont typeface="+mj-lt"/>
              <a:buAutoNum type="arabicPeriod"/>
            </a:pPr>
            <a:r>
              <a:rPr lang="en-GB" sz="1000" dirty="0">
                <a:effectLst/>
                <a:latin typeface="Arial" panose="020B0604020202020204" pitchFamily="34" charset="0"/>
                <a:ea typeface="Open Sans Light" panose="020B0306030504020204" pitchFamily="34" charset="0"/>
                <a:cs typeface="Arial" panose="020B0604020202020204" pitchFamily="34" charset="0"/>
              </a:rPr>
              <a:t>Teamwork - Working cooperatively with others towards achieving a shared goal</a:t>
            </a:r>
            <a:endParaRPr lang="en-GB" sz="1100" dirty="0">
              <a:effectLst/>
              <a:latin typeface="Arial" panose="020B0604020202020204" pitchFamily="34" charset="0"/>
              <a:ea typeface="Open Sans Light" panose="020B0306030504020204" pitchFamily="34" charset="0"/>
              <a:cs typeface="Arial" panose="020B0604020202020204" pitchFamily="34" charset="0"/>
            </a:endParaRPr>
          </a:p>
          <a:p>
            <a:pPr marL="742950" lvl="1" indent="-285750">
              <a:buFont typeface="+mj-lt"/>
              <a:buAutoNum type="alphaLcPeriod"/>
            </a:pPr>
            <a:r>
              <a:rPr lang="en-GB" sz="1000" dirty="0">
                <a:solidFill>
                  <a:srgbClr val="383737"/>
                </a:solidFill>
                <a:effectLst/>
                <a:latin typeface="Arial" panose="020B0604020202020204" pitchFamily="34" charset="0"/>
                <a:ea typeface="Times New Roman" panose="02020603050405020304" pitchFamily="18" charset="0"/>
              </a:rPr>
              <a:t>Step 8: I contribute to group decision making, encouraging others to contribute</a:t>
            </a:r>
            <a:endParaRPr lang="en-GB" sz="1100" dirty="0">
              <a:effectLst/>
              <a:latin typeface="Open Sans Light" panose="020B0306030504020204" pitchFamily="34" charset="0"/>
              <a:ea typeface="Open Sans Light" panose="020B0306030504020204" pitchFamily="34" charset="0"/>
            </a:endParaRPr>
          </a:p>
          <a:p>
            <a:pPr marL="342900" lvl="0" indent="-342900">
              <a:buFont typeface="+mj-lt"/>
              <a:buAutoNum type="arabicPeriod"/>
            </a:pPr>
            <a:r>
              <a:rPr lang="en-GB" sz="1000" dirty="0">
                <a:effectLst/>
                <a:latin typeface="Arial" panose="020B0604020202020204" pitchFamily="34" charset="0"/>
                <a:ea typeface="Open Sans Light" panose="020B0306030504020204" pitchFamily="34" charset="0"/>
                <a:cs typeface="Arial" panose="020B0604020202020204" pitchFamily="34" charset="0"/>
              </a:rPr>
              <a:t>Speaking – The oral transmission of information or ideas</a:t>
            </a:r>
            <a:endParaRPr lang="en-GB" sz="1100" dirty="0">
              <a:effectLst/>
              <a:latin typeface="Arial" panose="020B0604020202020204" pitchFamily="34" charset="0"/>
              <a:ea typeface="Open Sans Light" panose="020B0306030504020204" pitchFamily="34" charset="0"/>
              <a:cs typeface="Arial" panose="020B0604020202020204" pitchFamily="34" charset="0"/>
            </a:endParaRPr>
          </a:p>
          <a:p>
            <a:pPr marL="742950" lvl="1" indent="-285750">
              <a:buFont typeface="+mj-lt"/>
              <a:buAutoNum type="alphaLcPeriod"/>
            </a:pPr>
            <a:r>
              <a:rPr lang="en-GB" sz="1000" dirty="0">
                <a:solidFill>
                  <a:srgbClr val="383737"/>
                </a:solidFill>
                <a:effectLst/>
                <a:latin typeface="Arial" panose="020B0604020202020204" pitchFamily="34" charset="0"/>
                <a:ea typeface="Times New Roman" panose="02020603050405020304" pitchFamily="18" charset="0"/>
              </a:rPr>
              <a:t>Step 14: I speak influentially by changing the examples and facts I use to best persuade the listeners</a:t>
            </a:r>
            <a:endParaRPr lang="en-GB" sz="1100" dirty="0">
              <a:effectLst/>
              <a:latin typeface="Open Sans Light" panose="020B0306030504020204" pitchFamily="34" charset="0"/>
              <a:ea typeface="Open Sans Light" panose="020B0306030504020204" pitchFamily="34" charset="0"/>
            </a:endParaRPr>
          </a:p>
          <a:p>
            <a:pPr algn="l"/>
            <a:endParaRPr lang="en-GB" sz="1800" b="0" u="none" dirty="0">
              <a:effectLst/>
              <a:latin typeface="Arial" panose="020B0604020202020204" pitchFamily="34" charset="0"/>
              <a:ea typeface="Open Sans Light" panose="020B0306030504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7029E72-1AD7-4404-94A3-7C514E1EC8A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121452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u="sng" dirty="0"/>
              <a:t>2 mins – Extension video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u="sng"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0" u="none" dirty="0"/>
              <a:t>If you have time, play video. It talks </a:t>
            </a:r>
            <a:r>
              <a:rPr lang="en-GB" b="0" dirty="0"/>
              <a:t>about the team that look after a large part of SSE’s wind farm fleet. Some good images of a wind farm up close.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a:p>
            <a:endParaRPr lang="en-GB" dirty="0"/>
          </a:p>
          <a:p>
            <a:endParaRPr lang="en-GB" dirty="0"/>
          </a:p>
        </p:txBody>
      </p:sp>
      <p:sp>
        <p:nvSpPr>
          <p:cNvPr id="4" name="Slide Number Placeholder 3"/>
          <p:cNvSpPr>
            <a:spLocks noGrp="1"/>
          </p:cNvSpPr>
          <p:nvPr>
            <p:ph type="sldNum" sz="quarter" idx="5"/>
          </p:nvPr>
        </p:nvSpPr>
        <p:spPr/>
        <p:txBody>
          <a:bodyPr/>
          <a:lstStyle/>
          <a:p>
            <a:fld id="{818DC993-C0AB-7145-A5E3-AB377573BF85}" type="slidenum">
              <a:rPr lang="en-US" smtClean="0"/>
              <a:t>32</a:t>
            </a:fld>
            <a:endParaRPr lang="en-US"/>
          </a:p>
        </p:txBody>
      </p:sp>
    </p:spTree>
    <p:extLst>
      <p:ext uri="{BB962C8B-B14F-4D97-AF65-F5344CB8AC3E}">
        <p14:creationId xmlns:p14="http://schemas.microsoft.com/office/powerpoint/2010/main" val="238645262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Please use these timings as a guide. You may need to adjust them according to the session you’re delivering. </a:t>
            </a:r>
          </a:p>
        </p:txBody>
      </p:sp>
      <p:sp>
        <p:nvSpPr>
          <p:cNvPr id="4" name="Slide Number Placeholder 3"/>
          <p:cNvSpPr>
            <a:spLocks noGrp="1"/>
          </p:cNvSpPr>
          <p:nvPr>
            <p:ph type="sldNum" sz="quarter" idx="5"/>
          </p:nvPr>
        </p:nvSpPr>
        <p:spPr/>
        <p:txBody>
          <a:bodyPr/>
          <a:lstStyle/>
          <a:p>
            <a:fld id="{F7E14B28-9E7F-480C-8484-20A5F72FDE72}" type="slidenum">
              <a:rPr lang="en-GB" smtClean="0"/>
              <a:t>33</a:t>
            </a:fld>
            <a:endParaRPr lang="en-GB"/>
          </a:p>
        </p:txBody>
      </p:sp>
    </p:spTree>
    <p:extLst>
      <p:ext uri="{BB962C8B-B14F-4D97-AF65-F5344CB8AC3E}">
        <p14:creationId xmlns:p14="http://schemas.microsoft.com/office/powerpoint/2010/main" val="403547687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Please ensure your host provides feedback. </a:t>
            </a:r>
          </a:p>
          <a:p>
            <a:endParaRPr lang="en-GB" dirty="0"/>
          </a:p>
        </p:txBody>
      </p:sp>
      <p:sp>
        <p:nvSpPr>
          <p:cNvPr id="4" name="Slide Number Placeholder 3"/>
          <p:cNvSpPr>
            <a:spLocks noGrp="1"/>
          </p:cNvSpPr>
          <p:nvPr>
            <p:ph type="sldNum" sz="quarter" idx="5"/>
          </p:nvPr>
        </p:nvSpPr>
        <p:spPr/>
        <p:txBody>
          <a:bodyPr/>
          <a:lstStyle/>
          <a:p>
            <a:fld id="{818DC993-C0AB-7145-A5E3-AB377573BF85}" type="slidenum">
              <a:rPr lang="en-US" smtClean="0"/>
              <a:t>34</a:t>
            </a:fld>
            <a:endParaRPr lang="en-US"/>
          </a:p>
        </p:txBody>
      </p:sp>
    </p:spTree>
    <p:extLst>
      <p:ext uri="{BB962C8B-B14F-4D97-AF65-F5344CB8AC3E}">
        <p14:creationId xmlns:p14="http://schemas.microsoft.com/office/powerpoint/2010/main" val="6882035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u="sng" dirty="0"/>
              <a:t>7 mins – Who are SSE? </a:t>
            </a:r>
          </a:p>
          <a:p>
            <a:endParaRPr lang="en-GB" dirty="0"/>
          </a:p>
          <a:p>
            <a:r>
              <a:rPr lang="en-GB" b="1" u="none" dirty="0"/>
              <a:t>1 min </a:t>
            </a:r>
          </a:p>
          <a:p>
            <a:r>
              <a:rPr lang="en-GB" b="1" u="none" dirty="0"/>
              <a:t>SSE video</a:t>
            </a:r>
          </a:p>
          <a:p>
            <a:endParaRPr lang="en-GB" b="1" u="none" dirty="0"/>
          </a:p>
          <a:p>
            <a:r>
              <a:rPr lang="en-GB" b="0" u="none" dirty="0"/>
              <a:t>Play video.</a:t>
            </a:r>
          </a:p>
          <a:p>
            <a:endParaRPr lang="en-GB" dirty="0"/>
          </a:p>
        </p:txBody>
      </p:sp>
      <p:sp>
        <p:nvSpPr>
          <p:cNvPr id="4" name="Slide Number Placeholder 3"/>
          <p:cNvSpPr>
            <a:spLocks noGrp="1"/>
          </p:cNvSpPr>
          <p:nvPr>
            <p:ph type="sldNum" sz="quarter" idx="5"/>
          </p:nvPr>
        </p:nvSpPr>
        <p:spPr/>
        <p:txBody>
          <a:bodyPr/>
          <a:lstStyle/>
          <a:p>
            <a:fld id="{818DC993-C0AB-7145-A5E3-AB377573BF85}" type="slidenum">
              <a:rPr lang="en-US" smtClean="0"/>
              <a:t>4</a:t>
            </a:fld>
            <a:endParaRPr lang="en-US"/>
          </a:p>
        </p:txBody>
      </p:sp>
    </p:spTree>
    <p:extLst>
      <p:ext uri="{BB962C8B-B14F-4D97-AF65-F5344CB8AC3E}">
        <p14:creationId xmlns:p14="http://schemas.microsoft.com/office/powerpoint/2010/main" val="17900041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u="sng" dirty="0"/>
              <a:t>7 mins – Who are SSE?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2 mins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effectLst/>
                <a:latin typeface="Arial" panose="020B0604020202020204" pitchFamily="34" charset="0"/>
                <a:ea typeface="Open Sans Light" panose="020B0306030504020204" pitchFamily="34" charset="0"/>
              </a:rPr>
              <a:t>Explain the value of focusing on essential skills as well as technical skills and how to define these.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effectLst/>
              <a:latin typeface="Arial" panose="020B0604020202020204" pitchFamily="34" charset="0"/>
              <a:ea typeface="Open Sans Light" panose="020B03060305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Explain session aims.</a:t>
            </a:r>
            <a:endParaRPr lang="en-GB" sz="1800" dirty="0">
              <a:effectLst/>
              <a:latin typeface="Arial" panose="020B0604020202020204" pitchFamily="34" charset="0"/>
              <a:ea typeface="Open Sans Light" panose="020B03060305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a typeface="Open Sans Light" panose="020B03060305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Open Sans Light" panose="020B0306030504020204" pitchFamily="34" charset="0"/>
              </a:rPr>
              <a:t>Explain that each activity will have focus on one or more particular essential skill that students should demonstrate. </a:t>
            </a:r>
            <a:endParaRPr lang="en-GB" sz="1800" dirty="0">
              <a:effectLst/>
              <a:latin typeface="Open Sans Light" panose="020B0306030504020204" pitchFamily="34" charset="0"/>
              <a:ea typeface="Open Sans Light" panose="020B0306030504020204" pitchFamily="34" charset="0"/>
            </a:endParaRP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7029E72-1AD7-4404-94A3-7C514E1EC8A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721145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u="sng" dirty="0">
                <a:effectLst/>
                <a:latin typeface="Arial" panose="020B0604020202020204" pitchFamily="34" charset="0"/>
                <a:ea typeface="Open Sans Light" panose="020B0306030504020204" pitchFamily="34" charset="0"/>
              </a:rPr>
              <a:t>7 mins – Who are SSE?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1" dirty="0">
              <a:effectLst/>
              <a:latin typeface="Arial" panose="020B0604020202020204" pitchFamily="34" charset="0"/>
              <a:ea typeface="Open Sans Light" panose="020B0306030504020204" pitchFamily="34" charset="0"/>
            </a:endParaRPr>
          </a:p>
          <a:p>
            <a:r>
              <a:rPr lang="en-GB" sz="1200" b="1" dirty="0">
                <a:effectLst/>
                <a:latin typeface="Arial" panose="020B0604020202020204" pitchFamily="34" charset="0"/>
                <a:ea typeface="Open Sans Light" panose="020B0306030504020204" pitchFamily="34" charset="0"/>
              </a:rPr>
              <a:t>2 min</a:t>
            </a:r>
          </a:p>
          <a:p>
            <a:pPr algn="l"/>
            <a:r>
              <a:rPr lang="en-GB" sz="1800" dirty="0">
                <a:effectLst/>
                <a:latin typeface="Arial" panose="020B0604020202020204" pitchFamily="34" charset="0"/>
                <a:ea typeface="Open Sans Light" panose="020B0306030504020204" pitchFamily="34" charset="0"/>
              </a:rPr>
              <a:t> </a:t>
            </a:r>
            <a:endParaRPr lang="en-GB" sz="1800" dirty="0">
              <a:effectLst/>
              <a:latin typeface="Open Sans Light" panose="020B0306030504020204" pitchFamily="34" charset="0"/>
              <a:ea typeface="Open Sans Light" panose="020B0306030504020204" pitchFamily="34" charset="0"/>
            </a:endParaRPr>
          </a:p>
          <a:p>
            <a:pPr algn="l"/>
            <a:r>
              <a:rPr lang="en-GB" sz="1800" dirty="0">
                <a:effectLst/>
                <a:latin typeface="Arial" panose="020B0604020202020204" pitchFamily="34" charset="0"/>
                <a:ea typeface="Open Sans Light" panose="020B0306030504020204" pitchFamily="34" charset="0"/>
              </a:rPr>
              <a:t>Explain the essential skills that this lesson will focus on.</a:t>
            </a:r>
          </a:p>
          <a:p>
            <a:pPr algn="l"/>
            <a:endParaRPr lang="en-GB" sz="1800" dirty="0">
              <a:effectLst/>
              <a:latin typeface="Arial" panose="020B0604020202020204" pitchFamily="34" charset="0"/>
              <a:ea typeface="Open Sans Light" panose="020B0306030504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7029E72-1AD7-4404-94A3-7C514E1EC8A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541315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i="0" u="sng" dirty="0"/>
              <a:t>5 mins – Key definitions</a:t>
            </a:r>
          </a:p>
          <a:p>
            <a:endParaRPr lang="en-GB" b="1" i="0" u="sng" dirty="0"/>
          </a:p>
          <a:p>
            <a:r>
              <a:rPr lang="en-GB" b="0" i="0" u="none" dirty="0"/>
              <a:t>Go to next slide.	</a:t>
            </a:r>
          </a:p>
          <a:p>
            <a:endParaRPr lang="en-GB" b="1" i="0" u="sng" dirty="0"/>
          </a:p>
          <a:p>
            <a:endParaRPr lang="en-GB" b="0" i="0" u="none" dirty="0"/>
          </a:p>
        </p:txBody>
      </p:sp>
      <p:sp>
        <p:nvSpPr>
          <p:cNvPr id="4" name="Slide Number Placeholder 3"/>
          <p:cNvSpPr>
            <a:spLocks noGrp="1"/>
          </p:cNvSpPr>
          <p:nvPr>
            <p:ph type="sldNum" sz="quarter" idx="5"/>
          </p:nvPr>
        </p:nvSpPr>
        <p:spPr/>
        <p:txBody>
          <a:bodyPr/>
          <a:lstStyle/>
          <a:p>
            <a:fld id="{818DC993-C0AB-7145-A5E3-AB377573BF85}" type="slidenum">
              <a:rPr lang="en-US" smtClean="0"/>
              <a:t>7</a:t>
            </a:fld>
            <a:endParaRPr lang="en-US"/>
          </a:p>
        </p:txBody>
      </p:sp>
    </p:spTree>
    <p:extLst>
      <p:ext uri="{BB962C8B-B14F-4D97-AF65-F5344CB8AC3E}">
        <p14:creationId xmlns:p14="http://schemas.microsoft.com/office/powerpoint/2010/main" val="12127381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sz="1200" b="1" u="sng" dirty="0">
                <a:effectLst/>
                <a:latin typeface="Poppins" panose="00000500000000000000" pitchFamily="2" charset="0"/>
                <a:ea typeface="Open Sans Light"/>
              </a:rPr>
              <a:t>5 minutes – Key definitions</a:t>
            </a:r>
          </a:p>
          <a:p>
            <a:pPr algn="l"/>
            <a:endParaRPr lang="en-GB" sz="1200" dirty="0">
              <a:effectLst/>
              <a:latin typeface="Poppins" panose="00000500000000000000" pitchFamily="2" charset="0"/>
              <a:ea typeface="Open Sans Light"/>
            </a:endParaRPr>
          </a:p>
          <a:p>
            <a:pPr algn="l"/>
            <a:r>
              <a:rPr lang="en-GB" sz="1200" dirty="0">
                <a:effectLst/>
                <a:latin typeface="Poppins" panose="00000500000000000000" pitchFamily="2" charset="0"/>
                <a:ea typeface="Open Sans Light"/>
              </a:rPr>
              <a:t>Put each of these phrases to the students and ask them to describe what each means (taking suggestions from the floor):</a:t>
            </a:r>
          </a:p>
          <a:p>
            <a:pPr algn="l"/>
            <a:r>
              <a:rPr lang="en-GB" sz="1200" dirty="0">
                <a:effectLst/>
                <a:latin typeface="Poppins" panose="00000500000000000000" pitchFamily="2" charset="0"/>
                <a:ea typeface="Open Sans Light"/>
              </a:rPr>
              <a:t> </a:t>
            </a:r>
            <a:endParaRPr lang="en-GB" sz="1200" dirty="0">
              <a:effectLst/>
              <a:latin typeface="Open Sans Light"/>
              <a:ea typeface="Open Sans Light"/>
            </a:endParaRPr>
          </a:p>
          <a:p>
            <a:pPr marL="342900" lvl="0" indent="-342900" algn="l">
              <a:buFont typeface="Symbol" panose="05050102010706020507" pitchFamily="18" charset="2"/>
              <a:buChar char=""/>
            </a:pPr>
            <a:r>
              <a:rPr lang="en-GB" sz="1200" b="1" dirty="0">
                <a:effectLst/>
                <a:latin typeface="Poppins" panose="00000500000000000000" pitchFamily="2" charset="0"/>
                <a:ea typeface="Open Sans Light"/>
              </a:rPr>
              <a:t>Climate Change</a:t>
            </a:r>
          </a:p>
          <a:p>
            <a:pPr marL="0" lvl="0" indent="0" algn="l">
              <a:buFont typeface="Symbol" panose="05050102010706020507" pitchFamily="18" charset="2"/>
              <a:buNone/>
            </a:pPr>
            <a:endParaRPr lang="en-GB" sz="1200" dirty="0">
              <a:effectLst/>
              <a:latin typeface="Open Sans Light"/>
              <a:ea typeface="Open Sans Light"/>
            </a:endParaRPr>
          </a:p>
          <a:p>
            <a:r>
              <a:rPr lang="en-GB" sz="1200" b="0" i="0" dirty="0">
                <a:solidFill>
                  <a:srgbClr val="000000"/>
                </a:solidFill>
                <a:effectLst/>
                <a:latin typeface="Arial" panose="020B0604020202020204" pitchFamily="34" charset="0"/>
              </a:rPr>
              <a:t>It's the change in global temperatures and weather patterns.</a:t>
            </a:r>
          </a:p>
          <a:p>
            <a:endParaRPr lang="en-GB" i="0" dirty="0"/>
          </a:p>
          <a:p>
            <a:pPr algn="l"/>
            <a:r>
              <a:rPr lang="en-GB" sz="1200" b="0" i="0" dirty="0">
                <a:solidFill>
                  <a:srgbClr val="000000"/>
                </a:solidFill>
                <a:effectLst/>
                <a:latin typeface="Arial" panose="020B0604020202020204" pitchFamily="34" charset="0"/>
              </a:rPr>
              <a:t>Climate, refers to the long-term regional or even global average of temperature, humidity and rainfall patterns over seasons, years or decades. Climate change is the change in these long-term average temperatures compared to previously. Climate change is a long-term change in the average weather patterns that have come to define Earth’s local, regional and global climates. </a:t>
            </a:r>
          </a:p>
          <a:p>
            <a:pPr algn="l"/>
            <a:endParaRPr lang="en-GB" sz="1200" b="0" i="0" dirty="0">
              <a:solidFill>
                <a:srgbClr val="000000"/>
              </a:solidFill>
              <a:effectLst/>
              <a:latin typeface="Arial" panose="020B0604020202020204" pitchFamily="34" charset="0"/>
              <a:ea typeface="Open Sans Light"/>
            </a:endParaRPr>
          </a:p>
          <a:p>
            <a:pPr algn="l"/>
            <a:r>
              <a:rPr lang="en-GB" sz="1200" dirty="0">
                <a:effectLst/>
                <a:latin typeface="Poppins" panose="00000500000000000000" pitchFamily="2" charset="0"/>
                <a:ea typeface="Open Sans Light"/>
              </a:rPr>
              <a:t>Extension questions: What has caused it? Why are people worried about it? What damage does it cause? </a:t>
            </a:r>
            <a:endParaRPr lang="en-GB" sz="1200" dirty="0">
              <a:effectLst/>
              <a:latin typeface="Open Sans Light"/>
              <a:ea typeface="Open Sans Light"/>
            </a:endParaRPr>
          </a:p>
          <a:p>
            <a:pPr marL="457200" algn="l"/>
            <a:r>
              <a:rPr lang="en-GB" sz="1200" dirty="0">
                <a:effectLst/>
                <a:latin typeface="Poppins" panose="00000500000000000000" pitchFamily="2" charset="0"/>
                <a:ea typeface="Open Sans Light"/>
              </a:rPr>
              <a:t> </a:t>
            </a:r>
            <a:endParaRPr lang="en-GB" sz="1200" dirty="0">
              <a:effectLst/>
              <a:latin typeface="Open Sans Light"/>
              <a:ea typeface="Open Sans Light"/>
            </a:endParaRPr>
          </a:p>
          <a:p>
            <a:pPr marL="342900" lvl="0" indent="-342900" algn="l">
              <a:buFont typeface="Symbol" panose="05050102010706020507" pitchFamily="18" charset="2"/>
              <a:buChar char=""/>
            </a:pPr>
            <a:r>
              <a:rPr lang="en-GB" sz="1200" b="1" dirty="0">
                <a:effectLst/>
                <a:latin typeface="Poppins" panose="00000500000000000000" pitchFamily="2" charset="0"/>
                <a:ea typeface="Open Sans Light"/>
              </a:rPr>
              <a:t>Carbon Footprint</a:t>
            </a:r>
          </a:p>
          <a:p>
            <a:pPr algn="l"/>
            <a:endParaRPr lang="en-GB" sz="1200" b="1" dirty="0">
              <a:effectLst/>
              <a:latin typeface="Poppins" panose="00000500000000000000" pitchFamily="2" charset="0"/>
              <a:ea typeface="Open Sans Light"/>
            </a:endParaRPr>
          </a:p>
          <a:p>
            <a:pPr algn="l"/>
            <a:r>
              <a:rPr lang="en-GB" sz="1200" b="0" i="0" dirty="0">
                <a:solidFill>
                  <a:srgbClr val="000000"/>
                </a:solidFill>
                <a:effectLst/>
                <a:latin typeface="Poppins" panose="00000500000000000000" pitchFamily="2" charset="0"/>
                <a:ea typeface="Open Sans Light"/>
              </a:rPr>
              <a:t>T</a:t>
            </a:r>
            <a:r>
              <a:rPr lang="en-GB" sz="1800" b="0" i="0" dirty="0">
                <a:solidFill>
                  <a:srgbClr val="000000"/>
                </a:solidFill>
                <a:effectLst/>
                <a:latin typeface="Arial" panose="020B0604020202020204" pitchFamily="34" charset="0"/>
              </a:rPr>
              <a:t>he amount of carbon dioxide released into the atmosphere as a result of the activities of a particular individual, organization, or community</a:t>
            </a:r>
            <a:endParaRPr lang="en-GB" sz="1200" b="0" i="0" dirty="0">
              <a:effectLst/>
              <a:latin typeface="Open Sans Light"/>
              <a:ea typeface="Open Sans Light"/>
            </a:endParaRPr>
          </a:p>
          <a:p>
            <a:pPr algn="l"/>
            <a:endParaRPr lang="en-GB" sz="1200" dirty="0">
              <a:effectLst/>
              <a:latin typeface="Poppins" panose="00000500000000000000" pitchFamily="2" charset="0"/>
              <a:ea typeface="Open Sans Light"/>
            </a:endParaRPr>
          </a:p>
          <a:p>
            <a:pPr algn="l"/>
            <a:r>
              <a:rPr lang="en-GB" sz="1200" dirty="0">
                <a:effectLst/>
                <a:latin typeface="Poppins" panose="00000500000000000000" pitchFamily="2" charset="0"/>
                <a:ea typeface="Open Sans Light"/>
              </a:rPr>
              <a:t>Extension questions: Who has a carbon footprint? How do we make it worse? Is there anything we can do to make it better?</a:t>
            </a:r>
            <a:endParaRPr lang="en-GB" sz="1200" dirty="0">
              <a:effectLst/>
              <a:latin typeface="Open Sans Light"/>
              <a:ea typeface="Open Sans Light"/>
            </a:endParaRPr>
          </a:p>
          <a:p>
            <a:pPr marL="457200" algn="l"/>
            <a:r>
              <a:rPr lang="en-GB" sz="1200" dirty="0">
                <a:effectLst/>
                <a:latin typeface="Poppins" panose="00000500000000000000" pitchFamily="2" charset="0"/>
                <a:ea typeface="Open Sans Light"/>
              </a:rPr>
              <a:t> </a:t>
            </a:r>
            <a:endParaRPr lang="en-GB" sz="1200" dirty="0">
              <a:effectLst/>
              <a:latin typeface="Open Sans Light"/>
              <a:ea typeface="Open Sans Light"/>
            </a:endParaRPr>
          </a:p>
          <a:p>
            <a:pPr marL="342900" lvl="0" indent="-342900" algn="l">
              <a:buFont typeface="Symbol" panose="05050102010706020507" pitchFamily="18" charset="2"/>
              <a:buChar char=""/>
            </a:pPr>
            <a:r>
              <a:rPr lang="en-GB" sz="1200" b="1" dirty="0">
                <a:effectLst/>
                <a:latin typeface="Poppins" panose="00000500000000000000" pitchFamily="2" charset="0"/>
                <a:ea typeface="Open Sans Light"/>
              </a:rPr>
              <a:t>Renewable Energy</a:t>
            </a:r>
            <a:endParaRPr lang="en-GB" sz="1200" dirty="0">
              <a:effectLst/>
              <a:latin typeface="Open Sans Light"/>
              <a:ea typeface="Open Sans Light"/>
            </a:endParaRPr>
          </a:p>
          <a:p>
            <a:pPr algn="l"/>
            <a:endParaRPr lang="en-GB" sz="1200" b="0" i="1" dirty="0">
              <a:solidFill>
                <a:srgbClr val="000000"/>
              </a:solidFill>
              <a:effectLst/>
              <a:latin typeface="Poppins" panose="00000500000000000000" pitchFamily="2" charset="0"/>
              <a:ea typeface="Open Sans Light"/>
            </a:endParaRPr>
          </a:p>
          <a:p>
            <a:pPr algn="l"/>
            <a:r>
              <a:rPr lang="en-GB" sz="1800" b="0" i="0" dirty="0">
                <a:solidFill>
                  <a:srgbClr val="000000"/>
                </a:solidFill>
                <a:effectLst/>
                <a:latin typeface="WordVisi_MSFontService"/>
              </a:rPr>
              <a:t>Energy from a source that is not depleted when used</a:t>
            </a:r>
          </a:p>
          <a:p>
            <a:pPr algn="l"/>
            <a:endParaRPr lang="en-GB" sz="1200" i="0" dirty="0">
              <a:effectLst/>
              <a:latin typeface="Open Sans Light"/>
              <a:ea typeface="Open Sans Light"/>
            </a:endParaRPr>
          </a:p>
          <a:p>
            <a:pPr algn="l"/>
            <a:r>
              <a:rPr lang="en-GB" sz="1200" dirty="0">
                <a:effectLst/>
                <a:latin typeface="Poppins" panose="00000500000000000000" pitchFamily="2" charset="0"/>
                <a:ea typeface="Open Sans Light"/>
              </a:rPr>
              <a:t>Extension questions: Does anyone know a type of green or renewable? What energy is not green or non renewable? How does renewable energy help reduce climate change?</a:t>
            </a:r>
            <a:endParaRPr lang="en-GB" sz="1200" dirty="0">
              <a:effectLst/>
              <a:latin typeface="Open Sans Light"/>
              <a:ea typeface="Open Sans Light"/>
            </a:endParaRPr>
          </a:p>
          <a:p>
            <a:endParaRPr lang="en-GB" dirty="0"/>
          </a:p>
          <a:p>
            <a:endParaRPr lang="en-GB" dirty="0"/>
          </a:p>
        </p:txBody>
      </p:sp>
      <p:sp>
        <p:nvSpPr>
          <p:cNvPr id="4" name="Slide Number Placeholder 3"/>
          <p:cNvSpPr>
            <a:spLocks noGrp="1"/>
          </p:cNvSpPr>
          <p:nvPr>
            <p:ph type="sldNum" sz="quarter" idx="5"/>
          </p:nvPr>
        </p:nvSpPr>
        <p:spPr/>
        <p:txBody>
          <a:bodyPr/>
          <a:lstStyle/>
          <a:p>
            <a:fld id="{818DC993-C0AB-7145-A5E3-AB377573BF85}" type="slidenum">
              <a:rPr lang="en-US" smtClean="0"/>
              <a:t>8</a:t>
            </a:fld>
            <a:endParaRPr lang="en-US"/>
          </a:p>
        </p:txBody>
      </p:sp>
    </p:spTree>
    <p:extLst>
      <p:ext uri="{BB962C8B-B14F-4D97-AF65-F5344CB8AC3E}">
        <p14:creationId xmlns:p14="http://schemas.microsoft.com/office/powerpoint/2010/main" val="775410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i="0" u="sng" dirty="0"/>
              <a:t>10 mins – Renewable or non-renewable?</a:t>
            </a:r>
          </a:p>
          <a:p>
            <a:endParaRPr lang="en-GB" b="1" i="0" u="sng" dirty="0"/>
          </a:p>
          <a:p>
            <a:r>
              <a:rPr lang="en-GB" b="0" i="0" u="none" dirty="0"/>
              <a:t>Ensure each student has a copy of:</a:t>
            </a:r>
          </a:p>
          <a:p>
            <a:pPr marL="171450" indent="-171450">
              <a:buFont typeface="Arial" panose="020B0604020202020204" pitchFamily="34" charset="0"/>
              <a:buChar char="•"/>
            </a:pPr>
            <a:r>
              <a:rPr lang="en-GB" b="0" i="0" u="none" dirty="0"/>
              <a:t>Energy sources worksheet</a:t>
            </a:r>
          </a:p>
          <a:p>
            <a:pPr marL="171450" indent="-171450">
              <a:buFont typeface="Arial" panose="020B0604020202020204" pitchFamily="34" charset="0"/>
              <a:buChar char="•"/>
            </a:pPr>
            <a:endParaRPr lang="en-GB" b="0" i="0" u="none" dirty="0"/>
          </a:p>
          <a:p>
            <a:pPr marL="0" indent="0">
              <a:buFont typeface="Arial" panose="020B0604020202020204" pitchFamily="34" charset="0"/>
              <a:buNone/>
            </a:pPr>
            <a:r>
              <a:rPr lang="en-GB" b="1" i="0" u="none" dirty="0"/>
              <a:t>5 mins</a:t>
            </a:r>
          </a:p>
          <a:p>
            <a:pPr marL="0" indent="0">
              <a:buFont typeface="Arial" panose="020B0604020202020204" pitchFamily="34" charset="0"/>
              <a:buNone/>
            </a:pPr>
            <a:endParaRPr lang="en-GB" b="1" i="0" u="none" dirty="0"/>
          </a:p>
          <a:p>
            <a:pPr algn="l"/>
            <a:r>
              <a:rPr lang="en-GB" b="0" i="0" u="none" dirty="0"/>
              <a:t>Ask the students to use the worksheet to match images of power generation types to whether they’re renewable or non-renewable and the brief description of how they work.</a:t>
            </a:r>
            <a:r>
              <a:rPr lang="en-GB" sz="1800" dirty="0">
                <a:effectLst/>
                <a:latin typeface="Arial" panose="020B0604020202020204" pitchFamily="34" charset="0"/>
                <a:ea typeface="Open Sans Light" panose="020B0306030504020204" pitchFamily="34" charset="0"/>
              </a:rPr>
              <a:t> They will match the following sources:</a:t>
            </a:r>
            <a:endParaRPr lang="en-GB" sz="1800" dirty="0">
              <a:effectLst/>
              <a:latin typeface="Open Sans Light" panose="020B0306030504020204" pitchFamily="34" charset="0"/>
              <a:ea typeface="Open Sans Light" panose="020B0306030504020204" pitchFamily="34" charset="0"/>
            </a:endParaRPr>
          </a:p>
          <a:p>
            <a:pPr algn="l"/>
            <a:r>
              <a:rPr lang="en-GB" sz="1800" dirty="0">
                <a:effectLst/>
                <a:latin typeface="Arial" panose="020B0604020202020204" pitchFamily="34" charset="0"/>
                <a:ea typeface="Open Sans Light" panose="020B0306030504020204" pitchFamily="34" charset="0"/>
              </a:rPr>
              <a:t>Coal</a:t>
            </a:r>
            <a:endParaRPr lang="en-GB" sz="1800" dirty="0">
              <a:effectLst/>
              <a:latin typeface="Open Sans Light" panose="020B0306030504020204" pitchFamily="34" charset="0"/>
              <a:ea typeface="Open Sans Light" panose="020B0306030504020204" pitchFamily="34" charset="0"/>
            </a:endParaRPr>
          </a:p>
          <a:p>
            <a:pPr algn="l"/>
            <a:r>
              <a:rPr lang="en-GB" sz="1800" dirty="0">
                <a:effectLst/>
                <a:latin typeface="Arial" panose="020B0604020202020204" pitchFamily="34" charset="0"/>
                <a:ea typeface="Open Sans Light" panose="020B0306030504020204" pitchFamily="34" charset="0"/>
              </a:rPr>
              <a:t>Gas</a:t>
            </a:r>
            <a:endParaRPr lang="en-GB" sz="1800" dirty="0">
              <a:effectLst/>
              <a:latin typeface="Open Sans Light" panose="020B0306030504020204" pitchFamily="34" charset="0"/>
              <a:ea typeface="Open Sans Light" panose="020B0306030504020204" pitchFamily="34" charset="0"/>
            </a:endParaRPr>
          </a:p>
          <a:p>
            <a:pPr algn="l"/>
            <a:r>
              <a:rPr lang="en-GB" sz="1800" dirty="0">
                <a:effectLst/>
                <a:latin typeface="Arial" panose="020B0604020202020204" pitchFamily="34" charset="0"/>
                <a:ea typeface="Open Sans Light" panose="020B0306030504020204" pitchFamily="34" charset="0"/>
              </a:rPr>
              <a:t>Nuclear</a:t>
            </a:r>
            <a:endParaRPr lang="en-GB" sz="1800" dirty="0">
              <a:effectLst/>
              <a:latin typeface="Open Sans Light" panose="020B0306030504020204" pitchFamily="34" charset="0"/>
              <a:ea typeface="Open Sans Light" panose="020B0306030504020204" pitchFamily="34" charset="0"/>
            </a:endParaRPr>
          </a:p>
          <a:p>
            <a:pPr algn="l"/>
            <a:r>
              <a:rPr lang="en-GB" sz="1800" dirty="0">
                <a:effectLst/>
                <a:latin typeface="Arial" panose="020B0604020202020204" pitchFamily="34" charset="0"/>
                <a:ea typeface="Open Sans Light" panose="020B0306030504020204" pitchFamily="34" charset="0"/>
              </a:rPr>
              <a:t>Solar</a:t>
            </a:r>
            <a:endParaRPr lang="en-GB" sz="1800" dirty="0">
              <a:effectLst/>
              <a:latin typeface="Open Sans Light" panose="020B0306030504020204" pitchFamily="34" charset="0"/>
              <a:ea typeface="Open Sans Light" panose="020B0306030504020204" pitchFamily="34" charset="0"/>
            </a:endParaRPr>
          </a:p>
          <a:p>
            <a:pPr algn="l"/>
            <a:r>
              <a:rPr lang="en-GB" sz="1800" dirty="0">
                <a:effectLst/>
                <a:latin typeface="Arial" panose="020B0604020202020204" pitchFamily="34" charset="0"/>
                <a:ea typeface="Open Sans Light" panose="020B0306030504020204" pitchFamily="34" charset="0"/>
              </a:rPr>
              <a:t>Tidal</a:t>
            </a:r>
            <a:endParaRPr lang="en-GB" sz="1800" dirty="0">
              <a:effectLst/>
              <a:latin typeface="Open Sans Light" panose="020B0306030504020204" pitchFamily="34" charset="0"/>
              <a:ea typeface="Open Sans Light" panose="020B0306030504020204" pitchFamily="34" charset="0"/>
            </a:endParaRPr>
          </a:p>
          <a:p>
            <a:pPr algn="l"/>
            <a:r>
              <a:rPr lang="en-GB" sz="1800" dirty="0">
                <a:effectLst/>
                <a:latin typeface="Arial" panose="020B0604020202020204" pitchFamily="34" charset="0"/>
                <a:ea typeface="Open Sans Light" panose="020B0306030504020204" pitchFamily="34" charset="0"/>
              </a:rPr>
              <a:t>Hydro</a:t>
            </a:r>
            <a:endParaRPr lang="en-GB" sz="1800" dirty="0">
              <a:effectLst/>
              <a:latin typeface="Open Sans Light" panose="020B0306030504020204" pitchFamily="34" charset="0"/>
              <a:ea typeface="Open Sans Light" panose="020B0306030504020204" pitchFamily="34" charset="0"/>
            </a:endParaRPr>
          </a:p>
          <a:p>
            <a:pPr algn="l"/>
            <a:r>
              <a:rPr lang="en-GB" sz="1800" dirty="0">
                <a:effectLst/>
                <a:latin typeface="Arial" panose="020B0604020202020204" pitchFamily="34" charset="0"/>
                <a:ea typeface="Open Sans Light" panose="020B0306030504020204" pitchFamily="34" charset="0"/>
              </a:rPr>
              <a:t>Wind</a:t>
            </a:r>
          </a:p>
          <a:p>
            <a:pPr marL="0" indent="0">
              <a:buFont typeface="Arial" panose="020B0604020202020204" pitchFamily="34" charset="0"/>
              <a:buNone/>
            </a:pPr>
            <a:endParaRPr lang="en-GB" sz="1800" b="0" i="0" u="none" dirty="0">
              <a:effectLst/>
              <a:latin typeface="Arial" panose="020B0604020202020204" pitchFamily="34" charset="0"/>
              <a:ea typeface="Open Sans Light" panose="020B0306030504020204" pitchFamily="34" charset="0"/>
            </a:endParaRPr>
          </a:p>
          <a:p>
            <a:pPr marL="0" indent="0">
              <a:buFont typeface="Arial" panose="020B0604020202020204" pitchFamily="34" charset="0"/>
              <a:buNone/>
            </a:pPr>
            <a:r>
              <a:rPr lang="en-GB" b="0" i="0" u="none" dirty="0"/>
              <a:t>After </a:t>
            </a:r>
            <a:r>
              <a:rPr lang="en-GB" b="1" i="0" u="none" dirty="0"/>
              <a:t>5 mins</a:t>
            </a:r>
            <a:r>
              <a:rPr lang="en-GB" b="0" i="0" u="none" dirty="0"/>
              <a:t>, go to the next slide to reveal the answers. </a:t>
            </a:r>
          </a:p>
          <a:p>
            <a:endParaRPr lang="en-GB" b="0" i="0" u="none" dirty="0"/>
          </a:p>
        </p:txBody>
      </p:sp>
      <p:sp>
        <p:nvSpPr>
          <p:cNvPr id="4" name="Slide Number Placeholder 3"/>
          <p:cNvSpPr>
            <a:spLocks noGrp="1"/>
          </p:cNvSpPr>
          <p:nvPr>
            <p:ph type="sldNum" sz="quarter" idx="5"/>
          </p:nvPr>
        </p:nvSpPr>
        <p:spPr/>
        <p:txBody>
          <a:bodyPr/>
          <a:lstStyle/>
          <a:p>
            <a:fld id="{818DC993-C0AB-7145-A5E3-AB377573BF85}" type="slidenum">
              <a:rPr lang="en-US" smtClean="0"/>
              <a:t>9</a:t>
            </a:fld>
            <a:endParaRPr lang="en-US"/>
          </a:p>
        </p:txBody>
      </p:sp>
    </p:spTree>
    <p:extLst>
      <p:ext uri="{BB962C8B-B14F-4D97-AF65-F5344CB8AC3E}">
        <p14:creationId xmlns:p14="http://schemas.microsoft.com/office/powerpoint/2010/main" val="282216524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3.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4.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7.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1.xml"/><Relationship Id="rId5" Type="http://schemas.openxmlformats.org/officeDocument/2006/relationships/image" Target="../media/image30.svg"/><Relationship Id="rId4" Type="http://schemas.openxmlformats.org/officeDocument/2006/relationships/image" Target="../media/image29.pn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Master" Target="../slideMasters/slideMaster1.xml"/><Relationship Id="rId5" Type="http://schemas.openxmlformats.org/officeDocument/2006/relationships/image" Target="../media/image30.svg"/><Relationship Id="rId4" Type="http://schemas.openxmlformats.org/officeDocument/2006/relationships/image" Target="../media/image29.png"/></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7.png"/><Relationship Id="rId1" Type="http://schemas.openxmlformats.org/officeDocument/2006/relationships/slideMaster" Target="../slideMasters/slideMaster1.xml"/><Relationship Id="rId4" Type="http://schemas.openxmlformats.org/officeDocument/2006/relationships/image" Target="../media/image30.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3" Type="http://schemas.openxmlformats.org/officeDocument/2006/relationships/image" Target="../media/image45.svg"/><Relationship Id="rId18" Type="http://schemas.openxmlformats.org/officeDocument/2006/relationships/image" Target="../media/image50.png"/><Relationship Id="rId26" Type="http://schemas.openxmlformats.org/officeDocument/2006/relationships/image" Target="../media/image58.png"/><Relationship Id="rId39" Type="http://schemas.openxmlformats.org/officeDocument/2006/relationships/image" Target="../media/image71.svg"/><Relationship Id="rId21" Type="http://schemas.openxmlformats.org/officeDocument/2006/relationships/image" Target="../media/image53.svg"/><Relationship Id="rId34" Type="http://schemas.openxmlformats.org/officeDocument/2006/relationships/image" Target="../media/image66.png"/><Relationship Id="rId42" Type="http://schemas.openxmlformats.org/officeDocument/2006/relationships/image" Target="../media/image74.png"/><Relationship Id="rId47" Type="http://schemas.openxmlformats.org/officeDocument/2006/relationships/image" Target="../media/image79.svg"/><Relationship Id="rId50" Type="http://schemas.openxmlformats.org/officeDocument/2006/relationships/image" Target="../media/image82.png"/><Relationship Id="rId55" Type="http://schemas.openxmlformats.org/officeDocument/2006/relationships/image" Target="../media/image87.svg"/><Relationship Id="rId7" Type="http://schemas.openxmlformats.org/officeDocument/2006/relationships/image" Target="../media/image39.svg"/><Relationship Id="rId2" Type="http://schemas.openxmlformats.org/officeDocument/2006/relationships/image" Target="../media/image34.png"/><Relationship Id="rId16" Type="http://schemas.openxmlformats.org/officeDocument/2006/relationships/image" Target="../media/image48.png"/><Relationship Id="rId29" Type="http://schemas.openxmlformats.org/officeDocument/2006/relationships/image" Target="../media/image61.svg"/><Relationship Id="rId11" Type="http://schemas.openxmlformats.org/officeDocument/2006/relationships/image" Target="../media/image43.svg"/><Relationship Id="rId24" Type="http://schemas.openxmlformats.org/officeDocument/2006/relationships/image" Target="../media/image56.png"/><Relationship Id="rId32" Type="http://schemas.openxmlformats.org/officeDocument/2006/relationships/image" Target="../media/image64.png"/><Relationship Id="rId37" Type="http://schemas.openxmlformats.org/officeDocument/2006/relationships/image" Target="../media/image69.svg"/><Relationship Id="rId40" Type="http://schemas.openxmlformats.org/officeDocument/2006/relationships/image" Target="../media/image72.png"/><Relationship Id="rId45" Type="http://schemas.openxmlformats.org/officeDocument/2006/relationships/image" Target="../media/image77.svg"/><Relationship Id="rId53" Type="http://schemas.openxmlformats.org/officeDocument/2006/relationships/image" Target="../media/image85.svg"/><Relationship Id="rId5" Type="http://schemas.openxmlformats.org/officeDocument/2006/relationships/image" Target="../media/image37.svg"/><Relationship Id="rId10" Type="http://schemas.openxmlformats.org/officeDocument/2006/relationships/image" Target="../media/image42.png"/><Relationship Id="rId19" Type="http://schemas.openxmlformats.org/officeDocument/2006/relationships/image" Target="../media/image51.svg"/><Relationship Id="rId31" Type="http://schemas.openxmlformats.org/officeDocument/2006/relationships/image" Target="../media/image63.svg"/><Relationship Id="rId44" Type="http://schemas.openxmlformats.org/officeDocument/2006/relationships/image" Target="../media/image76.png"/><Relationship Id="rId52" Type="http://schemas.openxmlformats.org/officeDocument/2006/relationships/image" Target="../media/image84.png"/><Relationship Id="rId4" Type="http://schemas.openxmlformats.org/officeDocument/2006/relationships/image" Target="../media/image36.png"/><Relationship Id="rId9" Type="http://schemas.openxmlformats.org/officeDocument/2006/relationships/image" Target="../media/image41.svg"/><Relationship Id="rId14" Type="http://schemas.openxmlformats.org/officeDocument/2006/relationships/image" Target="../media/image46.png"/><Relationship Id="rId22" Type="http://schemas.openxmlformats.org/officeDocument/2006/relationships/image" Target="../media/image54.png"/><Relationship Id="rId27" Type="http://schemas.openxmlformats.org/officeDocument/2006/relationships/image" Target="../media/image59.svg"/><Relationship Id="rId30" Type="http://schemas.openxmlformats.org/officeDocument/2006/relationships/image" Target="../media/image62.png"/><Relationship Id="rId35" Type="http://schemas.openxmlformats.org/officeDocument/2006/relationships/image" Target="../media/image67.svg"/><Relationship Id="rId43" Type="http://schemas.openxmlformats.org/officeDocument/2006/relationships/image" Target="../media/image75.svg"/><Relationship Id="rId48" Type="http://schemas.openxmlformats.org/officeDocument/2006/relationships/image" Target="../media/image80.png"/><Relationship Id="rId8" Type="http://schemas.openxmlformats.org/officeDocument/2006/relationships/image" Target="../media/image40.png"/><Relationship Id="rId51" Type="http://schemas.openxmlformats.org/officeDocument/2006/relationships/image" Target="../media/image83.svg"/><Relationship Id="rId3" Type="http://schemas.openxmlformats.org/officeDocument/2006/relationships/image" Target="../media/image35.svg"/><Relationship Id="rId12" Type="http://schemas.openxmlformats.org/officeDocument/2006/relationships/image" Target="../media/image44.png"/><Relationship Id="rId17" Type="http://schemas.openxmlformats.org/officeDocument/2006/relationships/image" Target="../media/image49.svg"/><Relationship Id="rId25" Type="http://schemas.openxmlformats.org/officeDocument/2006/relationships/image" Target="../media/image57.svg"/><Relationship Id="rId33" Type="http://schemas.openxmlformats.org/officeDocument/2006/relationships/image" Target="../media/image65.svg"/><Relationship Id="rId38" Type="http://schemas.openxmlformats.org/officeDocument/2006/relationships/image" Target="../media/image70.png"/><Relationship Id="rId46" Type="http://schemas.openxmlformats.org/officeDocument/2006/relationships/image" Target="../media/image78.png"/><Relationship Id="rId20" Type="http://schemas.openxmlformats.org/officeDocument/2006/relationships/image" Target="../media/image52.png"/><Relationship Id="rId41" Type="http://schemas.openxmlformats.org/officeDocument/2006/relationships/image" Target="../media/image73.svg"/><Relationship Id="rId54" Type="http://schemas.openxmlformats.org/officeDocument/2006/relationships/image" Target="../media/image86.png"/><Relationship Id="rId1" Type="http://schemas.openxmlformats.org/officeDocument/2006/relationships/slideMaster" Target="../slideMasters/slideMaster2.xml"/><Relationship Id="rId6" Type="http://schemas.openxmlformats.org/officeDocument/2006/relationships/image" Target="../media/image38.png"/><Relationship Id="rId15" Type="http://schemas.openxmlformats.org/officeDocument/2006/relationships/image" Target="../media/image47.svg"/><Relationship Id="rId23" Type="http://schemas.openxmlformats.org/officeDocument/2006/relationships/image" Target="../media/image55.svg"/><Relationship Id="rId28" Type="http://schemas.openxmlformats.org/officeDocument/2006/relationships/image" Target="../media/image60.png"/><Relationship Id="rId36" Type="http://schemas.openxmlformats.org/officeDocument/2006/relationships/image" Target="../media/image68.png"/><Relationship Id="rId49" Type="http://schemas.openxmlformats.org/officeDocument/2006/relationships/image" Target="../media/image81.svg"/></Relationships>
</file>

<file path=ppt/slideLayouts/_rels/slideLayout51.xml.rels><?xml version="1.0" encoding="UTF-8" standalone="yes"?>
<Relationships xmlns="http://schemas.openxmlformats.org/package/2006/relationships"><Relationship Id="rId13" Type="http://schemas.openxmlformats.org/officeDocument/2006/relationships/image" Target="../media/image99.svg"/><Relationship Id="rId18" Type="http://schemas.openxmlformats.org/officeDocument/2006/relationships/image" Target="../media/image104.png"/><Relationship Id="rId26" Type="http://schemas.openxmlformats.org/officeDocument/2006/relationships/image" Target="../media/image112.png"/><Relationship Id="rId39" Type="http://schemas.openxmlformats.org/officeDocument/2006/relationships/image" Target="../media/image125.svg"/><Relationship Id="rId21" Type="http://schemas.openxmlformats.org/officeDocument/2006/relationships/image" Target="../media/image107.svg"/><Relationship Id="rId34" Type="http://schemas.openxmlformats.org/officeDocument/2006/relationships/image" Target="../media/image120.png"/><Relationship Id="rId42" Type="http://schemas.openxmlformats.org/officeDocument/2006/relationships/image" Target="../media/image128.png"/><Relationship Id="rId47" Type="http://schemas.openxmlformats.org/officeDocument/2006/relationships/image" Target="../media/image133.svg"/><Relationship Id="rId50" Type="http://schemas.openxmlformats.org/officeDocument/2006/relationships/image" Target="../media/image136.png"/><Relationship Id="rId55" Type="http://schemas.openxmlformats.org/officeDocument/2006/relationships/image" Target="../media/image141.svg"/><Relationship Id="rId7" Type="http://schemas.openxmlformats.org/officeDocument/2006/relationships/image" Target="../media/image93.svg"/><Relationship Id="rId2" Type="http://schemas.openxmlformats.org/officeDocument/2006/relationships/image" Target="../media/image88.png"/><Relationship Id="rId16" Type="http://schemas.openxmlformats.org/officeDocument/2006/relationships/image" Target="../media/image102.png"/><Relationship Id="rId29" Type="http://schemas.openxmlformats.org/officeDocument/2006/relationships/image" Target="../media/image115.svg"/><Relationship Id="rId11" Type="http://schemas.openxmlformats.org/officeDocument/2006/relationships/image" Target="../media/image97.svg"/><Relationship Id="rId24" Type="http://schemas.openxmlformats.org/officeDocument/2006/relationships/image" Target="../media/image110.png"/><Relationship Id="rId32" Type="http://schemas.openxmlformats.org/officeDocument/2006/relationships/image" Target="../media/image118.png"/><Relationship Id="rId37" Type="http://schemas.openxmlformats.org/officeDocument/2006/relationships/image" Target="../media/image123.svg"/><Relationship Id="rId40" Type="http://schemas.openxmlformats.org/officeDocument/2006/relationships/image" Target="../media/image126.png"/><Relationship Id="rId45" Type="http://schemas.openxmlformats.org/officeDocument/2006/relationships/image" Target="../media/image131.svg"/><Relationship Id="rId53" Type="http://schemas.openxmlformats.org/officeDocument/2006/relationships/image" Target="../media/image139.svg"/><Relationship Id="rId5" Type="http://schemas.openxmlformats.org/officeDocument/2006/relationships/image" Target="../media/image91.svg"/><Relationship Id="rId10" Type="http://schemas.openxmlformats.org/officeDocument/2006/relationships/image" Target="../media/image96.png"/><Relationship Id="rId19" Type="http://schemas.openxmlformats.org/officeDocument/2006/relationships/image" Target="../media/image105.svg"/><Relationship Id="rId31" Type="http://schemas.openxmlformats.org/officeDocument/2006/relationships/image" Target="../media/image117.svg"/><Relationship Id="rId44" Type="http://schemas.openxmlformats.org/officeDocument/2006/relationships/image" Target="../media/image130.png"/><Relationship Id="rId52" Type="http://schemas.openxmlformats.org/officeDocument/2006/relationships/image" Target="../media/image138.png"/><Relationship Id="rId4" Type="http://schemas.openxmlformats.org/officeDocument/2006/relationships/image" Target="../media/image90.png"/><Relationship Id="rId9" Type="http://schemas.openxmlformats.org/officeDocument/2006/relationships/image" Target="../media/image95.svg"/><Relationship Id="rId14" Type="http://schemas.openxmlformats.org/officeDocument/2006/relationships/image" Target="../media/image100.png"/><Relationship Id="rId22" Type="http://schemas.openxmlformats.org/officeDocument/2006/relationships/image" Target="../media/image108.png"/><Relationship Id="rId27" Type="http://schemas.openxmlformats.org/officeDocument/2006/relationships/image" Target="../media/image113.svg"/><Relationship Id="rId30" Type="http://schemas.openxmlformats.org/officeDocument/2006/relationships/image" Target="../media/image116.png"/><Relationship Id="rId35" Type="http://schemas.openxmlformats.org/officeDocument/2006/relationships/image" Target="../media/image121.svg"/><Relationship Id="rId43" Type="http://schemas.openxmlformats.org/officeDocument/2006/relationships/image" Target="../media/image129.svg"/><Relationship Id="rId48" Type="http://schemas.openxmlformats.org/officeDocument/2006/relationships/image" Target="../media/image134.png"/><Relationship Id="rId8" Type="http://schemas.openxmlformats.org/officeDocument/2006/relationships/image" Target="../media/image94.png"/><Relationship Id="rId51" Type="http://schemas.openxmlformats.org/officeDocument/2006/relationships/image" Target="../media/image137.svg"/><Relationship Id="rId3" Type="http://schemas.openxmlformats.org/officeDocument/2006/relationships/image" Target="../media/image89.svg"/><Relationship Id="rId12" Type="http://schemas.openxmlformats.org/officeDocument/2006/relationships/image" Target="../media/image98.png"/><Relationship Id="rId17" Type="http://schemas.openxmlformats.org/officeDocument/2006/relationships/image" Target="../media/image103.svg"/><Relationship Id="rId25" Type="http://schemas.openxmlformats.org/officeDocument/2006/relationships/image" Target="../media/image111.svg"/><Relationship Id="rId33" Type="http://schemas.openxmlformats.org/officeDocument/2006/relationships/image" Target="../media/image119.svg"/><Relationship Id="rId38" Type="http://schemas.openxmlformats.org/officeDocument/2006/relationships/image" Target="../media/image124.png"/><Relationship Id="rId46" Type="http://schemas.openxmlformats.org/officeDocument/2006/relationships/image" Target="../media/image132.png"/><Relationship Id="rId20" Type="http://schemas.openxmlformats.org/officeDocument/2006/relationships/image" Target="../media/image106.png"/><Relationship Id="rId41" Type="http://schemas.openxmlformats.org/officeDocument/2006/relationships/image" Target="../media/image127.svg"/><Relationship Id="rId54" Type="http://schemas.openxmlformats.org/officeDocument/2006/relationships/image" Target="../media/image140.png"/><Relationship Id="rId1" Type="http://schemas.openxmlformats.org/officeDocument/2006/relationships/slideMaster" Target="../slideMasters/slideMaster2.xml"/><Relationship Id="rId6" Type="http://schemas.openxmlformats.org/officeDocument/2006/relationships/image" Target="../media/image92.png"/><Relationship Id="rId15" Type="http://schemas.openxmlformats.org/officeDocument/2006/relationships/image" Target="../media/image101.svg"/><Relationship Id="rId23" Type="http://schemas.openxmlformats.org/officeDocument/2006/relationships/image" Target="../media/image109.svg"/><Relationship Id="rId28" Type="http://schemas.openxmlformats.org/officeDocument/2006/relationships/image" Target="../media/image114.png"/><Relationship Id="rId36" Type="http://schemas.openxmlformats.org/officeDocument/2006/relationships/image" Target="../media/image122.png"/><Relationship Id="rId49" Type="http://schemas.openxmlformats.org/officeDocument/2006/relationships/image" Target="../media/image135.svg"/></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3_Title Slide_4">
    <p:spTree>
      <p:nvGrpSpPr>
        <p:cNvPr id="1" name=""/>
        <p:cNvGrpSpPr/>
        <p:nvPr/>
      </p:nvGrpSpPr>
      <p:grpSpPr>
        <a:xfrm>
          <a:off x="0" y="0"/>
          <a:ext cx="0" cy="0"/>
          <a:chOff x="0" y="0"/>
          <a:chExt cx="0" cy="0"/>
        </a:xfrm>
      </p:grpSpPr>
      <p:pic>
        <p:nvPicPr>
          <p:cNvPr id="4" name="Picture 3" descr="A picture containing person, person, holding, front&#10;&#10;Description automatically generated">
            <a:extLst>
              <a:ext uri="{FF2B5EF4-FFF2-40B4-BE49-F238E27FC236}">
                <a16:creationId xmlns:a16="http://schemas.microsoft.com/office/drawing/2014/main" id="{ECA2EBB6-3E5F-C046-9885-64024BF74FBD}"/>
              </a:ext>
            </a:extLst>
          </p:cNvP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0" y="0"/>
            <a:ext cx="16256000" cy="9144000"/>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US"/>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US"/>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dirty="0"/>
              <a:t>LONGER HEADINGS </a:t>
            </a:r>
            <a:endParaRPr lang="en-GB" dirty="0"/>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dirty="0"/>
              <a:t>SHOULD USE THIS LAYOUT</a:t>
            </a:r>
            <a:endParaRPr lang="en-GB" dirty="0"/>
          </a:p>
        </p:txBody>
      </p:sp>
      <p:pic>
        <p:nvPicPr>
          <p:cNvPr id="5" name="Picture 4" descr="A picture containing drawing&#10;&#10;Description automatically generated">
            <a:extLst>
              <a:ext uri="{FF2B5EF4-FFF2-40B4-BE49-F238E27FC236}">
                <a16:creationId xmlns:a16="http://schemas.microsoft.com/office/drawing/2014/main" id="{AF219568-1E0F-4A8D-9A37-5BDC4975C1F8}"/>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11106747" y="7238719"/>
            <a:ext cx="5139423" cy="1903857"/>
          </a:xfrm>
          <a:prstGeom prst="rect">
            <a:avLst/>
          </a:prstGeom>
        </p:spPr>
      </p:pic>
    </p:spTree>
    <p:extLst>
      <p:ext uri="{BB962C8B-B14F-4D97-AF65-F5344CB8AC3E}">
        <p14:creationId xmlns:p14="http://schemas.microsoft.com/office/powerpoint/2010/main" val="2557639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9_Title Slide_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BF03499-BC3D-E141-8BE6-7DED6A337EF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2"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90037A57-2ABB-C741-B3FA-EBB12E708ABE}"/>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34954" y="7668344"/>
            <a:ext cx="3699259" cy="840898"/>
          </a:xfrm>
          <a:prstGeom prst="rect">
            <a:avLst/>
          </a:prstGeom>
        </p:spPr>
      </p:pic>
    </p:spTree>
    <p:extLst>
      <p:ext uri="{BB962C8B-B14F-4D97-AF65-F5344CB8AC3E}">
        <p14:creationId xmlns:p14="http://schemas.microsoft.com/office/powerpoint/2010/main" val="8319998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0_Title Slide_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1B30BF7-3484-844D-A005-4A1F5E332C1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AC80F42F-7430-0741-86D2-40F6AC2F704A}"/>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31614378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1_Title Slide_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BF03499-BC3D-E141-8BE6-7DED6A337EF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2"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spTree>
    <p:extLst>
      <p:ext uri="{BB962C8B-B14F-4D97-AF65-F5344CB8AC3E}">
        <p14:creationId xmlns:p14="http://schemas.microsoft.com/office/powerpoint/2010/main" val="165503752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ction Divider_1">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1292261" y="4475989"/>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1292261" y="3409588"/>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4" name="Text Placeholder 13">
            <a:extLst>
              <a:ext uri="{FF2B5EF4-FFF2-40B4-BE49-F238E27FC236}">
                <a16:creationId xmlns:a16="http://schemas.microsoft.com/office/drawing/2014/main" id="{B1D4DED6-9719-454B-B269-004F89BAC9E2}"/>
              </a:ext>
            </a:extLst>
          </p:cNvPr>
          <p:cNvSpPr>
            <a:spLocks noGrp="1"/>
          </p:cNvSpPr>
          <p:nvPr>
            <p:ph type="body" sz="quarter" idx="13" hasCustomPrompt="1"/>
          </p:nvPr>
        </p:nvSpPr>
        <p:spPr>
          <a:xfrm>
            <a:off x="1292261" y="3932762"/>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grpSp>
        <p:nvGrpSpPr>
          <p:cNvPr id="7" name="Group 6">
            <a:extLst>
              <a:ext uri="{FF2B5EF4-FFF2-40B4-BE49-F238E27FC236}">
                <a16:creationId xmlns:a16="http://schemas.microsoft.com/office/drawing/2014/main" id="{14FE84CC-2A93-4099-8A4C-7B7C595A9915}"/>
              </a:ext>
            </a:extLst>
          </p:cNvPr>
          <p:cNvGrpSpPr/>
          <p:nvPr userDrawn="1"/>
        </p:nvGrpSpPr>
        <p:grpSpPr>
          <a:xfrm>
            <a:off x="1025561" y="0"/>
            <a:ext cx="68580" cy="5029200"/>
            <a:chOff x="1021078" y="0"/>
            <a:chExt cx="68580" cy="5029200"/>
          </a:xfrm>
        </p:grpSpPr>
        <p:cxnSp>
          <p:nvCxnSpPr>
            <p:cNvPr id="11" name="Straight Connector 10">
              <a:extLst>
                <a:ext uri="{FF2B5EF4-FFF2-40B4-BE49-F238E27FC236}">
                  <a16:creationId xmlns:a16="http://schemas.microsoft.com/office/drawing/2014/main" id="{0E14B6A9-63A3-4CB4-B0E7-9CA573FCCE72}"/>
                </a:ext>
              </a:extLst>
            </p:cNvPr>
            <p:cNvCxnSpPr>
              <a:cxnSpLocks/>
            </p:cNvCxnSpPr>
            <p:nvPr userDrawn="1"/>
          </p:nvCxnSpPr>
          <p:spPr>
            <a:xfrm>
              <a:off x="1089658" y="0"/>
              <a:ext cx="0" cy="5029200"/>
            </a:xfrm>
            <a:prstGeom prst="line">
              <a:avLst/>
            </a:prstGeom>
            <a:ln>
              <a:solidFill>
                <a:schemeClr val="tx2"/>
              </a:solidFill>
            </a:ln>
          </p:spPr>
          <p:style>
            <a:lnRef idx="3">
              <a:schemeClr val="accent3"/>
            </a:lnRef>
            <a:fillRef idx="0">
              <a:schemeClr val="accent3"/>
            </a:fillRef>
            <a:effectRef idx="2">
              <a:schemeClr val="accent3"/>
            </a:effectRef>
            <a:fontRef idx="minor">
              <a:schemeClr val="tx1"/>
            </a:fontRef>
          </p:style>
        </p:cxnSp>
        <p:cxnSp>
          <p:nvCxnSpPr>
            <p:cNvPr id="13" name="Straight Connector 12">
              <a:extLst>
                <a:ext uri="{FF2B5EF4-FFF2-40B4-BE49-F238E27FC236}">
                  <a16:creationId xmlns:a16="http://schemas.microsoft.com/office/drawing/2014/main" id="{6C74897D-515F-4E7A-B04D-D3EFA77D57EE}"/>
                </a:ext>
              </a:extLst>
            </p:cNvPr>
            <p:cNvCxnSpPr>
              <a:cxnSpLocks/>
            </p:cNvCxnSpPr>
            <p:nvPr userDrawn="1"/>
          </p:nvCxnSpPr>
          <p:spPr>
            <a:xfrm>
              <a:off x="1021078" y="0"/>
              <a:ext cx="0" cy="5029200"/>
            </a:xfrm>
            <a:prstGeom prst="line">
              <a:avLst/>
            </a:prstGeom>
            <a:ln>
              <a:solidFill>
                <a:schemeClr val="bg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CC6A5454-5A95-B041-92F9-3581CC7D91BD}"/>
              </a:ext>
            </a:extLst>
          </p:cNvPr>
          <p:cNvCxnSpPr>
            <a:cxnSpLocks/>
          </p:cNvCxnSpPr>
          <p:nvPr userDrawn="1"/>
        </p:nvCxnSpPr>
        <p:spPr>
          <a:xfrm>
            <a:off x="1209468" y="8172400"/>
            <a:ext cx="138313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STEM Education Programme - Wind Turbines Session</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442698207"/>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Section Divider_1">
    <p:bg>
      <p:bgPr>
        <a:solidFill>
          <a:schemeClr val="accent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BEAE5E7-0D5C-DF4E-87E0-3695775A9D9A}"/>
              </a:ext>
            </a:extLst>
          </p:cNvPr>
          <p:cNvPicPr>
            <a:picLocks noChangeAspect="1"/>
          </p:cNvPicPr>
          <p:nvPr userDrawn="1"/>
        </p:nvPicPr>
        <p:blipFill rotWithShape="1">
          <a:blip r:embed="rId2"/>
          <a:srcRect l="10940" r="14497"/>
          <a:stretch/>
        </p:blipFill>
        <p:spPr>
          <a:xfrm>
            <a:off x="0" y="3111184"/>
            <a:ext cx="16256000" cy="5119776"/>
          </a:xfrm>
          <a:prstGeom prst="rect">
            <a:avLst/>
          </a:prstGeom>
        </p:spPr>
      </p:pic>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4" name="Text Placeholder 13">
            <a:extLst>
              <a:ext uri="{FF2B5EF4-FFF2-40B4-BE49-F238E27FC236}">
                <a16:creationId xmlns:a16="http://schemas.microsoft.com/office/drawing/2014/main" id="{B1D4DED6-9719-454B-B269-004F89BAC9E2}"/>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STEM Education Programme - Wind Turbines Session</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195174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STEM Education Programme - Wind Turbines Session</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pic>
        <p:nvPicPr>
          <p:cNvPr id="4" name="Picture 3">
            <a:extLst>
              <a:ext uri="{FF2B5EF4-FFF2-40B4-BE49-F238E27FC236}">
                <a16:creationId xmlns:a16="http://schemas.microsoft.com/office/drawing/2014/main" id="{8762A6AD-125E-2A4D-8123-70D0A7E89536}"/>
              </a:ext>
            </a:extLst>
          </p:cNvPr>
          <p:cNvPicPr>
            <a:picLocks noChangeAspect="1"/>
          </p:cNvPicPr>
          <p:nvPr userDrawn="1"/>
        </p:nvPicPr>
        <p:blipFill>
          <a:blip r:embed="rId3"/>
          <a:stretch>
            <a:fillRect/>
          </a:stretch>
        </p:blipFill>
        <p:spPr>
          <a:xfrm>
            <a:off x="0" y="4779225"/>
            <a:ext cx="16224322" cy="3393175"/>
          </a:xfrm>
          <a:prstGeom prst="rect">
            <a:avLst/>
          </a:prstGeom>
        </p:spPr>
      </p:pic>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spTree>
    <p:extLst>
      <p:ext uri="{BB962C8B-B14F-4D97-AF65-F5344CB8AC3E}">
        <p14:creationId xmlns:p14="http://schemas.microsoft.com/office/powerpoint/2010/main" val="25264546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STEM Education Programme - Wind Turbines Session</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F392F278-03C7-9E49-9845-9DABB52385DD}"/>
              </a:ext>
            </a:extLst>
          </p:cNvPr>
          <p:cNvPicPr>
            <a:picLocks noChangeAspect="1"/>
          </p:cNvPicPr>
          <p:nvPr userDrawn="1"/>
        </p:nvPicPr>
        <p:blipFill>
          <a:blip r:embed="rId3"/>
          <a:stretch>
            <a:fillRect/>
          </a:stretch>
        </p:blipFill>
        <p:spPr>
          <a:xfrm>
            <a:off x="0" y="2610081"/>
            <a:ext cx="16227400" cy="5551479"/>
          </a:xfrm>
          <a:prstGeom prst="rect">
            <a:avLst/>
          </a:prstGeom>
        </p:spPr>
      </p:pic>
    </p:spTree>
    <p:extLst>
      <p:ext uri="{BB962C8B-B14F-4D97-AF65-F5344CB8AC3E}">
        <p14:creationId xmlns:p14="http://schemas.microsoft.com/office/powerpoint/2010/main" val="24234110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4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STEM Education Programme - Wind Turbines Session</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479ABD10-2772-9442-B515-FC0E1DC9BA6D}"/>
              </a:ext>
            </a:extLst>
          </p:cNvPr>
          <p:cNvPicPr>
            <a:picLocks noChangeAspect="1"/>
          </p:cNvPicPr>
          <p:nvPr userDrawn="1"/>
        </p:nvPicPr>
        <p:blipFill>
          <a:blip r:embed="rId3"/>
          <a:stretch>
            <a:fillRect/>
          </a:stretch>
        </p:blipFill>
        <p:spPr>
          <a:xfrm>
            <a:off x="0" y="5678660"/>
            <a:ext cx="16220543" cy="2493740"/>
          </a:xfrm>
          <a:prstGeom prst="rect">
            <a:avLst/>
          </a:prstGeom>
        </p:spPr>
      </p:pic>
    </p:spTree>
    <p:extLst>
      <p:ext uri="{BB962C8B-B14F-4D97-AF65-F5344CB8AC3E}">
        <p14:creationId xmlns:p14="http://schemas.microsoft.com/office/powerpoint/2010/main" val="210695742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5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STEM Education Programme - Wind Turbines Session</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224A5C6F-791F-0E41-A521-99C2B4C24A3E}"/>
              </a:ext>
            </a:extLst>
          </p:cNvPr>
          <p:cNvPicPr>
            <a:picLocks noChangeAspect="1"/>
          </p:cNvPicPr>
          <p:nvPr userDrawn="1"/>
        </p:nvPicPr>
        <p:blipFill>
          <a:blip r:embed="rId3"/>
          <a:stretch>
            <a:fillRect/>
          </a:stretch>
        </p:blipFill>
        <p:spPr>
          <a:xfrm>
            <a:off x="0" y="4846639"/>
            <a:ext cx="16224322" cy="3325761"/>
          </a:xfrm>
          <a:prstGeom prst="rect">
            <a:avLst/>
          </a:prstGeom>
        </p:spPr>
      </p:pic>
    </p:spTree>
    <p:extLst>
      <p:ext uri="{BB962C8B-B14F-4D97-AF65-F5344CB8AC3E}">
        <p14:creationId xmlns:p14="http://schemas.microsoft.com/office/powerpoint/2010/main" val="287537329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6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STEM Education Programme - Wind Turbines Session</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5C7BFEC4-D1FF-294E-B315-F8D2B15DE692}"/>
              </a:ext>
            </a:extLst>
          </p:cNvPr>
          <p:cNvPicPr>
            <a:picLocks noChangeAspect="1"/>
          </p:cNvPicPr>
          <p:nvPr userDrawn="1"/>
        </p:nvPicPr>
        <p:blipFill>
          <a:blip r:embed="rId3"/>
          <a:stretch>
            <a:fillRect/>
          </a:stretch>
        </p:blipFill>
        <p:spPr>
          <a:xfrm>
            <a:off x="0" y="3419872"/>
            <a:ext cx="16256000" cy="4705684"/>
          </a:xfrm>
          <a:prstGeom prst="rect">
            <a:avLst/>
          </a:prstGeom>
        </p:spPr>
      </p:pic>
    </p:spTree>
    <p:extLst>
      <p:ext uri="{BB962C8B-B14F-4D97-AF65-F5344CB8AC3E}">
        <p14:creationId xmlns:p14="http://schemas.microsoft.com/office/powerpoint/2010/main" val="2800573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_1">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2833544-C045-3445-BDC7-338B99AD10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2" y="1143"/>
            <a:ext cx="16251936" cy="9141714"/>
          </a:xfrm>
          <a:prstGeom prst="rect">
            <a:avLst/>
          </a:prstGeom>
        </p:spPr>
      </p:pic>
      <p:sp>
        <p:nvSpPr>
          <p:cNvPr id="9" name="Text Placeholder 19">
            <a:extLst>
              <a:ext uri="{FF2B5EF4-FFF2-40B4-BE49-F238E27FC236}">
                <a16:creationId xmlns:a16="http://schemas.microsoft.com/office/drawing/2014/main" id="{8D902FFE-DD08-0B44-963F-5F53EB64AE69}"/>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10" name="Text Placeholder 22">
            <a:extLst>
              <a:ext uri="{FF2B5EF4-FFF2-40B4-BE49-F238E27FC236}">
                <a16:creationId xmlns:a16="http://schemas.microsoft.com/office/drawing/2014/main" id="{01DB577E-D8DE-1646-B847-1B5949877E1C}"/>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11" name="Text Placeholder 28">
            <a:extLst>
              <a:ext uri="{FF2B5EF4-FFF2-40B4-BE49-F238E27FC236}">
                <a16:creationId xmlns:a16="http://schemas.microsoft.com/office/drawing/2014/main" id="{C9CF447C-B798-3E40-9F4B-F36D75C0590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12" name="Text Placeholder 17">
            <a:extLst>
              <a:ext uri="{FF2B5EF4-FFF2-40B4-BE49-F238E27FC236}">
                <a16:creationId xmlns:a16="http://schemas.microsoft.com/office/drawing/2014/main" id="{62EB75C9-BBA6-6341-8B36-B5182F3C76BE}"/>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13" name="Picture 12">
            <a:extLst>
              <a:ext uri="{FF2B5EF4-FFF2-40B4-BE49-F238E27FC236}">
                <a16:creationId xmlns:a16="http://schemas.microsoft.com/office/drawing/2014/main" id="{F4754D6D-330B-D246-B806-5970BB3A14A9}"/>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286698077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7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STEM Education Programme - Wind Turbines Session</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24163425-F2CA-8F46-8C2C-5B24FAD416A6}"/>
              </a:ext>
            </a:extLst>
          </p:cNvPr>
          <p:cNvPicPr>
            <a:picLocks noChangeAspect="1"/>
          </p:cNvPicPr>
          <p:nvPr userDrawn="1"/>
        </p:nvPicPr>
        <p:blipFill>
          <a:blip r:embed="rId3"/>
          <a:stretch>
            <a:fillRect/>
          </a:stretch>
        </p:blipFill>
        <p:spPr>
          <a:xfrm>
            <a:off x="0" y="3558986"/>
            <a:ext cx="16256000" cy="4570593"/>
          </a:xfrm>
          <a:prstGeom prst="rect">
            <a:avLst/>
          </a:prstGeom>
        </p:spPr>
      </p:pic>
    </p:spTree>
    <p:extLst>
      <p:ext uri="{BB962C8B-B14F-4D97-AF65-F5344CB8AC3E}">
        <p14:creationId xmlns:p14="http://schemas.microsoft.com/office/powerpoint/2010/main" val="326850806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8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STEM Education Programme - Wind Turbines Session</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F46BD2EE-79AD-A04E-A5BC-3BA27D1F0039}"/>
              </a:ext>
            </a:extLst>
          </p:cNvPr>
          <p:cNvPicPr>
            <a:picLocks noChangeAspect="1"/>
          </p:cNvPicPr>
          <p:nvPr userDrawn="1"/>
        </p:nvPicPr>
        <p:blipFill>
          <a:blip r:embed="rId3"/>
          <a:stretch>
            <a:fillRect/>
          </a:stretch>
        </p:blipFill>
        <p:spPr>
          <a:xfrm>
            <a:off x="0" y="2267744"/>
            <a:ext cx="16223330" cy="5842196"/>
          </a:xfrm>
          <a:prstGeom prst="rect">
            <a:avLst/>
          </a:prstGeom>
        </p:spPr>
      </p:pic>
    </p:spTree>
    <p:extLst>
      <p:ext uri="{BB962C8B-B14F-4D97-AF65-F5344CB8AC3E}">
        <p14:creationId xmlns:p14="http://schemas.microsoft.com/office/powerpoint/2010/main" val="70846109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9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STEM Education Programme - Wind Turbines Session</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4" name="Picture 3">
            <a:extLst>
              <a:ext uri="{FF2B5EF4-FFF2-40B4-BE49-F238E27FC236}">
                <a16:creationId xmlns:a16="http://schemas.microsoft.com/office/drawing/2014/main" id="{67FE1218-9683-C948-9A3E-16F59D91AE8E}"/>
              </a:ext>
            </a:extLst>
          </p:cNvPr>
          <p:cNvPicPr>
            <a:picLocks noChangeAspect="1"/>
          </p:cNvPicPr>
          <p:nvPr userDrawn="1"/>
        </p:nvPicPr>
        <p:blipFill>
          <a:blip r:embed="rId3"/>
          <a:stretch>
            <a:fillRect/>
          </a:stretch>
        </p:blipFill>
        <p:spPr>
          <a:xfrm>
            <a:off x="0" y="4139952"/>
            <a:ext cx="16224322" cy="4044845"/>
          </a:xfrm>
          <a:prstGeom prst="rect">
            <a:avLst/>
          </a:prstGeom>
        </p:spPr>
      </p:pic>
    </p:spTree>
    <p:extLst>
      <p:ext uri="{BB962C8B-B14F-4D97-AF65-F5344CB8AC3E}">
        <p14:creationId xmlns:p14="http://schemas.microsoft.com/office/powerpoint/2010/main" val="199187735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ubhead Single Column">
    <p:spTree>
      <p:nvGrpSpPr>
        <p:cNvPr id="1" name=""/>
        <p:cNvGrpSpPr/>
        <p:nvPr/>
      </p:nvGrpSpPr>
      <p:grpSpPr>
        <a:xfrm>
          <a:off x="0" y="0"/>
          <a:ext cx="0" cy="0"/>
          <a:chOff x="0" y="0"/>
          <a:chExt cx="0" cy="0"/>
        </a:xfrm>
      </p:grpSpPr>
      <p:sp>
        <p:nvSpPr>
          <p:cNvPr id="23" name="Content Placeholder 9">
            <a:extLst>
              <a:ext uri="{FF2B5EF4-FFF2-40B4-BE49-F238E27FC236}">
                <a16:creationId xmlns:a16="http://schemas.microsoft.com/office/drawing/2014/main" id="{0C532851-4697-4B02-B344-E4852AF78CBF}"/>
              </a:ext>
            </a:extLst>
          </p:cNvPr>
          <p:cNvSpPr>
            <a:spLocks noGrp="1"/>
          </p:cNvSpPr>
          <p:nvPr>
            <p:ph sz="quarter" idx="13"/>
          </p:nvPr>
        </p:nvSpPr>
        <p:spPr>
          <a:xfrm>
            <a:off x="1104904" y="2269323"/>
            <a:ext cx="14020800" cy="5067856"/>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4" y="838200"/>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98D8651B-4E44-9A49-B7E4-6A9D68E4C431}"/>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E524B591-9EC8-9046-A842-85CDDD835220}"/>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2" name="Footer Placeholder 4">
            <a:extLst>
              <a:ext uri="{FF2B5EF4-FFF2-40B4-BE49-F238E27FC236}">
                <a16:creationId xmlns:a16="http://schemas.microsoft.com/office/drawing/2014/main" id="{C71F6179-17B9-1040-88DA-130D27C648DD}"/>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Wind Turbines Session</a:t>
            </a:r>
          </a:p>
        </p:txBody>
      </p:sp>
      <p:sp>
        <p:nvSpPr>
          <p:cNvPr id="18" name="Slide Number Placeholder 5">
            <a:extLst>
              <a:ext uri="{FF2B5EF4-FFF2-40B4-BE49-F238E27FC236}">
                <a16:creationId xmlns:a16="http://schemas.microsoft.com/office/drawing/2014/main" id="{89A31956-D009-1249-98C5-EBB26838380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91863824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ingle Column">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grpSp>
        <p:nvGrpSpPr>
          <p:cNvPr id="17" name="Group 16">
            <a:extLst>
              <a:ext uri="{FF2B5EF4-FFF2-40B4-BE49-F238E27FC236}">
                <a16:creationId xmlns:a16="http://schemas.microsoft.com/office/drawing/2014/main" id="{40BA41D3-BDCC-46E6-B500-FB0937C2CD1E}"/>
              </a:ext>
            </a:extLst>
          </p:cNvPr>
          <p:cNvGrpSpPr/>
          <p:nvPr userDrawn="1"/>
        </p:nvGrpSpPr>
        <p:grpSpPr>
          <a:xfrm>
            <a:off x="1104904" y="838201"/>
            <a:ext cx="68580" cy="386302"/>
            <a:chOff x="1117600" y="762000"/>
            <a:chExt cx="76200" cy="914400"/>
          </a:xfrm>
        </p:grpSpPr>
        <p:cxnSp>
          <p:nvCxnSpPr>
            <p:cNvPr id="18" name="Straight Connector 17">
              <a:extLst>
                <a:ext uri="{FF2B5EF4-FFF2-40B4-BE49-F238E27FC236}">
                  <a16:creationId xmlns:a16="http://schemas.microsoft.com/office/drawing/2014/main" id="{8DDD51D2-EB56-49D1-9406-563617B46558}"/>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F0385C63-85D6-44E7-8243-B2561774D18B}"/>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Content Placeholder 4">
            <a:extLst>
              <a:ext uri="{FF2B5EF4-FFF2-40B4-BE49-F238E27FC236}">
                <a16:creationId xmlns:a16="http://schemas.microsoft.com/office/drawing/2014/main" id="{1E2BC5FD-12C9-4DB8-994F-49466D7DAD00}"/>
              </a:ext>
            </a:extLst>
          </p:cNvPr>
          <p:cNvSpPr>
            <a:spLocks noGrp="1"/>
          </p:cNvSpPr>
          <p:nvPr>
            <p:ph sz="quarter" idx="12"/>
          </p:nvPr>
        </p:nvSpPr>
        <p:spPr>
          <a:xfrm>
            <a:off x="1219200" y="2163434"/>
            <a:ext cx="13817600" cy="5688013"/>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2" name="Straight Connector 11">
            <a:extLst>
              <a:ext uri="{FF2B5EF4-FFF2-40B4-BE49-F238E27FC236}">
                <a16:creationId xmlns:a16="http://schemas.microsoft.com/office/drawing/2014/main" id="{A74DF6D8-2F0C-CA4E-84BA-9207C46DCF18}"/>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433A063F-CC17-4346-9578-86E635ECBDCB}"/>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1" name="Footer Placeholder 4">
            <a:extLst>
              <a:ext uri="{FF2B5EF4-FFF2-40B4-BE49-F238E27FC236}">
                <a16:creationId xmlns:a16="http://schemas.microsoft.com/office/drawing/2014/main" id="{3A17BC3E-0B62-A04A-B6E6-AC6AF2DB05DF}"/>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Wind Turbines Session</a:t>
            </a:r>
          </a:p>
        </p:txBody>
      </p:sp>
      <p:sp>
        <p:nvSpPr>
          <p:cNvPr id="16" name="Slide Number Placeholder 5">
            <a:extLst>
              <a:ext uri="{FF2B5EF4-FFF2-40B4-BE49-F238E27FC236}">
                <a16:creationId xmlns:a16="http://schemas.microsoft.com/office/drawing/2014/main" id="{AF4D7C01-DC2D-6540-99B2-4D5E282B980A}"/>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58356313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ubhead 3 Column">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4" y="838200"/>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Content Placeholder 9">
            <a:extLst>
              <a:ext uri="{FF2B5EF4-FFF2-40B4-BE49-F238E27FC236}">
                <a16:creationId xmlns:a16="http://schemas.microsoft.com/office/drawing/2014/main" id="{B521F896-C72A-4808-8E5F-BD943642FECD}"/>
              </a:ext>
            </a:extLst>
          </p:cNvPr>
          <p:cNvSpPr>
            <a:spLocks noGrp="1"/>
          </p:cNvSpPr>
          <p:nvPr>
            <p:ph sz="quarter" idx="25" hasCustomPrompt="1"/>
          </p:nvPr>
        </p:nvSpPr>
        <p:spPr>
          <a:xfrm>
            <a:off x="5846818" y="2269322"/>
            <a:ext cx="4435365" cy="5784615"/>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Text</a:t>
            </a:r>
          </a:p>
          <a:p>
            <a:r>
              <a:rPr lang="en-GB"/>
              <a:t>When creating a PowerPoint presentation, we suggest using font size 26 in Arial so the text is legible </a:t>
            </a:r>
          </a:p>
          <a:p>
            <a:r>
              <a:rPr lang="en-GB"/>
              <a:t>If using multiple levels of bullet points, the indented versions should look like this:</a:t>
            </a:r>
          </a:p>
          <a:p>
            <a:pPr lvl="1"/>
            <a:r>
              <a:rPr lang="en-GB"/>
              <a:t>Text </a:t>
            </a:r>
          </a:p>
          <a:p>
            <a:pPr lvl="2"/>
            <a:r>
              <a:rPr lang="en-GB"/>
              <a:t>Text </a:t>
            </a:r>
          </a:p>
          <a:p>
            <a:pPr lvl="3"/>
            <a:r>
              <a:rPr lang="en-GB"/>
              <a:t>Text </a:t>
            </a:r>
          </a:p>
          <a:p>
            <a:pPr lvl="4"/>
            <a:r>
              <a:rPr lang="en-GB"/>
              <a:t>Text </a:t>
            </a:r>
          </a:p>
        </p:txBody>
      </p:sp>
      <p:sp>
        <p:nvSpPr>
          <p:cNvPr id="12" name="Content Placeholder 9">
            <a:extLst>
              <a:ext uri="{FF2B5EF4-FFF2-40B4-BE49-F238E27FC236}">
                <a16:creationId xmlns:a16="http://schemas.microsoft.com/office/drawing/2014/main" id="{B6E3490B-E9DE-43AD-A68B-56580A22FB88}"/>
              </a:ext>
            </a:extLst>
          </p:cNvPr>
          <p:cNvSpPr>
            <a:spLocks noGrp="1"/>
          </p:cNvSpPr>
          <p:nvPr>
            <p:ph sz="quarter" idx="26" hasCustomPrompt="1"/>
          </p:nvPr>
        </p:nvSpPr>
        <p:spPr>
          <a:xfrm>
            <a:off x="10588739" y="2269308"/>
            <a:ext cx="4435365" cy="5784617"/>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Colours</a:t>
            </a:r>
          </a:p>
          <a:p>
            <a:r>
              <a:rPr lang="en-GB"/>
              <a:t>The template uses the </a:t>
            </a:r>
            <a:r>
              <a:rPr lang="en-US"/>
              <a:t>primary blue and white, and secondary teal </a:t>
            </a:r>
            <a:r>
              <a:rPr lang="en-US" err="1"/>
              <a:t>colours</a:t>
            </a:r>
            <a:endParaRPr lang="en-US"/>
          </a:p>
          <a:p>
            <a:r>
              <a:rPr lang="en-GB"/>
              <a:t>The remaining secondary colours are used for graphs and accent colours. </a:t>
            </a:r>
          </a:p>
          <a:p>
            <a:r>
              <a:rPr lang="en-GB"/>
              <a:t>For optimal accessibility, secondary colours, other than teal or dark grey, should not be used in text</a:t>
            </a:r>
          </a:p>
        </p:txBody>
      </p:sp>
      <p:sp>
        <p:nvSpPr>
          <p:cNvPr id="17" name="Content Placeholder 9">
            <a:extLst>
              <a:ext uri="{FF2B5EF4-FFF2-40B4-BE49-F238E27FC236}">
                <a16:creationId xmlns:a16="http://schemas.microsoft.com/office/drawing/2014/main" id="{50B958F1-7E64-4D53-8425-6F28867607DD}"/>
              </a:ext>
            </a:extLst>
          </p:cNvPr>
          <p:cNvSpPr>
            <a:spLocks noGrp="1"/>
          </p:cNvSpPr>
          <p:nvPr>
            <p:ph sz="quarter" idx="13" hasCustomPrompt="1"/>
          </p:nvPr>
        </p:nvSpPr>
        <p:spPr>
          <a:xfrm>
            <a:off x="1219200" y="2269322"/>
            <a:ext cx="4321061" cy="5784601"/>
          </a:xfrm>
        </p:spPr>
        <p:txBody>
          <a:bodyPr>
            <a:no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Slides</a:t>
            </a:r>
          </a:p>
          <a:p>
            <a:r>
              <a:rPr lang="en-GB"/>
              <a:t>Slide templates are saved in a Master slide deck, accessed via ‘New Slide’</a:t>
            </a:r>
          </a:p>
          <a:p>
            <a:r>
              <a:rPr lang="en-GB"/>
              <a:t>Some slides, like this one, have dual lines running the height of the heading and subhead</a:t>
            </a:r>
          </a:p>
          <a:p>
            <a:r>
              <a:rPr lang="en-US"/>
              <a:t>There are also slides available with only one heading (i.e. no subhead)</a:t>
            </a:r>
          </a:p>
          <a:p>
            <a:r>
              <a:rPr lang="en-US">
                <a:solidFill>
                  <a:schemeClr val="tx1"/>
                </a:solidFill>
              </a:rPr>
              <a:t>The footer line should include the document title and page number</a:t>
            </a:r>
          </a:p>
        </p:txBody>
      </p:sp>
      <p:cxnSp>
        <p:nvCxnSpPr>
          <p:cNvPr id="19" name="Straight Connector 18">
            <a:extLst>
              <a:ext uri="{FF2B5EF4-FFF2-40B4-BE49-F238E27FC236}">
                <a16:creationId xmlns:a16="http://schemas.microsoft.com/office/drawing/2014/main" id="{360CA430-7315-E245-9693-775D2FBE93CF}"/>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0610FC0C-D6FA-CF41-94C8-EC99A03327A9}"/>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6" name="Footer Placeholder 4">
            <a:extLst>
              <a:ext uri="{FF2B5EF4-FFF2-40B4-BE49-F238E27FC236}">
                <a16:creationId xmlns:a16="http://schemas.microsoft.com/office/drawing/2014/main" id="{64174CE3-9EED-B040-9DD8-B650BBD898C6}"/>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Wind Turbines Session</a:t>
            </a:r>
          </a:p>
        </p:txBody>
      </p:sp>
      <p:sp>
        <p:nvSpPr>
          <p:cNvPr id="18" name="Slide Number Placeholder 5">
            <a:extLst>
              <a:ext uri="{FF2B5EF4-FFF2-40B4-BE49-F238E27FC236}">
                <a16:creationId xmlns:a16="http://schemas.microsoft.com/office/drawing/2014/main" id="{AD8D2718-E8D8-3A4A-8E4E-6BAB5AEA2117}"/>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01490218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ubhead Intro 3 Column">
    <p:spTree>
      <p:nvGrpSpPr>
        <p:cNvPr id="1" name=""/>
        <p:cNvGrpSpPr/>
        <p:nvPr/>
      </p:nvGrpSpPr>
      <p:grpSpPr>
        <a:xfrm>
          <a:off x="0" y="0"/>
          <a:ext cx="0" cy="0"/>
          <a:chOff x="0" y="0"/>
          <a:chExt cx="0" cy="0"/>
        </a:xfrm>
      </p:grpSpPr>
      <p:sp>
        <p:nvSpPr>
          <p:cNvPr id="23" name="Content Placeholder 9">
            <a:extLst>
              <a:ext uri="{FF2B5EF4-FFF2-40B4-BE49-F238E27FC236}">
                <a16:creationId xmlns:a16="http://schemas.microsoft.com/office/drawing/2014/main" id="{0C532851-4697-4B02-B344-E4852AF78CBF}"/>
              </a:ext>
            </a:extLst>
          </p:cNvPr>
          <p:cNvSpPr>
            <a:spLocks noGrp="1"/>
          </p:cNvSpPr>
          <p:nvPr>
            <p:ph sz="quarter" idx="13"/>
          </p:nvPr>
        </p:nvSpPr>
        <p:spPr>
          <a:xfrm>
            <a:off x="1206500" y="4427969"/>
            <a:ext cx="4333761" cy="3625956"/>
          </a:xfrm>
        </p:spPr>
        <p:txBody>
          <a:bodyPr>
            <a:normAutofit/>
          </a:bodyPr>
          <a:lstStyle>
            <a:lvl1pPr marL="285750" indent="-285750">
              <a:buClr>
                <a:schemeClr val="accent1"/>
              </a:buClr>
              <a:buFont typeface="Arial" panose="020B0604020202020204" pitchFamily="34" charset="0"/>
              <a:buChar char="•"/>
              <a:defRPr sz="1400">
                <a:solidFill>
                  <a:srgbClr val="000000"/>
                </a:solidFill>
              </a:defRPr>
            </a:lvl1pPr>
            <a:lvl2pPr marL="914377" indent="-304792">
              <a:buClr>
                <a:schemeClr val="accent1"/>
              </a:buClr>
              <a:buFont typeface="Arial" panose="020B0604020202020204" pitchFamily="34" charset="0"/>
              <a:buChar char="•"/>
              <a:defRPr sz="1400">
                <a:solidFill>
                  <a:srgbClr val="000000"/>
                </a:solidFill>
              </a:defRPr>
            </a:lvl2pPr>
            <a:lvl3pPr marL="1523962" indent="-304792">
              <a:buClr>
                <a:schemeClr val="accent1"/>
              </a:buClr>
              <a:buFont typeface="Arial" panose="020B0604020202020204" pitchFamily="34" charset="0"/>
              <a:buChar char="•"/>
              <a:defRPr sz="1400">
                <a:solidFill>
                  <a:srgbClr val="000000"/>
                </a:solidFill>
              </a:defRPr>
            </a:lvl3pPr>
            <a:lvl4pPr marL="2133547" indent="-304792">
              <a:buClr>
                <a:schemeClr val="accent1"/>
              </a:buClr>
              <a:buFont typeface="Arial" panose="020B0604020202020204" pitchFamily="34" charset="0"/>
              <a:buChar char="•"/>
              <a:defRPr sz="1400">
                <a:solidFill>
                  <a:srgbClr val="000000"/>
                </a:solidFill>
              </a:defRPr>
            </a:lvl4pPr>
            <a:lvl5pPr marL="2743131" indent="-304792">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4" y="838200"/>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Content Placeholder 9">
            <a:extLst>
              <a:ext uri="{FF2B5EF4-FFF2-40B4-BE49-F238E27FC236}">
                <a16:creationId xmlns:a16="http://schemas.microsoft.com/office/drawing/2014/main" id="{B521F896-C72A-4808-8E5F-BD943642FECD}"/>
              </a:ext>
            </a:extLst>
          </p:cNvPr>
          <p:cNvSpPr>
            <a:spLocks noGrp="1"/>
          </p:cNvSpPr>
          <p:nvPr>
            <p:ph sz="quarter" idx="25"/>
          </p:nvPr>
        </p:nvSpPr>
        <p:spPr>
          <a:xfrm>
            <a:off x="5846818" y="2269322"/>
            <a:ext cx="4435365" cy="5784615"/>
          </a:xfrm>
        </p:spPr>
        <p:txBody>
          <a:bodyPr>
            <a:normAutofit/>
          </a:bodyPr>
          <a:lstStyle>
            <a:lvl1pPr marL="285750" indent="-285750">
              <a:buClr>
                <a:schemeClr val="accent1"/>
              </a:buClr>
              <a:buFont typeface="Arial" panose="020B0604020202020204" pitchFamily="34" charset="0"/>
              <a:buChar char="•"/>
              <a:defRPr sz="1400">
                <a:solidFill>
                  <a:srgbClr val="000000"/>
                </a:solidFill>
              </a:defRPr>
            </a:lvl1pPr>
            <a:lvl2pPr marL="914377" indent="-304792">
              <a:buClr>
                <a:schemeClr val="accent1"/>
              </a:buClr>
              <a:buFont typeface="Arial" panose="020B0604020202020204" pitchFamily="34" charset="0"/>
              <a:buChar char="•"/>
              <a:defRPr sz="1400">
                <a:solidFill>
                  <a:srgbClr val="000000"/>
                </a:solidFill>
              </a:defRPr>
            </a:lvl2pPr>
            <a:lvl3pPr marL="1523962" indent="-304792">
              <a:buClr>
                <a:schemeClr val="accent1"/>
              </a:buClr>
              <a:buFont typeface="Arial" panose="020B0604020202020204" pitchFamily="34" charset="0"/>
              <a:buChar char="•"/>
              <a:defRPr sz="1400">
                <a:solidFill>
                  <a:srgbClr val="000000"/>
                </a:solidFill>
              </a:defRPr>
            </a:lvl3pPr>
            <a:lvl4pPr marL="2133547" indent="-304792">
              <a:buClr>
                <a:schemeClr val="accent1"/>
              </a:buClr>
              <a:buFont typeface="Arial" panose="020B0604020202020204" pitchFamily="34" charset="0"/>
              <a:buChar char="•"/>
              <a:defRPr sz="1400">
                <a:solidFill>
                  <a:srgbClr val="000000"/>
                </a:solidFill>
              </a:defRPr>
            </a:lvl4pPr>
            <a:lvl5pPr marL="2743131" indent="-304792">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2" name="Content Placeholder 9">
            <a:extLst>
              <a:ext uri="{FF2B5EF4-FFF2-40B4-BE49-F238E27FC236}">
                <a16:creationId xmlns:a16="http://schemas.microsoft.com/office/drawing/2014/main" id="{B6E3490B-E9DE-43AD-A68B-56580A22FB88}"/>
              </a:ext>
            </a:extLst>
          </p:cNvPr>
          <p:cNvSpPr>
            <a:spLocks noGrp="1"/>
          </p:cNvSpPr>
          <p:nvPr>
            <p:ph sz="quarter" idx="26"/>
          </p:nvPr>
        </p:nvSpPr>
        <p:spPr>
          <a:xfrm>
            <a:off x="10588739" y="2269308"/>
            <a:ext cx="4435365" cy="5784617"/>
          </a:xfrm>
        </p:spPr>
        <p:txBody>
          <a:bodyPr>
            <a:normAutofit/>
          </a:bodyPr>
          <a:lstStyle>
            <a:lvl1pPr marL="285750" indent="-285750">
              <a:buClr>
                <a:schemeClr val="accent1"/>
              </a:buClr>
              <a:buFont typeface="Arial" panose="020B0604020202020204" pitchFamily="34" charset="0"/>
              <a:buChar char="•"/>
              <a:defRPr sz="1400">
                <a:solidFill>
                  <a:srgbClr val="000000"/>
                </a:solidFill>
              </a:defRPr>
            </a:lvl1pPr>
            <a:lvl2pPr marL="914377" indent="-304792">
              <a:buClr>
                <a:schemeClr val="accent1"/>
              </a:buClr>
              <a:buFont typeface="Arial" panose="020B0604020202020204" pitchFamily="34" charset="0"/>
              <a:buChar char="•"/>
              <a:defRPr sz="1400">
                <a:solidFill>
                  <a:srgbClr val="000000"/>
                </a:solidFill>
              </a:defRPr>
            </a:lvl2pPr>
            <a:lvl3pPr marL="1523962" indent="-304792">
              <a:buClr>
                <a:schemeClr val="accent1"/>
              </a:buClr>
              <a:buFont typeface="Arial" panose="020B0604020202020204" pitchFamily="34" charset="0"/>
              <a:buChar char="•"/>
              <a:defRPr sz="1400">
                <a:solidFill>
                  <a:srgbClr val="000000"/>
                </a:solidFill>
              </a:defRPr>
            </a:lvl3pPr>
            <a:lvl4pPr marL="2133547" indent="-304792">
              <a:buClr>
                <a:schemeClr val="accent1"/>
              </a:buClr>
              <a:buFont typeface="Arial" panose="020B0604020202020204" pitchFamily="34" charset="0"/>
              <a:buChar char="•"/>
              <a:defRPr sz="1400">
                <a:solidFill>
                  <a:srgbClr val="000000"/>
                </a:solidFill>
              </a:defRPr>
            </a:lvl4pPr>
            <a:lvl5pPr marL="2743131" indent="-304792">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6" name="Text Placeholder 4">
            <a:extLst>
              <a:ext uri="{FF2B5EF4-FFF2-40B4-BE49-F238E27FC236}">
                <a16:creationId xmlns:a16="http://schemas.microsoft.com/office/drawing/2014/main" id="{8C9D379A-62E7-4ADE-9403-520A968E5A1F}"/>
              </a:ext>
            </a:extLst>
          </p:cNvPr>
          <p:cNvSpPr>
            <a:spLocks noGrp="1"/>
          </p:cNvSpPr>
          <p:nvPr>
            <p:ph type="body" sz="quarter" idx="27" hasCustomPrompt="1"/>
          </p:nvPr>
        </p:nvSpPr>
        <p:spPr>
          <a:xfrm>
            <a:off x="1206504" y="2269308"/>
            <a:ext cx="4333871" cy="1942330"/>
          </a:xfrm>
        </p:spPr>
        <p:txBody>
          <a:bodyPr>
            <a:normAutofit/>
          </a:bodyPr>
          <a:lstStyle>
            <a:lvl1pPr marL="0" indent="0">
              <a:buNone/>
              <a:defRPr sz="1800">
                <a:solidFill>
                  <a:schemeClr val="accent1"/>
                </a:solidFill>
              </a:defRPr>
            </a:lvl1pPr>
          </a:lstStyle>
          <a:p>
            <a:pPr lvl="0"/>
            <a:r>
              <a:rPr lang="en-US"/>
              <a:t>This slide is for text heavy documents. This text is font size 18 in Arial. </a:t>
            </a:r>
          </a:p>
        </p:txBody>
      </p:sp>
      <p:cxnSp>
        <p:nvCxnSpPr>
          <p:cNvPr id="19" name="Straight Connector 18">
            <a:extLst>
              <a:ext uri="{FF2B5EF4-FFF2-40B4-BE49-F238E27FC236}">
                <a16:creationId xmlns:a16="http://schemas.microsoft.com/office/drawing/2014/main" id="{1BE2308B-0889-624C-844E-BE4624950671}"/>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811C2A0A-6D95-D94D-BCC4-F3D6AD6576AC}"/>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8" name="Footer Placeholder 4">
            <a:extLst>
              <a:ext uri="{FF2B5EF4-FFF2-40B4-BE49-F238E27FC236}">
                <a16:creationId xmlns:a16="http://schemas.microsoft.com/office/drawing/2014/main" id="{D19815E2-9727-444D-82C6-C7DA8A846F9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Wind Turbines Session</a:t>
            </a:r>
          </a:p>
        </p:txBody>
      </p:sp>
      <p:sp>
        <p:nvSpPr>
          <p:cNvPr id="22" name="Slide Number Placeholder 5">
            <a:extLst>
              <a:ext uri="{FF2B5EF4-FFF2-40B4-BE49-F238E27FC236}">
                <a16:creationId xmlns:a16="http://schemas.microsoft.com/office/drawing/2014/main" id="{A73472DF-FFEA-B841-B6AD-51DC32D402FF}"/>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34480360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 3 Column">
    <p:spTree>
      <p:nvGrpSpPr>
        <p:cNvPr id="1" name=""/>
        <p:cNvGrpSpPr/>
        <p:nvPr/>
      </p:nvGrpSpPr>
      <p:grpSpPr>
        <a:xfrm>
          <a:off x="0" y="0"/>
          <a:ext cx="0" cy="0"/>
          <a:chOff x="0" y="0"/>
          <a:chExt cx="0" cy="0"/>
        </a:xfrm>
      </p:grpSpPr>
      <p:sp>
        <p:nvSpPr>
          <p:cNvPr id="23" name="Content Placeholder 9">
            <a:extLst>
              <a:ext uri="{FF2B5EF4-FFF2-40B4-BE49-F238E27FC236}">
                <a16:creationId xmlns:a16="http://schemas.microsoft.com/office/drawing/2014/main" id="{0C532851-4697-4B02-B344-E4852AF78CBF}"/>
              </a:ext>
            </a:extLst>
          </p:cNvPr>
          <p:cNvSpPr>
            <a:spLocks noGrp="1"/>
          </p:cNvSpPr>
          <p:nvPr>
            <p:ph sz="quarter" idx="13"/>
          </p:nvPr>
        </p:nvSpPr>
        <p:spPr>
          <a:xfrm>
            <a:off x="1231896" y="4427983"/>
            <a:ext cx="4308366" cy="3625955"/>
          </a:xfrm>
        </p:spPr>
        <p:txBody>
          <a:bodyPr>
            <a:normAutofit/>
          </a:bodyPr>
          <a:lstStyle>
            <a:lvl1pPr marL="0" indent="0">
              <a:buNone/>
              <a:defRPr sz="1400">
                <a:solidFill>
                  <a:srgbClr val="000000"/>
                </a:solidFill>
              </a:defRPr>
            </a:lvl1pPr>
            <a:lvl2pPr>
              <a:defRPr sz="1200"/>
            </a:lvl2pPr>
            <a:lvl3pPr>
              <a:defRPr sz="1200"/>
            </a:lvl3pPr>
            <a:lvl4pPr>
              <a:defRPr sz="1200"/>
            </a:lvl4pPr>
            <a:lvl5pPr>
              <a:defRPr sz="1200"/>
            </a:lvl5pPr>
          </a:lstStyle>
          <a:p>
            <a:pPr lvl="0"/>
            <a:r>
              <a:rPr lang="en-GB"/>
              <a:t>Click to edit Master text styles</a:t>
            </a:r>
          </a:p>
        </p:txBody>
      </p:sp>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4" y="838201"/>
            <a:ext cx="68580" cy="42143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Content Placeholder 9">
            <a:extLst>
              <a:ext uri="{FF2B5EF4-FFF2-40B4-BE49-F238E27FC236}">
                <a16:creationId xmlns:a16="http://schemas.microsoft.com/office/drawing/2014/main" id="{B521F896-C72A-4808-8E5F-BD943642FECD}"/>
              </a:ext>
            </a:extLst>
          </p:cNvPr>
          <p:cNvSpPr>
            <a:spLocks noGrp="1"/>
          </p:cNvSpPr>
          <p:nvPr>
            <p:ph sz="quarter" idx="25"/>
          </p:nvPr>
        </p:nvSpPr>
        <p:spPr>
          <a:xfrm>
            <a:off x="5846818" y="2269322"/>
            <a:ext cx="4435365" cy="5784615"/>
          </a:xfrm>
        </p:spPr>
        <p:txBody>
          <a:bodyPr>
            <a:normAutofit/>
          </a:bodyPr>
          <a:lstStyle>
            <a:lvl1pPr marL="0" indent="0">
              <a:buNone/>
              <a:defRPr sz="1400">
                <a:solidFill>
                  <a:srgbClr val="000000"/>
                </a:solidFill>
              </a:defRPr>
            </a:lvl1pPr>
            <a:lvl2pPr>
              <a:defRPr sz="1200"/>
            </a:lvl2pPr>
            <a:lvl3pPr>
              <a:defRPr sz="1200"/>
            </a:lvl3pPr>
            <a:lvl4pPr>
              <a:defRPr sz="1200"/>
            </a:lvl4pPr>
            <a:lvl5pPr>
              <a:defRPr sz="1200"/>
            </a:lvl5pPr>
          </a:lstStyle>
          <a:p>
            <a:pPr lvl="0"/>
            <a:r>
              <a:rPr lang="en-GB"/>
              <a:t>Click to edit Master text styles</a:t>
            </a:r>
          </a:p>
        </p:txBody>
      </p:sp>
      <p:sp>
        <p:nvSpPr>
          <p:cNvPr id="12" name="Content Placeholder 9">
            <a:extLst>
              <a:ext uri="{FF2B5EF4-FFF2-40B4-BE49-F238E27FC236}">
                <a16:creationId xmlns:a16="http://schemas.microsoft.com/office/drawing/2014/main" id="{B6E3490B-E9DE-43AD-A68B-56580A22FB88}"/>
              </a:ext>
            </a:extLst>
          </p:cNvPr>
          <p:cNvSpPr>
            <a:spLocks noGrp="1"/>
          </p:cNvSpPr>
          <p:nvPr>
            <p:ph sz="quarter" idx="26"/>
          </p:nvPr>
        </p:nvSpPr>
        <p:spPr>
          <a:xfrm>
            <a:off x="10588739" y="2269308"/>
            <a:ext cx="4435365" cy="5784617"/>
          </a:xfrm>
        </p:spPr>
        <p:txBody>
          <a:bodyPr>
            <a:normAutofit/>
          </a:bodyPr>
          <a:lstStyle>
            <a:lvl1pPr marL="0" indent="0">
              <a:buNone/>
              <a:defRPr sz="1400">
                <a:solidFill>
                  <a:srgbClr val="000000"/>
                </a:solidFill>
              </a:defRPr>
            </a:lvl1pPr>
            <a:lvl2pPr>
              <a:defRPr sz="1200"/>
            </a:lvl2pPr>
            <a:lvl3pPr>
              <a:defRPr sz="1200"/>
            </a:lvl3pPr>
            <a:lvl4pPr>
              <a:defRPr sz="1200"/>
            </a:lvl4pPr>
            <a:lvl5pPr>
              <a:defRPr sz="1200"/>
            </a:lvl5pPr>
          </a:lstStyle>
          <a:p>
            <a:pPr lvl="0"/>
            <a:r>
              <a:rPr lang="en-GB"/>
              <a:t>Click to edit Master text styles</a:t>
            </a:r>
          </a:p>
        </p:txBody>
      </p:sp>
      <p:sp>
        <p:nvSpPr>
          <p:cNvPr id="5" name="Text Placeholder 4">
            <a:extLst>
              <a:ext uri="{FF2B5EF4-FFF2-40B4-BE49-F238E27FC236}">
                <a16:creationId xmlns:a16="http://schemas.microsoft.com/office/drawing/2014/main" id="{F1F3391A-C355-49FE-934A-5BE8C0788323}"/>
              </a:ext>
            </a:extLst>
          </p:cNvPr>
          <p:cNvSpPr>
            <a:spLocks noGrp="1"/>
          </p:cNvSpPr>
          <p:nvPr>
            <p:ph type="body" sz="quarter" idx="27"/>
          </p:nvPr>
        </p:nvSpPr>
        <p:spPr>
          <a:xfrm>
            <a:off x="1231899" y="2269308"/>
            <a:ext cx="4308476" cy="1942330"/>
          </a:xfrm>
        </p:spPr>
        <p:txBody>
          <a:bodyPr>
            <a:normAutofit/>
          </a:bodyPr>
          <a:lstStyle>
            <a:lvl1pPr marL="0" indent="0">
              <a:buNone/>
              <a:defRPr sz="1800">
                <a:solidFill>
                  <a:schemeClr val="accent1"/>
                </a:solidFill>
              </a:defRPr>
            </a:lvl1pPr>
          </a:lstStyle>
          <a:p>
            <a:pPr lvl="0"/>
            <a:r>
              <a:rPr lang="en-GB"/>
              <a:t>Click to edit Master text styles</a:t>
            </a:r>
          </a:p>
        </p:txBody>
      </p:sp>
      <p:cxnSp>
        <p:nvCxnSpPr>
          <p:cNvPr id="17" name="Straight Connector 16">
            <a:extLst>
              <a:ext uri="{FF2B5EF4-FFF2-40B4-BE49-F238E27FC236}">
                <a16:creationId xmlns:a16="http://schemas.microsoft.com/office/drawing/2014/main" id="{6B4325CA-D453-4D47-AEF6-F162094E0325}"/>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48C0F13D-3F63-BB42-BEC9-FAE0F1072678}"/>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6" name="Footer Placeholder 4">
            <a:extLst>
              <a:ext uri="{FF2B5EF4-FFF2-40B4-BE49-F238E27FC236}">
                <a16:creationId xmlns:a16="http://schemas.microsoft.com/office/drawing/2014/main" id="{82EAE992-1E0E-1D43-818C-86C2B7EB67BC}"/>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Wind Turbines Session</a:t>
            </a:r>
          </a:p>
        </p:txBody>
      </p:sp>
      <p:sp>
        <p:nvSpPr>
          <p:cNvPr id="19" name="Slide Number Placeholder 5">
            <a:extLst>
              <a:ext uri="{FF2B5EF4-FFF2-40B4-BE49-F238E27FC236}">
                <a16:creationId xmlns:a16="http://schemas.microsoft.com/office/drawing/2014/main" id="{79ACF2CD-CD4E-114D-A7A1-F545DC0B3905}"/>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55152760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ubhead Single Column Image">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7080F458-9C89-412F-9189-2B5E4669CBFF}"/>
              </a:ext>
            </a:extLst>
          </p:cNvPr>
          <p:cNvSpPr>
            <a:spLocks noGrp="1"/>
          </p:cNvSpPr>
          <p:nvPr>
            <p:ph type="pic" sz="quarter" idx="12"/>
          </p:nvPr>
        </p:nvSpPr>
        <p:spPr>
          <a:xfrm>
            <a:off x="11010900" y="0"/>
            <a:ext cx="5245099" cy="7643811"/>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GB"/>
              <a:t>Click icon to add picture</a:t>
            </a:r>
          </a:p>
        </p:txBody>
      </p:sp>
      <p:sp>
        <p:nvSpPr>
          <p:cNvPr id="16" name="Content Placeholder 9">
            <a:extLst>
              <a:ext uri="{FF2B5EF4-FFF2-40B4-BE49-F238E27FC236}">
                <a16:creationId xmlns:a16="http://schemas.microsoft.com/office/drawing/2014/main" id="{6E430ED4-C444-4179-AAC2-01565708AE40}"/>
              </a:ext>
            </a:extLst>
          </p:cNvPr>
          <p:cNvSpPr>
            <a:spLocks noGrp="1"/>
          </p:cNvSpPr>
          <p:nvPr>
            <p:ph sz="quarter" idx="13"/>
          </p:nvPr>
        </p:nvSpPr>
        <p:spPr>
          <a:xfrm>
            <a:off x="1204483" y="2267939"/>
            <a:ext cx="9153744" cy="5375862"/>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23" name="Title 1">
            <a:extLst>
              <a:ext uri="{FF2B5EF4-FFF2-40B4-BE49-F238E27FC236}">
                <a16:creationId xmlns:a16="http://schemas.microsoft.com/office/drawing/2014/main" id="{7D52CBD5-339C-4F50-828C-0011385DAB5B}"/>
              </a:ext>
            </a:extLst>
          </p:cNvPr>
          <p:cNvSpPr>
            <a:spLocks noGrp="1"/>
          </p:cNvSpPr>
          <p:nvPr>
            <p:ph type="title" hasCustomPrompt="1"/>
          </p:nvPr>
        </p:nvSpPr>
        <p:spPr>
          <a:xfrm>
            <a:off x="1219201" y="486833"/>
            <a:ext cx="9141301" cy="1146048"/>
          </a:xfrm>
        </p:spPr>
        <p:txBody>
          <a:bodyPr>
            <a:normAutofit/>
          </a:bodyPr>
          <a:lstStyle>
            <a:lvl1pPr>
              <a:defRPr sz="4400" cap="all" baseline="0"/>
            </a:lvl1pPr>
          </a:lstStyle>
          <a:p>
            <a:r>
              <a:rPr lang="en-US"/>
              <a:t>TITLE</a:t>
            </a:r>
            <a:endParaRPr lang="en-GB"/>
          </a:p>
        </p:txBody>
      </p:sp>
      <p:sp>
        <p:nvSpPr>
          <p:cNvPr id="24" name="Text Placeholder 7">
            <a:extLst>
              <a:ext uri="{FF2B5EF4-FFF2-40B4-BE49-F238E27FC236}">
                <a16:creationId xmlns:a16="http://schemas.microsoft.com/office/drawing/2014/main" id="{25963DA6-53AA-420A-A295-D90C64FA1DAD}"/>
              </a:ext>
            </a:extLst>
          </p:cNvPr>
          <p:cNvSpPr>
            <a:spLocks noGrp="1"/>
          </p:cNvSpPr>
          <p:nvPr>
            <p:ph type="body" sz="quarter" idx="24" hasCustomPrompt="1"/>
          </p:nvPr>
        </p:nvSpPr>
        <p:spPr>
          <a:xfrm>
            <a:off x="1206504" y="1288233"/>
            <a:ext cx="9153744" cy="672704"/>
          </a:xfrm>
        </p:spPr>
        <p:txBody>
          <a:bodyPr>
            <a:noAutofit/>
          </a:bodyPr>
          <a:lstStyle>
            <a:lvl1pPr marL="0" indent="0">
              <a:buNone/>
              <a:defRPr sz="2600">
                <a:solidFill>
                  <a:schemeClr val="accent1"/>
                </a:solidFill>
              </a:defRPr>
            </a:lvl1pPr>
          </a:lstStyle>
          <a:p>
            <a:pPr lvl="0"/>
            <a:r>
              <a:rPr lang="en-US"/>
              <a:t>Subhead</a:t>
            </a:r>
          </a:p>
        </p:txBody>
      </p:sp>
      <p:grpSp>
        <p:nvGrpSpPr>
          <p:cNvPr id="25" name="Group 24">
            <a:extLst>
              <a:ext uri="{FF2B5EF4-FFF2-40B4-BE49-F238E27FC236}">
                <a16:creationId xmlns:a16="http://schemas.microsoft.com/office/drawing/2014/main" id="{784C5B54-AD51-4E2A-A1FF-E02D427C01B9}"/>
              </a:ext>
            </a:extLst>
          </p:cNvPr>
          <p:cNvGrpSpPr/>
          <p:nvPr userDrawn="1"/>
        </p:nvGrpSpPr>
        <p:grpSpPr>
          <a:xfrm>
            <a:off x="1104904" y="838200"/>
            <a:ext cx="68580" cy="794681"/>
            <a:chOff x="1117600" y="762000"/>
            <a:chExt cx="76200" cy="914400"/>
          </a:xfrm>
        </p:grpSpPr>
        <p:cxnSp>
          <p:nvCxnSpPr>
            <p:cNvPr id="26" name="Straight Connector 25">
              <a:extLst>
                <a:ext uri="{FF2B5EF4-FFF2-40B4-BE49-F238E27FC236}">
                  <a16:creationId xmlns:a16="http://schemas.microsoft.com/office/drawing/2014/main" id="{C4CE9FE8-4013-4220-A252-A51D7098C909}"/>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F10FA8E6-535F-4ED7-BC37-A6D2DDAD0AB5}"/>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4" name="Straight Connector 13">
            <a:extLst>
              <a:ext uri="{FF2B5EF4-FFF2-40B4-BE49-F238E27FC236}">
                <a16:creationId xmlns:a16="http://schemas.microsoft.com/office/drawing/2014/main" id="{4CF054FA-8EEA-9741-8B80-2BDCD8E8FA04}"/>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1C75D7F5-C582-D244-98BC-C795F7009CDA}"/>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3" name="Footer Placeholder 4">
            <a:extLst>
              <a:ext uri="{FF2B5EF4-FFF2-40B4-BE49-F238E27FC236}">
                <a16:creationId xmlns:a16="http://schemas.microsoft.com/office/drawing/2014/main" id="{2889D1D0-A5C4-DD4B-89B5-63EF2855E98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Wind Turbines Session</a:t>
            </a:r>
          </a:p>
        </p:txBody>
      </p:sp>
      <p:sp>
        <p:nvSpPr>
          <p:cNvPr id="19" name="Slide Number Placeholder 5">
            <a:extLst>
              <a:ext uri="{FF2B5EF4-FFF2-40B4-BE49-F238E27FC236}">
                <a16:creationId xmlns:a16="http://schemas.microsoft.com/office/drawing/2014/main" id="{41C6D242-4CBB-8A4E-A392-8F96E5FF7F20}"/>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90577216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ubhead Single Column 3 Image Tile">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7080F458-9C89-412F-9189-2B5E4669CBFF}"/>
              </a:ext>
            </a:extLst>
          </p:cNvPr>
          <p:cNvSpPr>
            <a:spLocks noGrp="1"/>
          </p:cNvSpPr>
          <p:nvPr>
            <p:ph type="pic" sz="quarter" idx="12"/>
          </p:nvPr>
        </p:nvSpPr>
        <p:spPr>
          <a:xfrm>
            <a:off x="10169525" y="4401313"/>
            <a:ext cx="2497963" cy="2990088"/>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GB"/>
              <a:t>Click icon to add picture</a:t>
            </a:r>
          </a:p>
        </p:txBody>
      </p:sp>
      <p:sp>
        <p:nvSpPr>
          <p:cNvPr id="6" name="Picture Placeholder 5">
            <a:extLst>
              <a:ext uri="{FF2B5EF4-FFF2-40B4-BE49-F238E27FC236}">
                <a16:creationId xmlns:a16="http://schemas.microsoft.com/office/drawing/2014/main" id="{654F66B8-F204-40FD-B4EB-CBB0CEE4186E}"/>
              </a:ext>
            </a:extLst>
          </p:cNvPr>
          <p:cNvSpPr>
            <a:spLocks noGrp="1"/>
          </p:cNvSpPr>
          <p:nvPr>
            <p:ph type="pic" sz="quarter" idx="15"/>
          </p:nvPr>
        </p:nvSpPr>
        <p:spPr>
          <a:xfrm>
            <a:off x="12837922" y="4392913"/>
            <a:ext cx="2313175" cy="2998488"/>
          </a:xfrm>
        </p:spPr>
        <p:txBody>
          <a:bodyPr/>
          <a:lstStyle/>
          <a:p>
            <a:r>
              <a:rPr lang="en-GB"/>
              <a:t>Click icon to add picture</a:t>
            </a:r>
          </a:p>
        </p:txBody>
      </p:sp>
      <p:sp>
        <p:nvSpPr>
          <p:cNvPr id="8" name="Picture Placeholder 7">
            <a:extLst>
              <a:ext uri="{FF2B5EF4-FFF2-40B4-BE49-F238E27FC236}">
                <a16:creationId xmlns:a16="http://schemas.microsoft.com/office/drawing/2014/main" id="{FECBC514-56C5-4E3C-838A-8E282BDAF091}"/>
              </a:ext>
            </a:extLst>
          </p:cNvPr>
          <p:cNvSpPr>
            <a:spLocks noGrp="1"/>
          </p:cNvSpPr>
          <p:nvPr>
            <p:ph type="pic" sz="quarter" idx="16"/>
          </p:nvPr>
        </p:nvSpPr>
        <p:spPr>
          <a:xfrm>
            <a:off x="10170541" y="2281782"/>
            <a:ext cx="4980556" cy="1911703"/>
          </a:xfrm>
        </p:spPr>
        <p:txBody>
          <a:bodyPr/>
          <a:lstStyle/>
          <a:p>
            <a:r>
              <a:rPr lang="en-GB"/>
              <a:t>Click icon to add picture</a:t>
            </a:r>
          </a:p>
        </p:txBody>
      </p:sp>
      <p:sp>
        <p:nvSpPr>
          <p:cNvPr id="14" name="Title 1">
            <a:extLst>
              <a:ext uri="{FF2B5EF4-FFF2-40B4-BE49-F238E27FC236}">
                <a16:creationId xmlns:a16="http://schemas.microsoft.com/office/drawing/2014/main" id="{C0ABBFD1-3795-458E-A80E-4B741268E96C}"/>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6" name="Text Placeholder 7">
            <a:extLst>
              <a:ext uri="{FF2B5EF4-FFF2-40B4-BE49-F238E27FC236}">
                <a16:creationId xmlns:a16="http://schemas.microsoft.com/office/drawing/2014/main" id="{3A2AA23D-FBFF-43FA-BF50-B63C39467357}"/>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17" name="Group 16">
            <a:extLst>
              <a:ext uri="{FF2B5EF4-FFF2-40B4-BE49-F238E27FC236}">
                <a16:creationId xmlns:a16="http://schemas.microsoft.com/office/drawing/2014/main" id="{12F53A7F-8965-4ECA-994E-75D9CE77DB3E}"/>
              </a:ext>
            </a:extLst>
          </p:cNvPr>
          <p:cNvGrpSpPr/>
          <p:nvPr userDrawn="1"/>
        </p:nvGrpSpPr>
        <p:grpSpPr>
          <a:xfrm>
            <a:off x="1104904" y="838200"/>
            <a:ext cx="68580" cy="794681"/>
            <a:chOff x="1117600" y="762000"/>
            <a:chExt cx="76200" cy="914400"/>
          </a:xfrm>
        </p:grpSpPr>
        <p:cxnSp>
          <p:nvCxnSpPr>
            <p:cNvPr id="18" name="Straight Connector 17">
              <a:extLst>
                <a:ext uri="{FF2B5EF4-FFF2-40B4-BE49-F238E27FC236}">
                  <a16:creationId xmlns:a16="http://schemas.microsoft.com/office/drawing/2014/main" id="{C094A902-5C3C-4B77-9D7D-6FBB44076078}"/>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53102D4E-9C92-4049-9062-17748D09E175}"/>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Text Placeholder 4">
            <a:extLst>
              <a:ext uri="{FF2B5EF4-FFF2-40B4-BE49-F238E27FC236}">
                <a16:creationId xmlns:a16="http://schemas.microsoft.com/office/drawing/2014/main" id="{B1D89BBD-6A11-4633-AF3F-DF614ACF03D1}"/>
              </a:ext>
            </a:extLst>
          </p:cNvPr>
          <p:cNvSpPr>
            <a:spLocks noGrp="1"/>
          </p:cNvSpPr>
          <p:nvPr>
            <p:ph type="body" sz="quarter" idx="25"/>
          </p:nvPr>
        </p:nvSpPr>
        <p:spPr>
          <a:xfrm>
            <a:off x="1206503" y="2281782"/>
            <a:ext cx="8289921" cy="5109618"/>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21" name="Straight Connector 20">
            <a:extLst>
              <a:ext uri="{FF2B5EF4-FFF2-40B4-BE49-F238E27FC236}">
                <a16:creationId xmlns:a16="http://schemas.microsoft.com/office/drawing/2014/main" id="{F3CD574D-DAD5-354A-A1FB-839A81A5B9E6}"/>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3" name="Picture 22">
            <a:extLst>
              <a:ext uri="{FF2B5EF4-FFF2-40B4-BE49-F238E27FC236}">
                <a16:creationId xmlns:a16="http://schemas.microsoft.com/office/drawing/2014/main" id="{B4BC9A45-715A-064B-BAEC-F4630AA91317}"/>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20" name="Footer Placeholder 4">
            <a:extLst>
              <a:ext uri="{FF2B5EF4-FFF2-40B4-BE49-F238E27FC236}">
                <a16:creationId xmlns:a16="http://schemas.microsoft.com/office/drawing/2014/main" id="{B97FDE03-23F5-D647-A58E-144BEB6A8B11}"/>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Wind Turbines Session</a:t>
            </a:r>
          </a:p>
        </p:txBody>
      </p:sp>
      <p:sp>
        <p:nvSpPr>
          <p:cNvPr id="25" name="Slide Number Placeholder 5">
            <a:extLst>
              <a:ext uri="{FF2B5EF4-FFF2-40B4-BE49-F238E27FC236}">
                <a16:creationId xmlns:a16="http://schemas.microsoft.com/office/drawing/2014/main" id="{3395B17D-8086-1145-819A-496AC830CCAC}"/>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5298569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_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8F2DB7B-01E0-2B4C-9D4F-3EB8751396D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6256000" cy="9144000"/>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8" name="Picture 7">
            <a:extLst>
              <a:ext uri="{FF2B5EF4-FFF2-40B4-BE49-F238E27FC236}">
                <a16:creationId xmlns:a16="http://schemas.microsoft.com/office/drawing/2014/main" id="{44D9A2A4-8339-B545-AA7B-17DF262FF832}"/>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34954" y="7668344"/>
            <a:ext cx="3699259" cy="840898"/>
          </a:xfrm>
          <a:prstGeom prst="rect">
            <a:avLst/>
          </a:prstGeom>
        </p:spPr>
      </p:pic>
    </p:spTree>
    <p:extLst>
      <p:ext uri="{BB962C8B-B14F-4D97-AF65-F5344CB8AC3E}">
        <p14:creationId xmlns:p14="http://schemas.microsoft.com/office/powerpoint/2010/main" val="254702767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Landscape Image Text">
    <p:spTree>
      <p:nvGrpSpPr>
        <p:cNvPr id="1" name=""/>
        <p:cNvGrpSpPr/>
        <p:nvPr/>
      </p:nvGrpSpPr>
      <p:grpSpPr>
        <a:xfrm>
          <a:off x="0" y="0"/>
          <a:ext cx="0" cy="0"/>
          <a:chOff x="0" y="0"/>
          <a:chExt cx="0" cy="0"/>
        </a:xfrm>
      </p:grpSpPr>
      <p:sp>
        <p:nvSpPr>
          <p:cNvPr id="12" name="Picture Placeholder 8">
            <a:extLst>
              <a:ext uri="{FF2B5EF4-FFF2-40B4-BE49-F238E27FC236}">
                <a16:creationId xmlns:a16="http://schemas.microsoft.com/office/drawing/2014/main" id="{BED005A3-C4D7-4902-B49F-2D9DA522706C}"/>
              </a:ext>
            </a:extLst>
          </p:cNvPr>
          <p:cNvSpPr>
            <a:spLocks noGrp="1"/>
          </p:cNvSpPr>
          <p:nvPr>
            <p:ph type="pic" sz="quarter" idx="12"/>
          </p:nvPr>
        </p:nvSpPr>
        <p:spPr>
          <a:xfrm>
            <a:off x="0" y="0"/>
            <a:ext cx="15138400" cy="3938016"/>
          </a:xfrm>
          <a:custGeom>
            <a:avLst/>
            <a:gdLst>
              <a:gd name="connsiteX0" fmla="*/ 0 w 11353800"/>
              <a:gd name="connsiteY0" fmla="*/ 0 h 2953512"/>
              <a:gd name="connsiteX1" fmla="*/ 11353800 w 11353800"/>
              <a:gd name="connsiteY1" fmla="*/ 0 h 2953512"/>
              <a:gd name="connsiteX2" fmla="*/ 11353800 w 11353800"/>
              <a:gd name="connsiteY2" fmla="*/ 2461250 h 2953512"/>
              <a:gd name="connsiteX3" fmla="*/ 10861538 w 11353800"/>
              <a:gd name="connsiteY3" fmla="*/ 2953512 h 2953512"/>
              <a:gd name="connsiteX4" fmla="*/ 0 w 11353800"/>
              <a:gd name="connsiteY4" fmla="*/ 2953512 h 2953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3800" h="2953512">
                <a:moveTo>
                  <a:pt x="0" y="0"/>
                </a:moveTo>
                <a:lnTo>
                  <a:pt x="11353800" y="0"/>
                </a:lnTo>
                <a:lnTo>
                  <a:pt x="11353800" y="2461250"/>
                </a:lnTo>
                <a:cubicBezTo>
                  <a:pt x="11353800" y="2733119"/>
                  <a:pt x="11133407" y="2953512"/>
                  <a:pt x="10861538" y="2953512"/>
                </a:cubicBezTo>
                <a:lnTo>
                  <a:pt x="0" y="2953512"/>
                </a:lnTo>
                <a:close/>
              </a:path>
            </a:pathLst>
          </a:custGeom>
        </p:spPr>
        <p:txBody>
          <a:bodyPr wrap="square">
            <a:noAutofit/>
          </a:bodyPr>
          <a:lstStyle/>
          <a:p>
            <a:r>
              <a:rPr lang="en-GB"/>
              <a:t>Click icon to add picture</a:t>
            </a:r>
          </a:p>
        </p:txBody>
      </p:sp>
      <p:sp>
        <p:nvSpPr>
          <p:cNvPr id="18" name="Title 1">
            <a:extLst>
              <a:ext uri="{FF2B5EF4-FFF2-40B4-BE49-F238E27FC236}">
                <a16:creationId xmlns:a16="http://schemas.microsoft.com/office/drawing/2014/main" id="{162D4F87-60AF-4901-BF6B-ADC20A201986}"/>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9" name="Text Placeholder 7">
            <a:extLst>
              <a:ext uri="{FF2B5EF4-FFF2-40B4-BE49-F238E27FC236}">
                <a16:creationId xmlns:a16="http://schemas.microsoft.com/office/drawing/2014/main" id="{AC7FE937-45D7-43AC-87F0-F0862ED3DC23}"/>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0" name="Group 19">
            <a:extLst>
              <a:ext uri="{FF2B5EF4-FFF2-40B4-BE49-F238E27FC236}">
                <a16:creationId xmlns:a16="http://schemas.microsoft.com/office/drawing/2014/main" id="{075BC4D5-4C83-465C-96F9-357D3141EE2F}"/>
              </a:ext>
            </a:extLst>
          </p:cNvPr>
          <p:cNvGrpSpPr/>
          <p:nvPr userDrawn="1"/>
        </p:nvGrpSpPr>
        <p:grpSpPr>
          <a:xfrm>
            <a:off x="1104904" y="838200"/>
            <a:ext cx="68580" cy="794681"/>
            <a:chOff x="1117600" y="762000"/>
            <a:chExt cx="76200" cy="914400"/>
          </a:xfrm>
        </p:grpSpPr>
        <p:cxnSp>
          <p:nvCxnSpPr>
            <p:cNvPr id="21" name="Straight Connector 20">
              <a:extLst>
                <a:ext uri="{FF2B5EF4-FFF2-40B4-BE49-F238E27FC236}">
                  <a16:creationId xmlns:a16="http://schemas.microsoft.com/office/drawing/2014/main" id="{0250EC4B-C310-419B-937D-3795B67B0BF5}"/>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B0AC6899-3229-4A65-9A9A-5C22C70148EE}"/>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4" name="Text Placeholder 4">
            <a:extLst>
              <a:ext uri="{FF2B5EF4-FFF2-40B4-BE49-F238E27FC236}">
                <a16:creationId xmlns:a16="http://schemas.microsoft.com/office/drawing/2014/main" id="{9D37BA97-D1FE-4909-966C-94CAFD974EDC}"/>
              </a:ext>
            </a:extLst>
          </p:cNvPr>
          <p:cNvSpPr>
            <a:spLocks noGrp="1"/>
          </p:cNvSpPr>
          <p:nvPr>
            <p:ph type="body" sz="quarter" idx="26"/>
          </p:nvPr>
        </p:nvSpPr>
        <p:spPr>
          <a:xfrm>
            <a:off x="1306552" y="4284137"/>
            <a:ext cx="6821447" cy="2860368"/>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6" name="Straight Connector 15">
            <a:extLst>
              <a:ext uri="{FF2B5EF4-FFF2-40B4-BE49-F238E27FC236}">
                <a16:creationId xmlns:a16="http://schemas.microsoft.com/office/drawing/2014/main" id="{69E12C1A-8699-BC4C-8015-B4FF6276EE2A}"/>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E1453CA1-4060-AB4C-B1F7-A79C21F436F2}"/>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5" name="Footer Placeholder 4">
            <a:extLst>
              <a:ext uri="{FF2B5EF4-FFF2-40B4-BE49-F238E27FC236}">
                <a16:creationId xmlns:a16="http://schemas.microsoft.com/office/drawing/2014/main" id="{249350F0-6A9E-B546-B814-1353E4B0CE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Wind Turbines Session</a:t>
            </a:r>
          </a:p>
        </p:txBody>
      </p:sp>
      <p:sp>
        <p:nvSpPr>
          <p:cNvPr id="24" name="Slide Number Placeholder 5">
            <a:extLst>
              <a:ext uri="{FF2B5EF4-FFF2-40B4-BE49-F238E27FC236}">
                <a16:creationId xmlns:a16="http://schemas.microsoft.com/office/drawing/2014/main" id="{D573CC46-C021-0A41-A7BD-A5265C1EEC7A}"/>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68307136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ubhead Two Column">
    <p:spTree>
      <p:nvGrpSpPr>
        <p:cNvPr id="1" name=""/>
        <p:cNvGrpSpPr/>
        <p:nvPr/>
      </p:nvGrpSpPr>
      <p:grpSpPr>
        <a:xfrm>
          <a:off x="0" y="0"/>
          <a:ext cx="0" cy="0"/>
          <a:chOff x="0" y="0"/>
          <a:chExt cx="0" cy="0"/>
        </a:xfrm>
      </p:grpSpPr>
      <p:sp>
        <p:nvSpPr>
          <p:cNvPr id="12" name="Text Placeholder 22">
            <a:extLst>
              <a:ext uri="{FF2B5EF4-FFF2-40B4-BE49-F238E27FC236}">
                <a16:creationId xmlns:a16="http://schemas.microsoft.com/office/drawing/2014/main" id="{7959FD6A-CA04-4435-B2C8-8BA8C54622A2}"/>
              </a:ext>
            </a:extLst>
          </p:cNvPr>
          <p:cNvSpPr>
            <a:spLocks noGrp="1"/>
          </p:cNvSpPr>
          <p:nvPr>
            <p:ph type="body" sz="quarter" idx="16"/>
          </p:nvPr>
        </p:nvSpPr>
        <p:spPr>
          <a:xfrm>
            <a:off x="8416034" y="2281785"/>
            <a:ext cx="6620766" cy="5067855"/>
          </a:xfrm>
        </p:spPr>
        <p:txBody>
          <a:bodyPr>
            <a:normAutofit/>
          </a:bodyPr>
          <a:lstStyle>
            <a:lvl1pPr>
              <a:buClr>
                <a:schemeClr val="accent1"/>
              </a:buClr>
              <a:defRPr sz="2600"/>
            </a:lvl1pPr>
            <a:lvl2pPr>
              <a:buClr>
                <a:schemeClr val="accent1"/>
              </a:buClr>
              <a:defRPr sz="2600"/>
            </a:lvl2pPr>
            <a:lvl3pPr>
              <a:buClr>
                <a:schemeClr val="accent1"/>
              </a:buClr>
              <a:defRPr sz="2600"/>
            </a:lvl3pPr>
            <a:lvl4pPr>
              <a:buClr>
                <a:schemeClr val="accent1"/>
              </a:buClr>
              <a:defRPr sz="2600"/>
            </a:lvl4pPr>
            <a:lvl5pPr>
              <a:buClr>
                <a:schemeClr val="accent1"/>
              </a:buCl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9" name="Text Placeholder 22">
            <a:extLst>
              <a:ext uri="{FF2B5EF4-FFF2-40B4-BE49-F238E27FC236}">
                <a16:creationId xmlns:a16="http://schemas.microsoft.com/office/drawing/2014/main" id="{BE40FE31-079A-487A-B0F2-4AFE8299F5B7}"/>
              </a:ext>
            </a:extLst>
          </p:cNvPr>
          <p:cNvSpPr>
            <a:spLocks noGrp="1"/>
          </p:cNvSpPr>
          <p:nvPr>
            <p:ph type="body" sz="quarter" idx="17"/>
          </p:nvPr>
        </p:nvSpPr>
        <p:spPr>
          <a:xfrm>
            <a:off x="1206504" y="2281785"/>
            <a:ext cx="6531858" cy="5067855"/>
          </a:xfrm>
        </p:spPr>
        <p:txBody>
          <a:bodyPr>
            <a:normAutofit/>
          </a:bodyPr>
          <a:lstStyle>
            <a:lvl1pPr marL="342900" indent="-342900">
              <a:buClr>
                <a:schemeClr val="accent1"/>
              </a:buClr>
              <a:buFont typeface="Arial" panose="020B0604020202020204" pitchFamily="34" charset="0"/>
              <a:buChar char="•"/>
              <a:defRPr sz="2600"/>
            </a:lvl1pPr>
            <a:lvl2pPr marL="952485" indent="-342900">
              <a:buClr>
                <a:schemeClr val="accent1"/>
              </a:buClr>
              <a:buFont typeface="Arial" panose="020B0604020202020204" pitchFamily="34" charset="0"/>
              <a:buChar char="•"/>
              <a:defRPr sz="2600"/>
            </a:lvl2pPr>
            <a:lvl3pPr marL="1562070" indent="-342900">
              <a:buClr>
                <a:schemeClr val="accent1"/>
              </a:buClr>
              <a:buFont typeface="Arial" panose="020B0604020202020204" pitchFamily="34" charset="0"/>
              <a:buChar char="•"/>
              <a:defRPr sz="2600"/>
            </a:lvl3pPr>
            <a:lvl4pPr marL="2171655" indent="-342900">
              <a:buClr>
                <a:schemeClr val="accent1"/>
              </a:buClr>
              <a:buFont typeface="Arial" panose="020B0604020202020204" pitchFamily="34" charset="0"/>
              <a:buChar char="•"/>
              <a:defRPr sz="2600"/>
            </a:lvl4pPr>
            <a:lvl5pPr marL="2781239" indent="-342900">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8" name="Title 1">
            <a:extLst>
              <a:ext uri="{FF2B5EF4-FFF2-40B4-BE49-F238E27FC236}">
                <a16:creationId xmlns:a16="http://schemas.microsoft.com/office/drawing/2014/main" id="{A09BA914-4303-45FD-B2E9-86F260900495}"/>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24" name="Text Placeholder 7">
            <a:extLst>
              <a:ext uri="{FF2B5EF4-FFF2-40B4-BE49-F238E27FC236}">
                <a16:creationId xmlns:a16="http://schemas.microsoft.com/office/drawing/2014/main" id="{7737CB29-C896-4EB4-8239-3047D5A0336B}"/>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8" name="Group 27">
            <a:extLst>
              <a:ext uri="{FF2B5EF4-FFF2-40B4-BE49-F238E27FC236}">
                <a16:creationId xmlns:a16="http://schemas.microsoft.com/office/drawing/2014/main" id="{D8534F7B-13B5-480B-8ABB-5F435740EC32}"/>
              </a:ext>
            </a:extLst>
          </p:cNvPr>
          <p:cNvGrpSpPr/>
          <p:nvPr userDrawn="1"/>
        </p:nvGrpSpPr>
        <p:grpSpPr>
          <a:xfrm>
            <a:off x="1104904" y="838200"/>
            <a:ext cx="68580" cy="794681"/>
            <a:chOff x="1117600" y="762000"/>
            <a:chExt cx="76200" cy="914400"/>
          </a:xfrm>
        </p:grpSpPr>
        <p:cxnSp>
          <p:nvCxnSpPr>
            <p:cNvPr id="29" name="Straight Connector 28">
              <a:extLst>
                <a:ext uri="{FF2B5EF4-FFF2-40B4-BE49-F238E27FC236}">
                  <a16:creationId xmlns:a16="http://schemas.microsoft.com/office/drawing/2014/main" id="{A22E2224-BFF2-4C74-9488-5B1424857D7A}"/>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91822129-BE01-4056-841C-23D66CE24E7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46107DAB-AAA3-2C43-BF84-90561EB428D9}"/>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DDF53D3D-7D8A-FA46-BAE4-B6F63F1409E5}"/>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5" name="Footer Placeholder 4">
            <a:extLst>
              <a:ext uri="{FF2B5EF4-FFF2-40B4-BE49-F238E27FC236}">
                <a16:creationId xmlns:a16="http://schemas.microsoft.com/office/drawing/2014/main" id="{8DFB00A3-8C24-B54E-91A0-E46C881DAEBC}"/>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Wind Turbines Session</a:t>
            </a:r>
          </a:p>
        </p:txBody>
      </p:sp>
      <p:sp>
        <p:nvSpPr>
          <p:cNvPr id="20" name="Slide Number Placeholder 5">
            <a:extLst>
              <a:ext uri="{FF2B5EF4-FFF2-40B4-BE49-F238E27FC236}">
                <a16:creationId xmlns:a16="http://schemas.microsoft.com/office/drawing/2014/main" id="{57C5BD78-B880-4F4F-937A-0A0FF65E76B7}"/>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23109967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19" name="Text Placeholder 22">
            <a:extLst>
              <a:ext uri="{FF2B5EF4-FFF2-40B4-BE49-F238E27FC236}">
                <a16:creationId xmlns:a16="http://schemas.microsoft.com/office/drawing/2014/main" id="{BE40FE31-079A-487A-B0F2-4AFE8299F5B7}"/>
              </a:ext>
            </a:extLst>
          </p:cNvPr>
          <p:cNvSpPr>
            <a:spLocks noGrp="1"/>
          </p:cNvSpPr>
          <p:nvPr>
            <p:ph type="body" sz="quarter" idx="17"/>
          </p:nvPr>
        </p:nvSpPr>
        <p:spPr>
          <a:xfrm>
            <a:off x="8416040" y="2281784"/>
            <a:ext cx="6620760" cy="5067855"/>
          </a:xfrm>
        </p:spPr>
        <p:txBody>
          <a:bodyPr>
            <a:normAutofit/>
          </a:bodyPr>
          <a:lstStyle>
            <a:lvl1pPr marL="304792" indent="-304792">
              <a:buClr>
                <a:schemeClr val="accent1"/>
              </a:buClr>
              <a:buFont typeface="Arial" panose="020B0604020202020204" pitchFamily="34" charset="0"/>
              <a:buChar char="•"/>
              <a:defRPr sz="2600"/>
            </a:lvl1pPr>
            <a:lvl2pPr marL="914377" indent="-304792">
              <a:buClr>
                <a:schemeClr val="accent1"/>
              </a:buClr>
              <a:buFont typeface="Arial" panose="020B0604020202020204" pitchFamily="34" charset="0"/>
              <a:buChar char="•"/>
              <a:defRPr sz="2600"/>
            </a:lvl2pPr>
            <a:lvl3pPr marL="1523962" indent="-304792">
              <a:buClr>
                <a:schemeClr val="accent1"/>
              </a:buClr>
              <a:buFont typeface="Arial" panose="020B0604020202020204" pitchFamily="34" charset="0"/>
              <a:buChar char="•"/>
              <a:defRPr sz="2600"/>
            </a:lvl3pPr>
            <a:lvl4pPr marL="2133547" indent="-304792">
              <a:buClr>
                <a:schemeClr val="accent1"/>
              </a:buClr>
              <a:buFont typeface="Arial" panose="020B0604020202020204" pitchFamily="34" charset="0"/>
              <a:buChar char="•"/>
              <a:defRPr sz="2600"/>
            </a:lvl4pPr>
            <a:lvl5pPr marL="2743131" indent="-304792">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8" name="Title 1">
            <a:extLst>
              <a:ext uri="{FF2B5EF4-FFF2-40B4-BE49-F238E27FC236}">
                <a16:creationId xmlns:a16="http://schemas.microsoft.com/office/drawing/2014/main" id="{A09BA914-4303-45FD-B2E9-86F260900495}"/>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grpSp>
        <p:nvGrpSpPr>
          <p:cNvPr id="28" name="Group 27">
            <a:extLst>
              <a:ext uri="{FF2B5EF4-FFF2-40B4-BE49-F238E27FC236}">
                <a16:creationId xmlns:a16="http://schemas.microsoft.com/office/drawing/2014/main" id="{D8534F7B-13B5-480B-8ABB-5F435740EC32}"/>
              </a:ext>
            </a:extLst>
          </p:cNvPr>
          <p:cNvGrpSpPr/>
          <p:nvPr userDrawn="1"/>
        </p:nvGrpSpPr>
        <p:grpSpPr>
          <a:xfrm>
            <a:off x="1117600" y="838201"/>
            <a:ext cx="55884" cy="411224"/>
            <a:chOff x="1117600" y="762000"/>
            <a:chExt cx="76200" cy="914400"/>
          </a:xfrm>
        </p:grpSpPr>
        <p:cxnSp>
          <p:nvCxnSpPr>
            <p:cNvPr id="29" name="Straight Connector 28">
              <a:extLst>
                <a:ext uri="{FF2B5EF4-FFF2-40B4-BE49-F238E27FC236}">
                  <a16:creationId xmlns:a16="http://schemas.microsoft.com/office/drawing/2014/main" id="{A22E2224-BFF2-4C74-9488-5B1424857D7A}"/>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91822129-BE01-4056-841C-23D66CE24E7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Text Placeholder 22">
            <a:extLst>
              <a:ext uri="{FF2B5EF4-FFF2-40B4-BE49-F238E27FC236}">
                <a16:creationId xmlns:a16="http://schemas.microsoft.com/office/drawing/2014/main" id="{539A7FFC-7303-4C9B-9617-53448A0BEA9F}"/>
              </a:ext>
            </a:extLst>
          </p:cNvPr>
          <p:cNvSpPr>
            <a:spLocks noGrp="1"/>
          </p:cNvSpPr>
          <p:nvPr>
            <p:ph type="body" sz="quarter" idx="18"/>
          </p:nvPr>
        </p:nvSpPr>
        <p:spPr>
          <a:xfrm>
            <a:off x="1219200" y="2281784"/>
            <a:ext cx="6519160" cy="5067855"/>
          </a:xfrm>
        </p:spPr>
        <p:txBody>
          <a:bodyPr>
            <a:normAutofit/>
          </a:bodyPr>
          <a:lstStyle>
            <a:lvl1pPr marL="342900" indent="-342900">
              <a:buClr>
                <a:schemeClr val="accent1"/>
              </a:buClr>
              <a:buFont typeface="Arial" panose="020B0604020202020204" pitchFamily="34" charset="0"/>
              <a:buChar char="•"/>
              <a:defRPr sz="2600"/>
            </a:lvl1pPr>
            <a:lvl2pPr marL="952485" indent="-342900">
              <a:buClr>
                <a:schemeClr val="accent1"/>
              </a:buClr>
              <a:buFont typeface="Arial" panose="020B0604020202020204" pitchFamily="34" charset="0"/>
              <a:buChar char="•"/>
              <a:defRPr sz="2600"/>
            </a:lvl2pPr>
            <a:lvl3pPr marL="1562070" indent="-342900">
              <a:buClr>
                <a:schemeClr val="accent1"/>
              </a:buClr>
              <a:buFont typeface="Arial" panose="020B0604020202020204" pitchFamily="34" charset="0"/>
              <a:buChar char="•"/>
              <a:defRPr sz="2600"/>
            </a:lvl3pPr>
            <a:lvl4pPr marL="2171655" indent="-342900">
              <a:buClr>
                <a:schemeClr val="accent1"/>
              </a:buClr>
              <a:buFont typeface="Arial" panose="020B0604020202020204" pitchFamily="34" charset="0"/>
              <a:buChar char="•"/>
              <a:defRPr sz="2600"/>
            </a:lvl4pPr>
            <a:lvl5pPr marL="2781239" indent="-342900">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4" name="Straight Connector 13">
            <a:extLst>
              <a:ext uri="{FF2B5EF4-FFF2-40B4-BE49-F238E27FC236}">
                <a16:creationId xmlns:a16="http://schemas.microsoft.com/office/drawing/2014/main" id="{199DF6C2-04D6-4743-B36A-884E924DDA7A}"/>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5" name="Picture 14">
            <a:extLst>
              <a:ext uri="{FF2B5EF4-FFF2-40B4-BE49-F238E27FC236}">
                <a16:creationId xmlns:a16="http://schemas.microsoft.com/office/drawing/2014/main" id="{54E3C0E0-0D09-5B48-8F36-208C93EDB39D}"/>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3" name="Footer Placeholder 4">
            <a:extLst>
              <a:ext uri="{FF2B5EF4-FFF2-40B4-BE49-F238E27FC236}">
                <a16:creationId xmlns:a16="http://schemas.microsoft.com/office/drawing/2014/main" id="{8766D304-2FA5-054C-8FF8-AEFA8B5F34D9}"/>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Wind Turbines Session</a:t>
            </a:r>
          </a:p>
        </p:txBody>
      </p:sp>
      <p:sp>
        <p:nvSpPr>
          <p:cNvPr id="17" name="Slide Number Placeholder 5">
            <a:extLst>
              <a:ext uri="{FF2B5EF4-FFF2-40B4-BE49-F238E27FC236}">
                <a16:creationId xmlns:a16="http://schemas.microsoft.com/office/drawing/2014/main" id="{EDDC8F95-61CF-EF4F-8C31-D01D482AA70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19211548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ubhead Table 1 column">
    <p:spTree>
      <p:nvGrpSpPr>
        <p:cNvPr id="1" name=""/>
        <p:cNvGrpSpPr/>
        <p:nvPr/>
      </p:nvGrpSpPr>
      <p:grpSpPr>
        <a:xfrm>
          <a:off x="0" y="0"/>
          <a:ext cx="0" cy="0"/>
          <a:chOff x="0" y="0"/>
          <a:chExt cx="0" cy="0"/>
        </a:xfrm>
      </p:grpSpPr>
      <p:sp>
        <p:nvSpPr>
          <p:cNvPr id="13" name="Content Placeholder 2">
            <a:extLst>
              <a:ext uri="{FF2B5EF4-FFF2-40B4-BE49-F238E27FC236}">
                <a16:creationId xmlns:a16="http://schemas.microsoft.com/office/drawing/2014/main" id="{FB35EE0F-036C-4019-B005-0533F186E63B}"/>
              </a:ext>
            </a:extLst>
          </p:cNvPr>
          <p:cNvSpPr>
            <a:spLocks noGrp="1"/>
          </p:cNvSpPr>
          <p:nvPr>
            <p:ph sz="half" idx="1"/>
          </p:nvPr>
        </p:nvSpPr>
        <p:spPr>
          <a:xfrm>
            <a:off x="1193811" y="2335618"/>
            <a:ext cx="6547608" cy="746631"/>
          </a:xfrm>
        </p:spPr>
        <p:txBody>
          <a:bodyPr>
            <a:normAutofit/>
          </a:bodyPr>
          <a:lstStyle>
            <a:lvl1pPr marL="0" indent="0">
              <a:buNone/>
              <a:defRPr sz="2600" b="1">
                <a:solidFill>
                  <a:schemeClr val="tx2"/>
                </a:solidFill>
              </a:defRPr>
            </a:lvl1pPr>
          </a:lstStyle>
          <a:p>
            <a:pPr lvl="0"/>
            <a:r>
              <a:rPr lang="en-GB"/>
              <a:t>Click to edit Master text styles</a:t>
            </a:r>
          </a:p>
        </p:txBody>
      </p:sp>
      <p:sp>
        <p:nvSpPr>
          <p:cNvPr id="7" name="Table Placeholder 6">
            <a:extLst>
              <a:ext uri="{FF2B5EF4-FFF2-40B4-BE49-F238E27FC236}">
                <a16:creationId xmlns:a16="http://schemas.microsoft.com/office/drawing/2014/main" id="{6FF02712-4F16-4A37-A9C3-C07ACF1E661C}"/>
              </a:ext>
            </a:extLst>
          </p:cNvPr>
          <p:cNvSpPr>
            <a:spLocks noGrp="1"/>
          </p:cNvSpPr>
          <p:nvPr>
            <p:ph type="tbl" sz="quarter" idx="14"/>
          </p:nvPr>
        </p:nvSpPr>
        <p:spPr>
          <a:xfrm>
            <a:off x="1206504" y="3296585"/>
            <a:ext cx="6547608" cy="4559178"/>
          </a:xfrm>
        </p:spPr>
        <p:txBody>
          <a:bodyPr/>
          <a:lstStyle>
            <a:lvl1pPr marL="0" indent="0">
              <a:buNone/>
              <a:defRPr/>
            </a:lvl1pPr>
          </a:lstStyle>
          <a:p>
            <a:r>
              <a:rPr lang="en-GB"/>
              <a:t>Click icon to add table</a:t>
            </a:r>
          </a:p>
        </p:txBody>
      </p:sp>
      <p:sp>
        <p:nvSpPr>
          <p:cNvPr id="19" name="Title 1">
            <a:extLst>
              <a:ext uri="{FF2B5EF4-FFF2-40B4-BE49-F238E27FC236}">
                <a16:creationId xmlns:a16="http://schemas.microsoft.com/office/drawing/2014/main" id="{8EE44E7F-4467-4557-AAB4-51422E4A3FE3}"/>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20" name="Text Placeholder 7">
            <a:extLst>
              <a:ext uri="{FF2B5EF4-FFF2-40B4-BE49-F238E27FC236}">
                <a16:creationId xmlns:a16="http://schemas.microsoft.com/office/drawing/2014/main" id="{6BFDE103-8318-42DD-A135-0E735CD7FCE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1" name="Group 20">
            <a:extLst>
              <a:ext uri="{FF2B5EF4-FFF2-40B4-BE49-F238E27FC236}">
                <a16:creationId xmlns:a16="http://schemas.microsoft.com/office/drawing/2014/main" id="{5B77D5C3-1355-4945-80AC-18908FBB0611}"/>
              </a:ext>
            </a:extLst>
          </p:cNvPr>
          <p:cNvGrpSpPr/>
          <p:nvPr userDrawn="1"/>
        </p:nvGrpSpPr>
        <p:grpSpPr>
          <a:xfrm>
            <a:off x="1104904" y="838200"/>
            <a:ext cx="68580" cy="794681"/>
            <a:chOff x="1117600" y="762000"/>
            <a:chExt cx="76200" cy="914400"/>
          </a:xfrm>
        </p:grpSpPr>
        <p:cxnSp>
          <p:nvCxnSpPr>
            <p:cNvPr id="22" name="Straight Connector 21">
              <a:extLst>
                <a:ext uri="{FF2B5EF4-FFF2-40B4-BE49-F238E27FC236}">
                  <a16:creationId xmlns:a16="http://schemas.microsoft.com/office/drawing/2014/main" id="{A6C10C6D-E6EC-431D-B224-57C28B12EDE0}"/>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D7DC2E85-5719-4A6A-A07D-8A8278EE48FD}"/>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Text Placeholder 4">
            <a:extLst>
              <a:ext uri="{FF2B5EF4-FFF2-40B4-BE49-F238E27FC236}">
                <a16:creationId xmlns:a16="http://schemas.microsoft.com/office/drawing/2014/main" id="{18F92D76-1A45-4DDD-897B-C2FA29E61EA0}"/>
              </a:ext>
            </a:extLst>
          </p:cNvPr>
          <p:cNvSpPr>
            <a:spLocks noGrp="1"/>
          </p:cNvSpPr>
          <p:nvPr>
            <p:ph type="body" sz="quarter" idx="25"/>
          </p:nvPr>
        </p:nvSpPr>
        <p:spPr>
          <a:xfrm>
            <a:off x="8400288" y="2335619"/>
            <a:ext cx="6623816" cy="5520138"/>
          </a:xfrm>
        </p:spPr>
        <p:txBody>
          <a:bodyPr>
            <a:normAutofit/>
          </a:bodyPr>
          <a:lstStyle>
            <a:lvl1pPr marL="342900" indent="-342900">
              <a:buClr>
                <a:schemeClr val="accent1"/>
              </a:buClr>
              <a:buFont typeface="Arial" panose="020B0604020202020204" pitchFamily="34" charset="0"/>
              <a:buChar char="•"/>
              <a:defRPr sz="2600"/>
            </a:lvl1pPr>
            <a:lvl2pPr>
              <a:defRPr sz="2600"/>
            </a:lvl2pPr>
            <a:lvl3pPr>
              <a:defRPr sz="2600"/>
            </a:lvl3pPr>
            <a:lvl4pPr>
              <a:defRPr sz="2600"/>
            </a:lvl4pPr>
            <a:lvl5pP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6" name="Straight Connector 15">
            <a:extLst>
              <a:ext uri="{FF2B5EF4-FFF2-40B4-BE49-F238E27FC236}">
                <a16:creationId xmlns:a16="http://schemas.microsoft.com/office/drawing/2014/main" id="{CD2A0979-8F02-BF4A-AA10-4080D3972E07}"/>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959308D7-2CEA-D448-8F9E-983D0D1D3D58}"/>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5" name="Footer Placeholder 4">
            <a:extLst>
              <a:ext uri="{FF2B5EF4-FFF2-40B4-BE49-F238E27FC236}">
                <a16:creationId xmlns:a16="http://schemas.microsoft.com/office/drawing/2014/main" id="{2B21AD24-9201-C146-95A6-FEE7615F2CFA}"/>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Wind Turbines Session</a:t>
            </a:r>
          </a:p>
        </p:txBody>
      </p:sp>
      <p:sp>
        <p:nvSpPr>
          <p:cNvPr id="24" name="Slide Number Placeholder 5">
            <a:extLst>
              <a:ext uri="{FF2B5EF4-FFF2-40B4-BE49-F238E27FC236}">
                <a16:creationId xmlns:a16="http://schemas.microsoft.com/office/drawing/2014/main" id="{F36CC6E3-F9CD-6C40-8D57-77C6FD99DB92}"/>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413793744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tats Layout">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ED34DBD3-20FD-4C18-A2F4-85B31A630FEB}"/>
              </a:ext>
            </a:extLst>
          </p:cNvPr>
          <p:cNvGrpSpPr/>
          <p:nvPr userDrawn="1"/>
        </p:nvGrpSpPr>
        <p:grpSpPr>
          <a:xfrm>
            <a:off x="1206137" y="2664553"/>
            <a:ext cx="7975057" cy="1504168"/>
            <a:chOff x="810983" y="2350012"/>
            <a:chExt cx="6095301" cy="1085127"/>
          </a:xfrm>
        </p:grpSpPr>
        <p:sp>
          <p:nvSpPr>
            <p:cNvPr id="13" name="Rectangle: Single Corner Rounded 12">
              <a:extLst>
                <a:ext uri="{FF2B5EF4-FFF2-40B4-BE49-F238E27FC236}">
                  <a16:creationId xmlns:a16="http://schemas.microsoft.com/office/drawing/2014/main" id="{0C9997AD-F44B-4ADD-A0DF-B4A1C535053C}"/>
                </a:ext>
              </a:extLst>
            </p:cNvPr>
            <p:cNvSpPr/>
            <p:nvPr userDrawn="1"/>
          </p:nvSpPr>
          <p:spPr>
            <a:xfrm flipV="1">
              <a:off x="810983" y="2586676"/>
              <a:ext cx="5974342" cy="848463"/>
            </a:xfrm>
            <a:prstGeom prst="round1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4" name="Rectangle 13">
              <a:extLst>
                <a:ext uri="{FF2B5EF4-FFF2-40B4-BE49-F238E27FC236}">
                  <a16:creationId xmlns:a16="http://schemas.microsoft.com/office/drawing/2014/main" id="{F3D8B14A-ADA4-463C-A020-A63D57591D1F}"/>
                </a:ext>
              </a:extLst>
            </p:cNvPr>
            <p:cNvSpPr/>
            <p:nvPr userDrawn="1"/>
          </p:nvSpPr>
          <p:spPr>
            <a:xfrm>
              <a:off x="810983" y="2350012"/>
              <a:ext cx="6095301" cy="3383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17" name="Text Placeholder 11">
            <a:extLst>
              <a:ext uri="{FF2B5EF4-FFF2-40B4-BE49-F238E27FC236}">
                <a16:creationId xmlns:a16="http://schemas.microsoft.com/office/drawing/2014/main" id="{27971D0C-CE22-4E20-9421-7AB4E194AB41}"/>
              </a:ext>
            </a:extLst>
          </p:cNvPr>
          <p:cNvSpPr>
            <a:spLocks noGrp="1"/>
          </p:cNvSpPr>
          <p:nvPr userDrawn="1">
            <p:ph type="body" sz="quarter" idx="14"/>
          </p:nvPr>
        </p:nvSpPr>
        <p:spPr>
          <a:xfrm>
            <a:off x="1281421" y="3139250"/>
            <a:ext cx="7712847" cy="920981"/>
          </a:xfrm>
        </p:spPr>
        <p:txBody>
          <a:bodyPr>
            <a:normAutofit/>
          </a:bodyPr>
          <a:lstStyle>
            <a:lvl1pPr>
              <a:defRPr sz="1867"/>
            </a:lvl1pPr>
          </a:lstStyle>
          <a:p>
            <a:pPr lvl="0"/>
            <a:r>
              <a:rPr lang="en-GB"/>
              <a:t>Click to edit Master text styles</a:t>
            </a:r>
          </a:p>
        </p:txBody>
      </p:sp>
      <p:grpSp>
        <p:nvGrpSpPr>
          <p:cNvPr id="24" name="Group 23">
            <a:extLst>
              <a:ext uri="{FF2B5EF4-FFF2-40B4-BE49-F238E27FC236}">
                <a16:creationId xmlns:a16="http://schemas.microsoft.com/office/drawing/2014/main" id="{31D6D0CA-463E-4496-A50E-161443B8C3D0}"/>
              </a:ext>
            </a:extLst>
          </p:cNvPr>
          <p:cNvGrpSpPr/>
          <p:nvPr userDrawn="1"/>
        </p:nvGrpSpPr>
        <p:grpSpPr>
          <a:xfrm>
            <a:off x="9280079" y="2645113"/>
            <a:ext cx="5841034" cy="1512669"/>
            <a:chOff x="7165955" y="2349121"/>
            <a:chExt cx="4198268" cy="1134501"/>
          </a:xfrm>
        </p:grpSpPr>
        <p:sp>
          <p:nvSpPr>
            <p:cNvPr id="20" name="Rectangle: Single Corner Rounded 19">
              <a:extLst>
                <a:ext uri="{FF2B5EF4-FFF2-40B4-BE49-F238E27FC236}">
                  <a16:creationId xmlns:a16="http://schemas.microsoft.com/office/drawing/2014/main" id="{5FD37BA7-E5FA-4355-9A4D-D310E8920EC9}"/>
                </a:ext>
              </a:extLst>
            </p:cNvPr>
            <p:cNvSpPr/>
            <p:nvPr userDrawn="1"/>
          </p:nvSpPr>
          <p:spPr>
            <a:xfrm flipV="1">
              <a:off x="7165955" y="2404634"/>
              <a:ext cx="4198268" cy="1078988"/>
            </a:xfrm>
            <a:prstGeom prst="round1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1" name="Rectangle 20">
              <a:extLst>
                <a:ext uri="{FF2B5EF4-FFF2-40B4-BE49-F238E27FC236}">
                  <a16:creationId xmlns:a16="http://schemas.microsoft.com/office/drawing/2014/main" id="{23288F4D-7F0A-42FC-A13E-A02F94148653}"/>
                </a:ext>
              </a:extLst>
            </p:cNvPr>
            <p:cNvSpPr/>
            <p:nvPr userDrawn="1"/>
          </p:nvSpPr>
          <p:spPr>
            <a:xfrm>
              <a:off x="7165955" y="2349121"/>
              <a:ext cx="4178324" cy="3383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3" name="Text Placeholder 11">
            <a:extLst>
              <a:ext uri="{FF2B5EF4-FFF2-40B4-BE49-F238E27FC236}">
                <a16:creationId xmlns:a16="http://schemas.microsoft.com/office/drawing/2014/main" id="{A0F1247A-AEDB-4470-B76C-054AE5A819B6}"/>
              </a:ext>
            </a:extLst>
          </p:cNvPr>
          <p:cNvSpPr>
            <a:spLocks noGrp="1"/>
          </p:cNvSpPr>
          <p:nvPr userDrawn="1">
            <p:ph type="body" sz="quarter" idx="17"/>
          </p:nvPr>
        </p:nvSpPr>
        <p:spPr>
          <a:xfrm>
            <a:off x="9280129" y="3132058"/>
            <a:ext cx="5858271" cy="910715"/>
          </a:xfrm>
        </p:spPr>
        <p:txBody>
          <a:bodyPr>
            <a:normAutofit/>
          </a:bodyPr>
          <a:lstStyle>
            <a:lvl1pPr>
              <a:defRPr sz="1867"/>
            </a:lvl1pPr>
          </a:lstStyle>
          <a:p>
            <a:pPr lvl="0"/>
            <a:r>
              <a:rPr lang="en-GB"/>
              <a:t>Click to edit Master text styles</a:t>
            </a:r>
          </a:p>
        </p:txBody>
      </p:sp>
      <p:sp>
        <p:nvSpPr>
          <p:cNvPr id="26" name="Rectangle: Single Corner Rounded 25">
            <a:extLst>
              <a:ext uri="{FF2B5EF4-FFF2-40B4-BE49-F238E27FC236}">
                <a16:creationId xmlns:a16="http://schemas.microsoft.com/office/drawing/2014/main" id="{1219176C-637B-4F1B-AD63-080DAF100614}"/>
              </a:ext>
            </a:extLst>
          </p:cNvPr>
          <p:cNvSpPr/>
          <p:nvPr userDrawn="1"/>
        </p:nvSpPr>
        <p:spPr>
          <a:xfrm flipV="1">
            <a:off x="1221877" y="4656632"/>
            <a:ext cx="6690097" cy="499868"/>
          </a:xfrm>
          <a:prstGeom prst="round1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8" name="Rectangle: Single Corner Rounded 27">
            <a:extLst>
              <a:ext uri="{FF2B5EF4-FFF2-40B4-BE49-F238E27FC236}">
                <a16:creationId xmlns:a16="http://schemas.microsoft.com/office/drawing/2014/main" id="{9FD8DEC4-248D-42FC-85CD-20D60773FE02}"/>
              </a:ext>
            </a:extLst>
          </p:cNvPr>
          <p:cNvSpPr/>
          <p:nvPr userDrawn="1"/>
        </p:nvSpPr>
        <p:spPr>
          <a:xfrm flipV="1">
            <a:off x="8182800" y="4658337"/>
            <a:ext cx="7010400" cy="499868"/>
          </a:xfrm>
          <a:prstGeom prst="round1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nvGrpSpPr>
          <p:cNvPr id="34" name="Group 33">
            <a:extLst>
              <a:ext uri="{FF2B5EF4-FFF2-40B4-BE49-F238E27FC236}">
                <a16:creationId xmlns:a16="http://schemas.microsoft.com/office/drawing/2014/main" id="{0C662957-F0BF-43C6-B15C-2A2F5F2D0706}"/>
              </a:ext>
            </a:extLst>
          </p:cNvPr>
          <p:cNvGrpSpPr/>
          <p:nvPr userDrawn="1"/>
        </p:nvGrpSpPr>
        <p:grpSpPr>
          <a:xfrm>
            <a:off x="1206504" y="5659439"/>
            <a:ext cx="6705472" cy="2294321"/>
            <a:chOff x="838198" y="4237713"/>
            <a:chExt cx="5257802" cy="1078990"/>
          </a:xfrm>
        </p:grpSpPr>
        <p:sp>
          <p:nvSpPr>
            <p:cNvPr id="32" name="Rectangle: Single Corner Rounded 31">
              <a:extLst>
                <a:ext uri="{FF2B5EF4-FFF2-40B4-BE49-F238E27FC236}">
                  <a16:creationId xmlns:a16="http://schemas.microsoft.com/office/drawing/2014/main" id="{991C2D6F-CDBB-4F86-B399-9995953117C2}"/>
                </a:ext>
              </a:extLst>
            </p:cNvPr>
            <p:cNvSpPr/>
            <p:nvPr userDrawn="1"/>
          </p:nvSpPr>
          <p:spPr>
            <a:xfrm flipV="1">
              <a:off x="838198" y="4237715"/>
              <a:ext cx="5257801" cy="1078988"/>
            </a:xfrm>
            <a:prstGeom prst="round1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33" name="Rectangle 32">
              <a:extLst>
                <a:ext uri="{FF2B5EF4-FFF2-40B4-BE49-F238E27FC236}">
                  <a16:creationId xmlns:a16="http://schemas.microsoft.com/office/drawing/2014/main" id="{73A7354C-7980-49CA-8422-AC78E6EEE1AA}"/>
                </a:ext>
              </a:extLst>
            </p:cNvPr>
            <p:cNvSpPr/>
            <p:nvPr userDrawn="1"/>
          </p:nvSpPr>
          <p:spPr>
            <a:xfrm>
              <a:off x="838198" y="4237713"/>
              <a:ext cx="5257802" cy="208296"/>
            </a:xfrm>
            <a:prstGeom prst="rect">
              <a:avLst/>
            </a:prstGeom>
            <a:solidFill>
              <a:schemeClr val="bg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3" name="Text Placeholder 2">
            <a:extLst>
              <a:ext uri="{FF2B5EF4-FFF2-40B4-BE49-F238E27FC236}">
                <a16:creationId xmlns:a16="http://schemas.microsoft.com/office/drawing/2014/main" id="{BB0D00CF-6B43-4260-BA3D-4BBF45933CED}"/>
              </a:ext>
            </a:extLst>
          </p:cNvPr>
          <p:cNvSpPr>
            <a:spLocks noGrp="1"/>
          </p:cNvSpPr>
          <p:nvPr>
            <p:ph type="body" sz="quarter" idx="20"/>
          </p:nvPr>
        </p:nvSpPr>
        <p:spPr>
          <a:xfrm>
            <a:off x="1244841" y="6160930"/>
            <a:ext cx="6667135" cy="1694837"/>
          </a:xfrm>
        </p:spPr>
        <p:txBody>
          <a:bodyPr>
            <a:normAutofit/>
          </a:bodyPr>
          <a:lstStyle>
            <a:lvl1pPr>
              <a:defRPr lang="en-US" sz="1867" kern="1200" dirty="0" smtClean="0">
                <a:solidFill>
                  <a:schemeClr val="tx1"/>
                </a:solidFill>
                <a:latin typeface="Arial" panose="020B0604020202020204" pitchFamily="34" charset="0"/>
                <a:ea typeface="+mn-ea"/>
                <a:cs typeface="Arial" panose="020B0604020202020204" pitchFamily="34" charset="0"/>
              </a:defRPr>
            </a:lvl1pPr>
          </a:lstStyle>
          <a:p>
            <a:pPr lvl="0"/>
            <a:r>
              <a:rPr lang="en-GB"/>
              <a:t>Click to edit Master text styles</a:t>
            </a:r>
          </a:p>
        </p:txBody>
      </p:sp>
      <p:sp>
        <p:nvSpPr>
          <p:cNvPr id="46" name="Title 1">
            <a:extLst>
              <a:ext uri="{FF2B5EF4-FFF2-40B4-BE49-F238E27FC236}">
                <a16:creationId xmlns:a16="http://schemas.microsoft.com/office/drawing/2014/main" id="{48A1788F-DA56-49A2-B4FF-AFE05CB64325}"/>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51" name="Text Placeholder 7">
            <a:extLst>
              <a:ext uri="{FF2B5EF4-FFF2-40B4-BE49-F238E27FC236}">
                <a16:creationId xmlns:a16="http://schemas.microsoft.com/office/drawing/2014/main" id="{7CC3F506-31ED-4C4D-8FF3-B38F2AE0D6AA}"/>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55" name="Group 54">
            <a:extLst>
              <a:ext uri="{FF2B5EF4-FFF2-40B4-BE49-F238E27FC236}">
                <a16:creationId xmlns:a16="http://schemas.microsoft.com/office/drawing/2014/main" id="{DEEB6F68-8CF7-4B57-99E6-C32F2D1BEF48}"/>
              </a:ext>
            </a:extLst>
          </p:cNvPr>
          <p:cNvGrpSpPr/>
          <p:nvPr userDrawn="1"/>
        </p:nvGrpSpPr>
        <p:grpSpPr>
          <a:xfrm>
            <a:off x="1104904" y="838200"/>
            <a:ext cx="68580" cy="794681"/>
            <a:chOff x="1117600" y="762000"/>
            <a:chExt cx="76200" cy="914400"/>
          </a:xfrm>
        </p:grpSpPr>
        <p:cxnSp>
          <p:nvCxnSpPr>
            <p:cNvPr id="56" name="Straight Connector 55">
              <a:extLst>
                <a:ext uri="{FF2B5EF4-FFF2-40B4-BE49-F238E27FC236}">
                  <a16:creationId xmlns:a16="http://schemas.microsoft.com/office/drawing/2014/main" id="{2F8C49A8-1CD9-47CA-96D0-FA08749AFE27}"/>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A9D24ED6-3B73-44C9-BBFA-5EE80B15C9C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4" name="Text Placeholder 3">
            <a:extLst>
              <a:ext uri="{FF2B5EF4-FFF2-40B4-BE49-F238E27FC236}">
                <a16:creationId xmlns:a16="http://schemas.microsoft.com/office/drawing/2014/main" id="{874863E4-642B-4488-9B46-CAB852151D2F}"/>
              </a:ext>
            </a:extLst>
          </p:cNvPr>
          <p:cNvSpPr>
            <a:spLocks noGrp="1"/>
          </p:cNvSpPr>
          <p:nvPr>
            <p:ph type="body" sz="quarter" idx="25"/>
          </p:nvPr>
        </p:nvSpPr>
        <p:spPr>
          <a:xfrm>
            <a:off x="1203465" y="2676500"/>
            <a:ext cx="7816795" cy="461942"/>
          </a:xfrm>
          <a:solidFill>
            <a:schemeClr val="accent1"/>
          </a:solidFill>
          <a:ln>
            <a:noFill/>
          </a:ln>
        </p:spPr>
        <p:txBody>
          <a:bodyPr anchor="ctr"/>
          <a:lstStyle>
            <a:lvl1pPr marL="0" indent="0">
              <a:buNone/>
              <a:defRPr cap="all" baseline="0">
                <a:solidFill>
                  <a:schemeClr val="bg1"/>
                </a:solidFill>
              </a:defRPr>
            </a:lvl1pPr>
          </a:lstStyle>
          <a:p>
            <a:pPr lvl="0"/>
            <a:r>
              <a:rPr lang="en-GB"/>
              <a:t>Click to edit Master text styles</a:t>
            </a:r>
          </a:p>
        </p:txBody>
      </p:sp>
      <p:sp>
        <p:nvSpPr>
          <p:cNvPr id="8" name="Text Placeholder 7">
            <a:extLst>
              <a:ext uri="{FF2B5EF4-FFF2-40B4-BE49-F238E27FC236}">
                <a16:creationId xmlns:a16="http://schemas.microsoft.com/office/drawing/2014/main" id="{2658D394-A396-4611-8CA2-2E833AC66D3F}"/>
              </a:ext>
            </a:extLst>
          </p:cNvPr>
          <p:cNvSpPr>
            <a:spLocks noGrp="1"/>
          </p:cNvSpPr>
          <p:nvPr>
            <p:ph type="body" sz="quarter" idx="26"/>
          </p:nvPr>
        </p:nvSpPr>
        <p:spPr>
          <a:xfrm>
            <a:off x="9280077" y="2662238"/>
            <a:ext cx="5858271" cy="450850"/>
          </a:xfrm>
          <a:solidFill>
            <a:schemeClr val="accent1"/>
          </a:solidFill>
        </p:spPr>
        <p:txBody>
          <a:bodyPr anchor="ctr"/>
          <a:lstStyle>
            <a:lvl1pPr marL="0" indent="0">
              <a:buNone/>
              <a:defRPr cap="all" baseline="0">
                <a:solidFill>
                  <a:schemeClr val="bg1"/>
                </a:solidFill>
              </a:defRPr>
            </a:lvl1pPr>
          </a:lstStyle>
          <a:p>
            <a:pPr lvl="0"/>
            <a:r>
              <a:rPr lang="en-GB"/>
              <a:t>Click to edit Master text styles</a:t>
            </a:r>
          </a:p>
        </p:txBody>
      </p:sp>
      <p:sp>
        <p:nvSpPr>
          <p:cNvPr id="38" name="Text Placeholder 3">
            <a:extLst>
              <a:ext uri="{FF2B5EF4-FFF2-40B4-BE49-F238E27FC236}">
                <a16:creationId xmlns:a16="http://schemas.microsoft.com/office/drawing/2014/main" id="{9EEA8EEF-4F3C-476D-B23D-256816839625}"/>
              </a:ext>
            </a:extLst>
          </p:cNvPr>
          <p:cNvSpPr>
            <a:spLocks noGrp="1"/>
          </p:cNvSpPr>
          <p:nvPr>
            <p:ph type="body" sz="quarter" idx="27"/>
          </p:nvPr>
        </p:nvSpPr>
        <p:spPr>
          <a:xfrm>
            <a:off x="1206502" y="5654518"/>
            <a:ext cx="6705471" cy="442912"/>
          </a:xfrm>
          <a:solidFill>
            <a:schemeClr val="accent1"/>
          </a:solidFill>
        </p:spPr>
        <p:txBody>
          <a:bodyPr anchor="ctr"/>
          <a:lstStyle>
            <a:lvl1pPr marL="0" indent="0">
              <a:buNone/>
              <a:defRPr cap="all" baseline="0">
                <a:solidFill>
                  <a:schemeClr val="bg1"/>
                </a:solidFill>
              </a:defRPr>
            </a:lvl1pPr>
          </a:lstStyle>
          <a:p>
            <a:pPr lvl="0"/>
            <a:r>
              <a:rPr lang="en-GB"/>
              <a:t>Click to edit Master text styles</a:t>
            </a:r>
          </a:p>
        </p:txBody>
      </p:sp>
      <p:grpSp>
        <p:nvGrpSpPr>
          <p:cNvPr id="47" name="Group 46">
            <a:extLst>
              <a:ext uri="{FF2B5EF4-FFF2-40B4-BE49-F238E27FC236}">
                <a16:creationId xmlns:a16="http://schemas.microsoft.com/office/drawing/2014/main" id="{FAB3E236-16F6-4CCB-8365-08E6973AF416}"/>
              </a:ext>
            </a:extLst>
          </p:cNvPr>
          <p:cNvGrpSpPr/>
          <p:nvPr userDrawn="1"/>
        </p:nvGrpSpPr>
        <p:grpSpPr>
          <a:xfrm>
            <a:off x="8182803" y="5640566"/>
            <a:ext cx="7010403" cy="2294321"/>
            <a:chOff x="838198" y="4237713"/>
            <a:chExt cx="5257802" cy="1078990"/>
          </a:xfrm>
        </p:grpSpPr>
        <p:sp>
          <p:nvSpPr>
            <p:cNvPr id="48" name="Rectangle: Single Corner Rounded 47">
              <a:extLst>
                <a:ext uri="{FF2B5EF4-FFF2-40B4-BE49-F238E27FC236}">
                  <a16:creationId xmlns:a16="http://schemas.microsoft.com/office/drawing/2014/main" id="{1F515EE5-74C7-42D4-A720-235F80C465D2}"/>
                </a:ext>
              </a:extLst>
            </p:cNvPr>
            <p:cNvSpPr/>
            <p:nvPr userDrawn="1"/>
          </p:nvSpPr>
          <p:spPr>
            <a:xfrm flipV="1">
              <a:off x="838198" y="4237715"/>
              <a:ext cx="5257801" cy="1078988"/>
            </a:xfrm>
            <a:prstGeom prst="round1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49" name="Rectangle 48">
              <a:extLst>
                <a:ext uri="{FF2B5EF4-FFF2-40B4-BE49-F238E27FC236}">
                  <a16:creationId xmlns:a16="http://schemas.microsoft.com/office/drawing/2014/main" id="{F9F8ADC1-12E2-4B4B-94B5-1CD102E8BDDC}"/>
                </a:ext>
              </a:extLst>
            </p:cNvPr>
            <p:cNvSpPr/>
            <p:nvPr userDrawn="1"/>
          </p:nvSpPr>
          <p:spPr>
            <a:xfrm>
              <a:off x="838198" y="4237713"/>
              <a:ext cx="5257802" cy="208296"/>
            </a:xfrm>
            <a:prstGeom prst="rect">
              <a:avLst/>
            </a:prstGeom>
            <a:solidFill>
              <a:schemeClr val="bg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50" name="Text Placeholder 2">
            <a:extLst>
              <a:ext uri="{FF2B5EF4-FFF2-40B4-BE49-F238E27FC236}">
                <a16:creationId xmlns:a16="http://schemas.microsoft.com/office/drawing/2014/main" id="{DA889957-28EC-4264-9EA5-5C5F69FCC611}"/>
              </a:ext>
            </a:extLst>
          </p:cNvPr>
          <p:cNvSpPr>
            <a:spLocks noGrp="1"/>
          </p:cNvSpPr>
          <p:nvPr>
            <p:ph type="body" sz="quarter" idx="28"/>
          </p:nvPr>
        </p:nvSpPr>
        <p:spPr>
          <a:xfrm>
            <a:off x="8222081" y="6142057"/>
            <a:ext cx="6971121" cy="1694837"/>
          </a:xfrm>
        </p:spPr>
        <p:txBody>
          <a:bodyPr>
            <a:normAutofit/>
          </a:bodyPr>
          <a:lstStyle>
            <a:lvl1pPr>
              <a:defRPr lang="en-US" sz="1867" kern="1200" dirty="0" smtClean="0">
                <a:solidFill>
                  <a:schemeClr val="tx1"/>
                </a:solidFill>
                <a:latin typeface="Arial" panose="020B0604020202020204" pitchFamily="34" charset="0"/>
                <a:ea typeface="+mn-ea"/>
                <a:cs typeface="Arial" panose="020B0604020202020204" pitchFamily="34" charset="0"/>
              </a:defRPr>
            </a:lvl1pPr>
          </a:lstStyle>
          <a:p>
            <a:pPr lvl="0"/>
            <a:r>
              <a:rPr lang="en-GB"/>
              <a:t>Click to edit Master text styles</a:t>
            </a:r>
          </a:p>
        </p:txBody>
      </p:sp>
      <p:sp>
        <p:nvSpPr>
          <p:cNvPr id="52" name="Text Placeholder 3">
            <a:extLst>
              <a:ext uri="{FF2B5EF4-FFF2-40B4-BE49-F238E27FC236}">
                <a16:creationId xmlns:a16="http://schemas.microsoft.com/office/drawing/2014/main" id="{80E24EF7-89F6-47E5-8D62-DC2A5C901C3E}"/>
              </a:ext>
            </a:extLst>
          </p:cNvPr>
          <p:cNvSpPr>
            <a:spLocks noGrp="1"/>
          </p:cNvSpPr>
          <p:nvPr>
            <p:ph type="body" sz="quarter" idx="29"/>
          </p:nvPr>
        </p:nvSpPr>
        <p:spPr>
          <a:xfrm>
            <a:off x="8182802" y="5635645"/>
            <a:ext cx="7010400" cy="442912"/>
          </a:xfrm>
          <a:solidFill>
            <a:schemeClr val="accent1"/>
          </a:solidFill>
        </p:spPr>
        <p:txBody>
          <a:bodyPr anchor="ctr"/>
          <a:lstStyle>
            <a:lvl1pPr marL="0" indent="0">
              <a:buNone/>
              <a:defRPr cap="all" baseline="0">
                <a:solidFill>
                  <a:schemeClr val="bg1"/>
                </a:solidFill>
              </a:defRPr>
            </a:lvl1pPr>
          </a:lstStyle>
          <a:p>
            <a:pPr lvl="0"/>
            <a:r>
              <a:rPr lang="en-GB"/>
              <a:t>Click to edit Master text styles</a:t>
            </a:r>
          </a:p>
        </p:txBody>
      </p:sp>
      <p:sp>
        <p:nvSpPr>
          <p:cNvPr id="10" name="Text Placeholder 9">
            <a:extLst>
              <a:ext uri="{FF2B5EF4-FFF2-40B4-BE49-F238E27FC236}">
                <a16:creationId xmlns:a16="http://schemas.microsoft.com/office/drawing/2014/main" id="{E79F23CD-DFC2-47C3-BCD3-B170BCBAF423}"/>
              </a:ext>
            </a:extLst>
          </p:cNvPr>
          <p:cNvSpPr>
            <a:spLocks noGrp="1"/>
          </p:cNvSpPr>
          <p:nvPr>
            <p:ph type="body" sz="quarter" idx="30"/>
          </p:nvPr>
        </p:nvSpPr>
        <p:spPr>
          <a:xfrm>
            <a:off x="1206137" y="4650447"/>
            <a:ext cx="6690582" cy="499867"/>
          </a:xfrm>
        </p:spPr>
        <p:txBody>
          <a:bodyPr anchor="ctr"/>
          <a:lstStyle>
            <a:lvl1pPr marL="0" indent="0" algn="ctr">
              <a:buNone/>
              <a:defRPr b="1" i="0" cap="all" baseline="0">
                <a:solidFill>
                  <a:schemeClr val="bg1"/>
                </a:solidFill>
              </a:defRPr>
            </a:lvl1pPr>
          </a:lstStyle>
          <a:p>
            <a:pPr lvl="0"/>
            <a:r>
              <a:rPr lang="en-GB"/>
              <a:t>Click to edit Master text styles</a:t>
            </a:r>
          </a:p>
        </p:txBody>
      </p:sp>
      <p:sp>
        <p:nvSpPr>
          <p:cNvPr id="54" name="Text Placeholder 9">
            <a:extLst>
              <a:ext uri="{FF2B5EF4-FFF2-40B4-BE49-F238E27FC236}">
                <a16:creationId xmlns:a16="http://schemas.microsoft.com/office/drawing/2014/main" id="{8D49A170-BE52-43C7-A0BD-A599FBFB5F0B}"/>
              </a:ext>
            </a:extLst>
          </p:cNvPr>
          <p:cNvSpPr>
            <a:spLocks noGrp="1"/>
          </p:cNvSpPr>
          <p:nvPr>
            <p:ph type="body" sz="quarter" idx="31"/>
          </p:nvPr>
        </p:nvSpPr>
        <p:spPr>
          <a:xfrm>
            <a:off x="8201972" y="4658336"/>
            <a:ext cx="6991228" cy="494720"/>
          </a:xfrm>
        </p:spPr>
        <p:txBody>
          <a:bodyPr anchor="ctr"/>
          <a:lstStyle>
            <a:lvl1pPr marL="0" indent="0" algn="ctr">
              <a:buNone/>
              <a:defRPr b="1" i="0" cap="all" baseline="0">
                <a:solidFill>
                  <a:schemeClr val="bg1"/>
                </a:solidFill>
              </a:defRPr>
            </a:lvl1pPr>
          </a:lstStyle>
          <a:p>
            <a:pPr lvl="0"/>
            <a:r>
              <a:rPr lang="en-GB"/>
              <a:t>Click to edit Master text styles</a:t>
            </a:r>
          </a:p>
        </p:txBody>
      </p:sp>
      <p:cxnSp>
        <p:nvCxnSpPr>
          <p:cNvPr id="37" name="Straight Connector 36">
            <a:extLst>
              <a:ext uri="{FF2B5EF4-FFF2-40B4-BE49-F238E27FC236}">
                <a16:creationId xmlns:a16="http://schemas.microsoft.com/office/drawing/2014/main" id="{1B191596-9657-4D46-9152-55D120C15536}"/>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39" name="Picture 38">
            <a:extLst>
              <a:ext uri="{FF2B5EF4-FFF2-40B4-BE49-F238E27FC236}">
                <a16:creationId xmlns:a16="http://schemas.microsoft.com/office/drawing/2014/main" id="{A49D2676-FED1-B547-8AF6-C7D5F45AFD01}"/>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36" name="Footer Placeholder 4">
            <a:extLst>
              <a:ext uri="{FF2B5EF4-FFF2-40B4-BE49-F238E27FC236}">
                <a16:creationId xmlns:a16="http://schemas.microsoft.com/office/drawing/2014/main" id="{4E02F0AA-4AC3-9748-87AE-EDEB3C544693}"/>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Wind Turbines Session</a:t>
            </a:r>
          </a:p>
        </p:txBody>
      </p:sp>
      <p:sp>
        <p:nvSpPr>
          <p:cNvPr id="41" name="Slide Number Placeholder 5">
            <a:extLst>
              <a:ext uri="{FF2B5EF4-FFF2-40B4-BE49-F238E27FC236}">
                <a16:creationId xmlns:a16="http://schemas.microsoft.com/office/drawing/2014/main" id="{29172856-69C7-5047-8BB1-94D43484FB9F}"/>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63726191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ubhead Single Column Picture Table">
    <p:spTree>
      <p:nvGrpSpPr>
        <p:cNvPr id="1" name=""/>
        <p:cNvGrpSpPr/>
        <p:nvPr/>
      </p:nvGrpSpPr>
      <p:grpSpPr>
        <a:xfrm>
          <a:off x="0" y="0"/>
          <a:ext cx="0" cy="0"/>
          <a:chOff x="0" y="0"/>
          <a:chExt cx="0" cy="0"/>
        </a:xfrm>
      </p:grpSpPr>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4" y="838200"/>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grpSp>
        <p:nvGrpSpPr>
          <p:cNvPr id="22" name="Group 21">
            <a:extLst>
              <a:ext uri="{FF2B5EF4-FFF2-40B4-BE49-F238E27FC236}">
                <a16:creationId xmlns:a16="http://schemas.microsoft.com/office/drawing/2014/main" id="{7067E916-196E-4785-8F15-5AD4AF84C04B}"/>
              </a:ext>
            </a:extLst>
          </p:cNvPr>
          <p:cNvGrpSpPr/>
          <p:nvPr userDrawn="1"/>
        </p:nvGrpSpPr>
        <p:grpSpPr>
          <a:xfrm>
            <a:off x="10560649" y="2777436"/>
            <a:ext cx="4546304" cy="4369852"/>
            <a:chOff x="1128378" y="2335618"/>
            <a:chExt cx="4491351" cy="4846079"/>
          </a:xfrm>
          <a:solidFill>
            <a:srgbClr val="DAE0E9"/>
          </a:solidFill>
        </p:grpSpPr>
        <p:sp>
          <p:nvSpPr>
            <p:cNvPr id="23" name="Rectangle: Single Corner Rounded 22">
              <a:extLst>
                <a:ext uri="{FF2B5EF4-FFF2-40B4-BE49-F238E27FC236}">
                  <a16:creationId xmlns:a16="http://schemas.microsoft.com/office/drawing/2014/main" id="{2FF78F51-27E5-4948-BE43-ECC67B12E2B5}"/>
                </a:ext>
              </a:extLst>
            </p:cNvPr>
            <p:cNvSpPr/>
            <p:nvPr userDrawn="1"/>
          </p:nvSpPr>
          <p:spPr>
            <a:xfrm flipV="1">
              <a:off x="1128378" y="2521950"/>
              <a:ext cx="4491351"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5" name="Rectangle 24">
              <a:extLst>
                <a:ext uri="{FF2B5EF4-FFF2-40B4-BE49-F238E27FC236}">
                  <a16:creationId xmlns:a16="http://schemas.microsoft.com/office/drawing/2014/main" id="{29FA1E1A-223D-4C0C-B32F-0AB61F750CF2}"/>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6" name="Text Placeholder 11">
            <a:extLst>
              <a:ext uri="{FF2B5EF4-FFF2-40B4-BE49-F238E27FC236}">
                <a16:creationId xmlns:a16="http://schemas.microsoft.com/office/drawing/2014/main" id="{93FF4CAD-F700-4C47-8B9E-C4EEA151448A}"/>
              </a:ext>
            </a:extLst>
          </p:cNvPr>
          <p:cNvSpPr>
            <a:spLocks noGrp="1"/>
          </p:cNvSpPr>
          <p:nvPr>
            <p:ph type="body" sz="quarter" idx="19"/>
          </p:nvPr>
        </p:nvSpPr>
        <p:spPr>
          <a:xfrm>
            <a:off x="10568230" y="3602492"/>
            <a:ext cx="4546311" cy="1269686"/>
          </a:xfrm>
        </p:spPr>
        <p:txBody>
          <a:bodyPr>
            <a:normAutofit/>
          </a:bodyPr>
          <a:lstStyle>
            <a:lvl1pPr marL="0" indent="0">
              <a:buNone/>
              <a:defRPr sz="2000">
                <a:solidFill>
                  <a:srgbClr val="000000"/>
                </a:solidFill>
              </a:defRPr>
            </a:lvl1pPr>
          </a:lstStyle>
          <a:p>
            <a:pPr lvl="0"/>
            <a:r>
              <a:rPr lang="en-GB"/>
              <a:t>Click to edit Master text styles</a:t>
            </a:r>
          </a:p>
        </p:txBody>
      </p:sp>
      <p:sp>
        <p:nvSpPr>
          <p:cNvPr id="27" name="Text Placeholder 11">
            <a:extLst>
              <a:ext uri="{FF2B5EF4-FFF2-40B4-BE49-F238E27FC236}">
                <a16:creationId xmlns:a16="http://schemas.microsoft.com/office/drawing/2014/main" id="{54D422BF-9E0F-43DA-925F-D3F100A14B28}"/>
              </a:ext>
            </a:extLst>
          </p:cNvPr>
          <p:cNvSpPr>
            <a:spLocks noGrp="1"/>
          </p:cNvSpPr>
          <p:nvPr>
            <p:ph type="body" sz="quarter" idx="20"/>
          </p:nvPr>
        </p:nvSpPr>
        <p:spPr>
          <a:xfrm>
            <a:off x="10568237" y="2816640"/>
            <a:ext cx="4546316" cy="743455"/>
          </a:xfrm>
        </p:spPr>
        <p:txBody>
          <a:bodyPr>
            <a:noAutofit/>
          </a:bodyPr>
          <a:lstStyle>
            <a:lvl1pPr marL="0" indent="0">
              <a:buNone/>
              <a:defRPr sz="2000" b="0">
                <a:solidFill>
                  <a:schemeClr val="accent1"/>
                </a:solidFill>
              </a:defRPr>
            </a:lvl1pPr>
          </a:lstStyle>
          <a:p>
            <a:pPr lvl="0"/>
            <a:r>
              <a:rPr lang="en-GB"/>
              <a:t>Click to edit Master text styles</a:t>
            </a:r>
          </a:p>
        </p:txBody>
      </p:sp>
      <p:sp>
        <p:nvSpPr>
          <p:cNvPr id="28" name="Text Placeholder 16">
            <a:extLst>
              <a:ext uri="{FF2B5EF4-FFF2-40B4-BE49-F238E27FC236}">
                <a16:creationId xmlns:a16="http://schemas.microsoft.com/office/drawing/2014/main" id="{6911AEC8-FB9B-4361-A5A9-03EFBEE35BDC}"/>
              </a:ext>
            </a:extLst>
          </p:cNvPr>
          <p:cNvSpPr>
            <a:spLocks noGrp="1"/>
          </p:cNvSpPr>
          <p:nvPr>
            <p:ph type="body" sz="quarter" idx="26" hasCustomPrompt="1"/>
          </p:nvPr>
        </p:nvSpPr>
        <p:spPr>
          <a:xfrm>
            <a:off x="10568237" y="2274733"/>
            <a:ext cx="4546304" cy="494758"/>
          </a:xfrm>
          <a:solidFill>
            <a:schemeClr val="accent1"/>
          </a:solidFill>
        </p:spPr>
        <p:txBody>
          <a:bodyPr>
            <a:normAutofit/>
          </a:bodyPr>
          <a:lstStyle>
            <a:lvl1pPr marL="0" indent="0">
              <a:buNone/>
              <a:defRPr sz="2600" cap="all" baseline="0">
                <a:solidFill>
                  <a:schemeClr val="bg1"/>
                </a:solidFill>
              </a:defRPr>
            </a:lvl1pPr>
          </a:lstStyle>
          <a:p>
            <a:pPr lvl="0"/>
            <a:r>
              <a:rPr lang="en-US"/>
              <a:t>HEADLINE</a:t>
            </a:r>
            <a:endParaRPr lang="en-GB"/>
          </a:p>
        </p:txBody>
      </p:sp>
      <p:sp>
        <p:nvSpPr>
          <p:cNvPr id="21" name="Picture Placeholder 20">
            <a:extLst>
              <a:ext uri="{FF2B5EF4-FFF2-40B4-BE49-F238E27FC236}">
                <a16:creationId xmlns:a16="http://schemas.microsoft.com/office/drawing/2014/main" id="{E955FC6E-6AEC-4095-8EE2-6B0694A3945F}"/>
              </a:ext>
            </a:extLst>
          </p:cNvPr>
          <p:cNvSpPr>
            <a:spLocks noGrp="1"/>
          </p:cNvSpPr>
          <p:nvPr>
            <p:ph type="pic" sz="quarter" idx="29"/>
          </p:nvPr>
        </p:nvSpPr>
        <p:spPr>
          <a:xfrm>
            <a:off x="10568225" y="4887340"/>
            <a:ext cx="4546316" cy="2250885"/>
          </a:xfrm>
          <a:custGeom>
            <a:avLst/>
            <a:gdLst>
              <a:gd name="connsiteX0" fmla="*/ 0 w 4546316"/>
              <a:gd name="connsiteY0" fmla="*/ 0 h 2250885"/>
              <a:gd name="connsiteX1" fmla="*/ 4546316 w 4546316"/>
              <a:gd name="connsiteY1" fmla="*/ 0 h 2250885"/>
              <a:gd name="connsiteX2" fmla="*/ 4546316 w 4546316"/>
              <a:gd name="connsiteY2" fmla="*/ 1875731 h 2250885"/>
              <a:gd name="connsiteX3" fmla="*/ 4246768 w 4546316"/>
              <a:gd name="connsiteY3" fmla="*/ 2243264 h 2250885"/>
              <a:gd name="connsiteX4" fmla="*/ 4171171 w 4546316"/>
              <a:gd name="connsiteY4" fmla="*/ 2250885 h 2250885"/>
              <a:gd name="connsiteX5" fmla="*/ 0 w 4546316"/>
              <a:gd name="connsiteY5" fmla="*/ 2250885 h 225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46316" h="2250885">
                <a:moveTo>
                  <a:pt x="0" y="0"/>
                </a:moveTo>
                <a:lnTo>
                  <a:pt x="4546316" y="0"/>
                </a:lnTo>
                <a:lnTo>
                  <a:pt x="4546316" y="1875731"/>
                </a:lnTo>
                <a:cubicBezTo>
                  <a:pt x="4546316" y="2057024"/>
                  <a:pt x="4417720" y="2208283"/>
                  <a:pt x="4246768" y="2243264"/>
                </a:cubicBezTo>
                <a:lnTo>
                  <a:pt x="4171171" y="2250885"/>
                </a:lnTo>
                <a:lnTo>
                  <a:pt x="0" y="2250885"/>
                </a:lnTo>
                <a:close/>
              </a:path>
            </a:pathLst>
          </a:custGeom>
        </p:spPr>
        <p:txBody>
          <a:bodyPr wrap="square">
            <a:noAutofit/>
          </a:bodyPr>
          <a:lstStyle/>
          <a:p>
            <a:r>
              <a:rPr lang="en-GB"/>
              <a:t>Click icon to add picture</a:t>
            </a:r>
          </a:p>
        </p:txBody>
      </p:sp>
      <p:sp>
        <p:nvSpPr>
          <p:cNvPr id="3" name="Content Placeholder 2">
            <a:extLst>
              <a:ext uri="{FF2B5EF4-FFF2-40B4-BE49-F238E27FC236}">
                <a16:creationId xmlns:a16="http://schemas.microsoft.com/office/drawing/2014/main" id="{413055A2-DF7D-4966-AD54-3CE1E36ADD30}"/>
              </a:ext>
            </a:extLst>
          </p:cNvPr>
          <p:cNvSpPr>
            <a:spLocks noGrp="1"/>
          </p:cNvSpPr>
          <p:nvPr>
            <p:ph sz="quarter" idx="30"/>
          </p:nvPr>
        </p:nvSpPr>
        <p:spPr>
          <a:xfrm>
            <a:off x="1206504" y="2274733"/>
            <a:ext cx="8937724" cy="4806950"/>
          </a:xfrm>
        </p:spPr>
        <p:txBody>
          <a:bodyPr>
            <a:normAutofit/>
          </a:bodyPr>
          <a:lstStyle>
            <a:lvl1pPr marL="342900" indent="-342900">
              <a:buClr>
                <a:schemeClr val="accent1"/>
              </a:buClr>
              <a:buFont typeface="Arial" panose="020B0604020202020204" pitchFamily="34" charset="0"/>
              <a:buChar char="•"/>
              <a:defRPr sz="2600">
                <a:solidFill>
                  <a:srgbClr val="000000"/>
                </a:solidFill>
              </a:defRPr>
            </a:lvl1pPr>
            <a:lvl2pPr>
              <a:defRPr sz="2600">
                <a:solidFill>
                  <a:srgbClr val="000000"/>
                </a:solidFill>
              </a:defRPr>
            </a:lvl2pPr>
            <a:lvl3pPr>
              <a:defRPr sz="2600">
                <a:solidFill>
                  <a:srgbClr val="000000"/>
                </a:solidFill>
              </a:defRPr>
            </a:lvl3pPr>
            <a:lvl4pPr>
              <a:defRPr sz="2600">
                <a:solidFill>
                  <a:srgbClr val="000000"/>
                </a:solidFill>
              </a:defRPr>
            </a:lvl4pPr>
            <a:lvl5pP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20" name="Straight Connector 19">
            <a:extLst>
              <a:ext uri="{FF2B5EF4-FFF2-40B4-BE49-F238E27FC236}">
                <a16:creationId xmlns:a16="http://schemas.microsoft.com/office/drawing/2014/main" id="{3388AE4E-B129-AE4A-944E-354808727220}"/>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4" name="Picture 23">
            <a:extLst>
              <a:ext uri="{FF2B5EF4-FFF2-40B4-BE49-F238E27FC236}">
                <a16:creationId xmlns:a16="http://schemas.microsoft.com/office/drawing/2014/main" id="{F0D8E720-83F0-BA49-A4BF-A2AFC0BA119A}"/>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9" name="Footer Placeholder 4">
            <a:extLst>
              <a:ext uri="{FF2B5EF4-FFF2-40B4-BE49-F238E27FC236}">
                <a16:creationId xmlns:a16="http://schemas.microsoft.com/office/drawing/2014/main" id="{BEB4F356-30D2-FD43-9762-E3995A1AD493}"/>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Wind Turbines Session</a:t>
            </a:r>
          </a:p>
        </p:txBody>
      </p:sp>
      <p:sp>
        <p:nvSpPr>
          <p:cNvPr id="30" name="Slide Number Placeholder 5">
            <a:extLst>
              <a:ext uri="{FF2B5EF4-FFF2-40B4-BE49-F238E27FC236}">
                <a16:creationId xmlns:a16="http://schemas.microsoft.com/office/drawing/2014/main" id="{3E2C0EA1-C4AE-3C46-8400-71D3E34A0135}"/>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50713742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_Subhead Single Column Picture Table">
    <p:spTree>
      <p:nvGrpSpPr>
        <p:cNvPr id="1" name=""/>
        <p:cNvGrpSpPr/>
        <p:nvPr/>
      </p:nvGrpSpPr>
      <p:grpSpPr>
        <a:xfrm>
          <a:off x="0" y="0"/>
          <a:ext cx="0" cy="0"/>
          <a:chOff x="0" y="0"/>
          <a:chExt cx="0" cy="0"/>
        </a:xfrm>
      </p:grpSpPr>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4" y="838200"/>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grpSp>
        <p:nvGrpSpPr>
          <p:cNvPr id="22" name="Group 21">
            <a:extLst>
              <a:ext uri="{FF2B5EF4-FFF2-40B4-BE49-F238E27FC236}">
                <a16:creationId xmlns:a16="http://schemas.microsoft.com/office/drawing/2014/main" id="{7067E916-196E-4785-8F15-5AD4AF84C04B}"/>
              </a:ext>
            </a:extLst>
          </p:cNvPr>
          <p:cNvGrpSpPr/>
          <p:nvPr userDrawn="1"/>
        </p:nvGrpSpPr>
        <p:grpSpPr>
          <a:xfrm>
            <a:off x="10560637" y="2777436"/>
            <a:ext cx="4546316" cy="4369851"/>
            <a:chOff x="1128366" y="2335618"/>
            <a:chExt cx="4491363" cy="4846078"/>
          </a:xfrm>
          <a:solidFill>
            <a:srgbClr val="CCEAEE"/>
          </a:solidFill>
        </p:grpSpPr>
        <p:sp>
          <p:nvSpPr>
            <p:cNvPr id="23" name="Rectangle: Single Corner Rounded 22">
              <a:extLst>
                <a:ext uri="{FF2B5EF4-FFF2-40B4-BE49-F238E27FC236}">
                  <a16:creationId xmlns:a16="http://schemas.microsoft.com/office/drawing/2014/main" id="{2FF78F51-27E5-4948-BE43-ECC67B12E2B5}"/>
                </a:ext>
              </a:extLst>
            </p:cNvPr>
            <p:cNvSpPr/>
            <p:nvPr userDrawn="1"/>
          </p:nvSpPr>
          <p:spPr>
            <a:xfrm flipV="1">
              <a:off x="1128366" y="2521949"/>
              <a:ext cx="4491363"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5" name="Rectangle 24">
              <a:extLst>
                <a:ext uri="{FF2B5EF4-FFF2-40B4-BE49-F238E27FC236}">
                  <a16:creationId xmlns:a16="http://schemas.microsoft.com/office/drawing/2014/main" id="{29FA1E1A-223D-4C0C-B32F-0AB61F750CF2}"/>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6" name="Text Placeholder 11">
            <a:extLst>
              <a:ext uri="{FF2B5EF4-FFF2-40B4-BE49-F238E27FC236}">
                <a16:creationId xmlns:a16="http://schemas.microsoft.com/office/drawing/2014/main" id="{93FF4CAD-F700-4C47-8B9E-C4EEA151448A}"/>
              </a:ext>
            </a:extLst>
          </p:cNvPr>
          <p:cNvSpPr>
            <a:spLocks noGrp="1"/>
          </p:cNvSpPr>
          <p:nvPr>
            <p:ph type="body" sz="quarter" idx="19"/>
          </p:nvPr>
        </p:nvSpPr>
        <p:spPr>
          <a:xfrm>
            <a:off x="10568231" y="4004204"/>
            <a:ext cx="4328522" cy="2865064"/>
          </a:xfrm>
        </p:spPr>
        <p:txBody>
          <a:bodyPr/>
          <a:lstStyle>
            <a:lvl1pPr marL="0" indent="0">
              <a:buNone/>
              <a:defRPr sz="1867">
                <a:solidFill>
                  <a:srgbClr val="000000"/>
                </a:solidFill>
              </a:defRPr>
            </a:lvl1pPr>
          </a:lstStyle>
          <a:p>
            <a:pPr lvl="0"/>
            <a:r>
              <a:rPr lang="en-GB"/>
              <a:t>Click to edit Master text styles</a:t>
            </a:r>
          </a:p>
        </p:txBody>
      </p:sp>
      <p:sp>
        <p:nvSpPr>
          <p:cNvPr id="27" name="Text Placeholder 11">
            <a:extLst>
              <a:ext uri="{FF2B5EF4-FFF2-40B4-BE49-F238E27FC236}">
                <a16:creationId xmlns:a16="http://schemas.microsoft.com/office/drawing/2014/main" id="{54D422BF-9E0F-43DA-925F-D3F100A14B28}"/>
              </a:ext>
            </a:extLst>
          </p:cNvPr>
          <p:cNvSpPr>
            <a:spLocks noGrp="1"/>
          </p:cNvSpPr>
          <p:nvPr>
            <p:ph type="body" sz="quarter" idx="20"/>
          </p:nvPr>
        </p:nvSpPr>
        <p:spPr>
          <a:xfrm>
            <a:off x="10568237" y="2816640"/>
            <a:ext cx="4328516" cy="1124064"/>
          </a:xfrm>
        </p:spPr>
        <p:txBody>
          <a:bodyPr/>
          <a:lstStyle>
            <a:lvl1pPr marL="0" indent="0">
              <a:buNone/>
              <a:defRPr sz="1867" b="0">
                <a:solidFill>
                  <a:schemeClr val="accent1"/>
                </a:solidFill>
              </a:defRPr>
            </a:lvl1pPr>
          </a:lstStyle>
          <a:p>
            <a:pPr lvl="0"/>
            <a:r>
              <a:rPr lang="en-GB"/>
              <a:t>Click to edit Master text styles</a:t>
            </a:r>
          </a:p>
        </p:txBody>
      </p:sp>
      <p:sp>
        <p:nvSpPr>
          <p:cNvPr id="28" name="Text Placeholder 16">
            <a:extLst>
              <a:ext uri="{FF2B5EF4-FFF2-40B4-BE49-F238E27FC236}">
                <a16:creationId xmlns:a16="http://schemas.microsoft.com/office/drawing/2014/main" id="{6911AEC8-FB9B-4361-A5A9-03EFBEE35BDC}"/>
              </a:ext>
            </a:extLst>
          </p:cNvPr>
          <p:cNvSpPr>
            <a:spLocks noGrp="1"/>
          </p:cNvSpPr>
          <p:nvPr>
            <p:ph type="body" sz="quarter" idx="26" hasCustomPrompt="1"/>
          </p:nvPr>
        </p:nvSpPr>
        <p:spPr>
          <a:xfrm>
            <a:off x="10568237" y="2274733"/>
            <a:ext cx="4546304"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3" name="Content Placeholder 2">
            <a:extLst>
              <a:ext uri="{FF2B5EF4-FFF2-40B4-BE49-F238E27FC236}">
                <a16:creationId xmlns:a16="http://schemas.microsoft.com/office/drawing/2014/main" id="{413055A2-DF7D-4966-AD54-3CE1E36ADD30}"/>
              </a:ext>
            </a:extLst>
          </p:cNvPr>
          <p:cNvSpPr>
            <a:spLocks noGrp="1"/>
          </p:cNvSpPr>
          <p:nvPr>
            <p:ph sz="quarter" idx="30"/>
          </p:nvPr>
        </p:nvSpPr>
        <p:spPr>
          <a:xfrm>
            <a:off x="1206504" y="2274733"/>
            <a:ext cx="8865716" cy="4806950"/>
          </a:xfrm>
        </p:spPr>
        <p:txBody>
          <a:bodyPr>
            <a:normAutofit/>
          </a:bodyPr>
          <a:lstStyle>
            <a:lvl1pPr marL="342900" indent="-342900">
              <a:buClr>
                <a:schemeClr val="accent1"/>
              </a:buClr>
              <a:buFont typeface="Arial" panose="020B0604020202020204" pitchFamily="34" charset="0"/>
              <a:buChar char="•"/>
              <a:defRPr sz="2600">
                <a:solidFill>
                  <a:srgbClr val="000000"/>
                </a:solidFill>
              </a:defRPr>
            </a:lvl1pPr>
            <a:lvl2pPr>
              <a:defRPr sz="2600">
                <a:solidFill>
                  <a:srgbClr val="000000"/>
                </a:solidFill>
              </a:defRPr>
            </a:lvl2pPr>
            <a:lvl3pPr>
              <a:defRPr sz="2600">
                <a:solidFill>
                  <a:srgbClr val="000000"/>
                </a:solidFill>
              </a:defRPr>
            </a:lvl3pPr>
            <a:lvl4pPr>
              <a:defRPr sz="2600">
                <a:solidFill>
                  <a:srgbClr val="000000"/>
                </a:solidFill>
              </a:defRPr>
            </a:lvl4pPr>
            <a:lvl5pP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9" name="Straight Connector 18">
            <a:extLst>
              <a:ext uri="{FF2B5EF4-FFF2-40B4-BE49-F238E27FC236}">
                <a16:creationId xmlns:a16="http://schemas.microsoft.com/office/drawing/2014/main" id="{BA524A73-FF5B-F147-8689-4AC1892D2CEC}"/>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318DF209-C94B-8342-8CFC-FE6535BF720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8" name="Footer Placeholder 4">
            <a:extLst>
              <a:ext uri="{FF2B5EF4-FFF2-40B4-BE49-F238E27FC236}">
                <a16:creationId xmlns:a16="http://schemas.microsoft.com/office/drawing/2014/main" id="{B564EF7F-1880-FB43-B6F7-562A22B0C088}"/>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Wind Turbines Session</a:t>
            </a:r>
          </a:p>
        </p:txBody>
      </p:sp>
      <p:sp>
        <p:nvSpPr>
          <p:cNvPr id="24" name="Slide Number Placeholder 5">
            <a:extLst>
              <a:ext uri="{FF2B5EF4-FFF2-40B4-BE49-F238E27FC236}">
                <a16:creationId xmlns:a16="http://schemas.microsoft.com/office/drawing/2014/main" id="{7CCBB54D-CD58-A74D-9898-918ECE15CEE0}"/>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42198828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 Table Image Layout">
    <p:spTree>
      <p:nvGrpSpPr>
        <p:cNvPr id="1" name=""/>
        <p:cNvGrpSpPr/>
        <p:nvPr/>
      </p:nvGrpSpPr>
      <p:grpSpPr>
        <a:xfrm>
          <a:off x="0" y="0"/>
          <a:ext cx="0" cy="0"/>
          <a:chOff x="0" y="0"/>
          <a:chExt cx="0" cy="0"/>
        </a:xfrm>
      </p:grpSpPr>
      <p:grpSp>
        <p:nvGrpSpPr>
          <p:cNvPr id="37" name="Group 36">
            <a:extLst>
              <a:ext uri="{FF2B5EF4-FFF2-40B4-BE49-F238E27FC236}">
                <a16:creationId xmlns:a16="http://schemas.microsoft.com/office/drawing/2014/main" id="{0F91D052-ED17-47FA-879D-07D2E692C198}"/>
              </a:ext>
            </a:extLst>
          </p:cNvPr>
          <p:cNvGrpSpPr/>
          <p:nvPr userDrawn="1"/>
        </p:nvGrpSpPr>
        <p:grpSpPr>
          <a:xfrm>
            <a:off x="5873528" y="2261809"/>
            <a:ext cx="4546304" cy="4846079"/>
            <a:chOff x="1128378" y="2335618"/>
            <a:chExt cx="4491351" cy="4846079"/>
          </a:xfrm>
          <a:solidFill>
            <a:srgbClr val="DAE0E9"/>
          </a:solidFill>
        </p:grpSpPr>
        <p:sp>
          <p:nvSpPr>
            <p:cNvPr id="38" name="Rectangle 37">
              <a:extLst>
                <a:ext uri="{FF2B5EF4-FFF2-40B4-BE49-F238E27FC236}">
                  <a16:creationId xmlns:a16="http://schemas.microsoft.com/office/drawing/2014/main" id="{7882E890-05E7-4750-A6C6-195A907B7183}"/>
                </a:ext>
              </a:extLst>
            </p:cNvPr>
            <p:cNvSpPr/>
            <p:nvPr userDrawn="1"/>
          </p:nvSpPr>
          <p:spPr>
            <a:xfrm flipV="1">
              <a:off x="1128378" y="2521950"/>
              <a:ext cx="4491351" cy="465974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45" name="Rectangle 44">
              <a:extLst>
                <a:ext uri="{FF2B5EF4-FFF2-40B4-BE49-F238E27FC236}">
                  <a16:creationId xmlns:a16="http://schemas.microsoft.com/office/drawing/2014/main" id="{1630D069-83F4-4900-9C6D-4F8CA06D5D1E}"/>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grpSp>
        <p:nvGrpSpPr>
          <p:cNvPr id="2" name="Group 1">
            <a:extLst>
              <a:ext uri="{FF2B5EF4-FFF2-40B4-BE49-F238E27FC236}">
                <a16:creationId xmlns:a16="http://schemas.microsoft.com/office/drawing/2014/main" id="{0D73C3C5-FABB-4351-843B-3D4912EA39CC}"/>
              </a:ext>
            </a:extLst>
          </p:cNvPr>
          <p:cNvGrpSpPr/>
          <p:nvPr userDrawn="1"/>
        </p:nvGrpSpPr>
        <p:grpSpPr>
          <a:xfrm>
            <a:off x="1206504" y="2261809"/>
            <a:ext cx="4430508" cy="4846079"/>
            <a:chOff x="1128378" y="2335618"/>
            <a:chExt cx="4491351" cy="4846079"/>
          </a:xfrm>
          <a:solidFill>
            <a:srgbClr val="DAE0E9"/>
          </a:solidFill>
        </p:grpSpPr>
        <p:sp>
          <p:nvSpPr>
            <p:cNvPr id="13" name="Rectangle 12">
              <a:extLst>
                <a:ext uri="{FF2B5EF4-FFF2-40B4-BE49-F238E27FC236}">
                  <a16:creationId xmlns:a16="http://schemas.microsoft.com/office/drawing/2014/main" id="{0C9997AD-F44B-4ADD-A0DF-B4A1C535053C}"/>
                </a:ext>
              </a:extLst>
            </p:cNvPr>
            <p:cNvSpPr/>
            <p:nvPr userDrawn="1"/>
          </p:nvSpPr>
          <p:spPr>
            <a:xfrm flipV="1">
              <a:off x="1128378" y="2521950"/>
              <a:ext cx="4491351" cy="465974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4" name="Rectangle 13">
              <a:extLst>
                <a:ext uri="{FF2B5EF4-FFF2-40B4-BE49-F238E27FC236}">
                  <a16:creationId xmlns:a16="http://schemas.microsoft.com/office/drawing/2014/main" id="{F3D8B14A-ADA4-463C-A020-A63D57591D1F}"/>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7" name="Text Placeholder 11">
            <a:extLst>
              <a:ext uri="{FF2B5EF4-FFF2-40B4-BE49-F238E27FC236}">
                <a16:creationId xmlns:a16="http://schemas.microsoft.com/office/drawing/2014/main" id="{70154506-8CE8-4121-B9C8-EDC5A70AE277}"/>
              </a:ext>
            </a:extLst>
          </p:cNvPr>
          <p:cNvSpPr>
            <a:spLocks noGrp="1"/>
          </p:cNvSpPr>
          <p:nvPr userDrawn="1">
            <p:ph type="body" sz="quarter" idx="19"/>
          </p:nvPr>
        </p:nvSpPr>
        <p:spPr>
          <a:xfrm>
            <a:off x="1222556" y="3572255"/>
            <a:ext cx="4394392" cy="1341103"/>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28" name="Text Placeholder 11">
            <a:extLst>
              <a:ext uri="{FF2B5EF4-FFF2-40B4-BE49-F238E27FC236}">
                <a16:creationId xmlns:a16="http://schemas.microsoft.com/office/drawing/2014/main" id="{AFD17218-33EC-46F2-9B38-38FA7D6D4797}"/>
              </a:ext>
            </a:extLst>
          </p:cNvPr>
          <p:cNvSpPr>
            <a:spLocks noGrp="1"/>
          </p:cNvSpPr>
          <p:nvPr userDrawn="1">
            <p:ph type="body" sz="quarter" idx="20"/>
          </p:nvPr>
        </p:nvSpPr>
        <p:spPr>
          <a:xfrm>
            <a:off x="1222557" y="2789510"/>
            <a:ext cx="439439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34" name="Text Placeholder 16">
            <a:extLst>
              <a:ext uri="{FF2B5EF4-FFF2-40B4-BE49-F238E27FC236}">
                <a16:creationId xmlns:a16="http://schemas.microsoft.com/office/drawing/2014/main" id="{D917E01A-FFF1-4B87-8969-2CF803D89854}"/>
              </a:ext>
            </a:extLst>
          </p:cNvPr>
          <p:cNvSpPr>
            <a:spLocks noGrp="1"/>
          </p:cNvSpPr>
          <p:nvPr userDrawn="1">
            <p:ph type="body" sz="quarter" idx="26" hasCustomPrompt="1"/>
          </p:nvPr>
        </p:nvSpPr>
        <p:spPr>
          <a:xfrm>
            <a:off x="1203725" y="2271838"/>
            <a:ext cx="4412675"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4" y="838200"/>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36" name="Picture Placeholder 35">
            <a:extLst>
              <a:ext uri="{FF2B5EF4-FFF2-40B4-BE49-F238E27FC236}">
                <a16:creationId xmlns:a16="http://schemas.microsoft.com/office/drawing/2014/main" id="{C29FCE44-37D1-4D6F-ACEF-346647EF3040}"/>
              </a:ext>
            </a:extLst>
          </p:cNvPr>
          <p:cNvSpPr>
            <a:spLocks noGrp="1"/>
          </p:cNvSpPr>
          <p:nvPr>
            <p:ph type="pic" sz="quarter" idx="29"/>
          </p:nvPr>
        </p:nvSpPr>
        <p:spPr>
          <a:xfrm>
            <a:off x="5863952" y="4950639"/>
            <a:ext cx="4546316" cy="2157245"/>
          </a:xfrm>
          <a:prstGeom prst="rect">
            <a:avLst/>
          </a:prstGeom>
        </p:spPr>
        <p:txBody>
          <a:bodyPr wrap="square">
            <a:noAutofit/>
          </a:bodyPr>
          <a:lstStyle/>
          <a:p>
            <a:r>
              <a:rPr lang="en-GB"/>
              <a:t>Click icon to add picture</a:t>
            </a:r>
          </a:p>
        </p:txBody>
      </p:sp>
      <p:sp>
        <p:nvSpPr>
          <p:cNvPr id="46" name="Text Placeholder 11">
            <a:extLst>
              <a:ext uri="{FF2B5EF4-FFF2-40B4-BE49-F238E27FC236}">
                <a16:creationId xmlns:a16="http://schemas.microsoft.com/office/drawing/2014/main" id="{3B01A129-97C8-4FD0-9F21-B89CF0B38560}"/>
              </a:ext>
            </a:extLst>
          </p:cNvPr>
          <p:cNvSpPr>
            <a:spLocks noGrp="1"/>
          </p:cNvSpPr>
          <p:nvPr>
            <p:ph type="body" sz="quarter" idx="30"/>
          </p:nvPr>
        </p:nvSpPr>
        <p:spPr>
          <a:xfrm>
            <a:off x="5853457" y="3572255"/>
            <a:ext cx="4546311" cy="1341103"/>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47" name="Text Placeholder 11">
            <a:extLst>
              <a:ext uri="{FF2B5EF4-FFF2-40B4-BE49-F238E27FC236}">
                <a16:creationId xmlns:a16="http://schemas.microsoft.com/office/drawing/2014/main" id="{A8053A72-4BF2-4AC2-BDC4-FFC3DEA9336A}"/>
              </a:ext>
            </a:extLst>
          </p:cNvPr>
          <p:cNvSpPr>
            <a:spLocks noGrp="1"/>
          </p:cNvSpPr>
          <p:nvPr>
            <p:ph type="body" sz="quarter" idx="31"/>
          </p:nvPr>
        </p:nvSpPr>
        <p:spPr>
          <a:xfrm>
            <a:off x="5853457" y="2789510"/>
            <a:ext cx="454631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48" name="Text Placeholder 16">
            <a:extLst>
              <a:ext uri="{FF2B5EF4-FFF2-40B4-BE49-F238E27FC236}">
                <a16:creationId xmlns:a16="http://schemas.microsoft.com/office/drawing/2014/main" id="{7DA94150-D8A3-4606-B4F4-4EBE74E2CA14}"/>
              </a:ext>
            </a:extLst>
          </p:cNvPr>
          <p:cNvSpPr>
            <a:spLocks noGrp="1"/>
          </p:cNvSpPr>
          <p:nvPr>
            <p:ph type="body" sz="quarter" idx="32" hasCustomPrompt="1"/>
          </p:nvPr>
        </p:nvSpPr>
        <p:spPr>
          <a:xfrm>
            <a:off x="5852917" y="2271838"/>
            <a:ext cx="4564754"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grpSp>
        <p:nvGrpSpPr>
          <p:cNvPr id="50" name="Group 49">
            <a:extLst>
              <a:ext uri="{FF2B5EF4-FFF2-40B4-BE49-F238E27FC236}">
                <a16:creationId xmlns:a16="http://schemas.microsoft.com/office/drawing/2014/main" id="{B928E824-C9F4-421E-B8FE-6825FA7920B8}"/>
              </a:ext>
            </a:extLst>
          </p:cNvPr>
          <p:cNvGrpSpPr/>
          <p:nvPr userDrawn="1"/>
        </p:nvGrpSpPr>
        <p:grpSpPr>
          <a:xfrm>
            <a:off x="10675034" y="2261809"/>
            <a:ext cx="4546304" cy="4846079"/>
            <a:chOff x="1128378" y="2335618"/>
            <a:chExt cx="4491351" cy="4846079"/>
          </a:xfrm>
          <a:solidFill>
            <a:srgbClr val="DAE0E9"/>
          </a:solidFill>
        </p:grpSpPr>
        <p:sp>
          <p:nvSpPr>
            <p:cNvPr id="51" name="Rectangle: Single Corner Rounded 50">
              <a:extLst>
                <a:ext uri="{FF2B5EF4-FFF2-40B4-BE49-F238E27FC236}">
                  <a16:creationId xmlns:a16="http://schemas.microsoft.com/office/drawing/2014/main" id="{C3752E6A-4BEB-4F73-A74B-82307C0E9ED5}"/>
                </a:ext>
              </a:extLst>
            </p:cNvPr>
            <p:cNvSpPr/>
            <p:nvPr userDrawn="1"/>
          </p:nvSpPr>
          <p:spPr>
            <a:xfrm flipV="1">
              <a:off x="1128378" y="2521950"/>
              <a:ext cx="4491351"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52" name="Rectangle 51">
              <a:extLst>
                <a:ext uri="{FF2B5EF4-FFF2-40B4-BE49-F238E27FC236}">
                  <a16:creationId xmlns:a16="http://schemas.microsoft.com/office/drawing/2014/main" id="{235D4133-649C-4A5D-93C3-B006416F3C0A}"/>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53" name="Text Placeholder 11">
            <a:extLst>
              <a:ext uri="{FF2B5EF4-FFF2-40B4-BE49-F238E27FC236}">
                <a16:creationId xmlns:a16="http://schemas.microsoft.com/office/drawing/2014/main" id="{AB4B5A55-27BF-4203-AD34-808551D23BFB}"/>
              </a:ext>
            </a:extLst>
          </p:cNvPr>
          <p:cNvSpPr>
            <a:spLocks noGrp="1"/>
          </p:cNvSpPr>
          <p:nvPr>
            <p:ph type="body" sz="quarter" idx="34"/>
          </p:nvPr>
        </p:nvSpPr>
        <p:spPr>
          <a:xfrm>
            <a:off x="10654963" y="3572255"/>
            <a:ext cx="4546311" cy="1341103"/>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54" name="Text Placeholder 11">
            <a:extLst>
              <a:ext uri="{FF2B5EF4-FFF2-40B4-BE49-F238E27FC236}">
                <a16:creationId xmlns:a16="http://schemas.microsoft.com/office/drawing/2014/main" id="{E5C68B6C-4647-4057-B665-AFC376D56CBA}"/>
              </a:ext>
            </a:extLst>
          </p:cNvPr>
          <p:cNvSpPr>
            <a:spLocks noGrp="1"/>
          </p:cNvSpPr>
          <p:nvPr>
            <p:ph type="body" sz="quarter" idx="35"/>
          </p:nvPr>
        </p:nvSpPr>
        <p:spPr>
          <a:xfrm>
            <a:off x="10654963" y="2789510"/>
            <a:ext cx="454631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55" name="Text Placeholder 16">
            <a:extLst>
              <a:ext uri="{FF2B5EF4-FFF2-40B4-BE49-F238E27FC236}">
                <a16:creationId xmlns:a16="http://schemas.microsoft.com/office/drawing/2014/main" id="{A2BE1E18-76CB-4A0F-BE5B-C4C64ABAE74D}"/>
              </a:ext>
            </a:extLst>
          </p:cNvPr>
          <p:cNvSpPr>
            <a:spLocks noGrp="1"/>
          </p:cNvSpPr>
          <p:nvPr>
            <p:ph type="body" sz="quarter" idx="36" hasCustomPrompt="1"/>
          </p:nvPr>
        </p:nvSpPr>
        <p:spPr>
          <a:xfrm>
            <a:off x="10633576" y="2271838"/>
            <a:ext cx="4585601"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35" name="Picture Placeholder 34">
            <a:extLst>
              <a:ext uri="{FF2B5EF4-FFF2-40B4-BE49-F238E27FC236}">
                <a16:creationId xmlns:a16="http://schemas.microsoft.com/office/drawing/2014/main" id="{20500E28-7418-434A-A09F-EFDA00FE216F}"/>
              </a:ext>
            </a:extLst>
          </p:cNvPr>
          <p:cNvSpPr>
            <a:spLocks noGrp="1"/>
          </p:cNvSpPr>
          <p:nvPr>
            <p:ph type="pic" sz="quarter" idx="28"/>
          </p:nvPr>
        </p:nvSpPr>
        <p:spPr>
          <a:xfrm>
            <a:off x="1212008" y="4931382"/>
            <a:ext cx="4394396" cy="2176506"/>
          </a:xfrm>
          <a:prstGeom prst="rect">
            <a:avLst/>
          </a:prstGeom>
        </p:spPr>
        <p:txBody>
          <a:bodyPr wrap="square">
            <a:noAutofit/>
          </a:bodyPr>
          <a:lstStyle/>
          <a:p>
            <a:r>
              <a:rPr lang="en-GB"/>
              <a:t>Click icon to add picture</a:t>
            </a:r>
          </a:p>
        </p:txBody>
      </p:sp>
      <p:sp>
        <p:nvSpPr>
          <p:cNvPr id="49" name="Picture Placeholder 48">
            <a:extLst>
              <a:ext uri="{FF2B5EF4-FFF2-40B4-BE49-F238E27FC236}">
                <a16:creationId xmlns:a16="http://schemas.microsoft.com/office/drawing/2014/main" id="{083FF376-B1BF-4873-923D-922D1E552FE0}"/>
              </a:ext>
            </a:extLst>
          </p:cNvPr>
          <p:cNvSpPr>
            <a:spLocks noGrp="1"/>
          </p:cNvSpPr>
          <p:nvPr>
            <p:ph type="pic" sz="quarter" idx="33"/>
          </p:nvPr>
        </p:nvSpPr>
        <p:spPr>
          <a:xfrm>
            <a:off x="10656348" y="4930814"/>
            <a:ext cx="4546316" cy="2189501"/>
          </a:xfrm>
          <a:custGeom>
            <a:avLst/>
            <a:gdLst>
              <a:gd name="connsiteX0" fmla="*/ 0 w 4546316"/>
              <a:gd name="connsiteY0" fmla="*/ 0 h 2250885"/>
              <a:gd name="connsiteX1" fmla="*/ 4546316 w 4546316"/>
              <a:gd name="connsiteY1" fmla="*/ 0 h 2250885"/>
              <a:gd name="connsiteX2" fmla="*/ 4546316 w 4546316"/>
              <a:gd name="connsiteY2" fmla="*/ 1875731 h 2250885"/>
              <a:gd name="connsiteX3" fmla="*/ 4246768 w 4546316"/>
              <a:gd name="connsiteY3" fmla="*/ 2243264 h 2250885"/>
              <a:gd name="connsiteX4" fmla="*/ 4171171 w 4546316"/>
              <a:gd name="connsiteY4" fmla="*/ 2250885 h 2250885"/>
              <a:gd name="connsiteX5" fmla="*/ 0 w 4546316"/>
              <a:gd name="connsiteY5" fmla="*/ 2250885 h 225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46316" h="2250885">
                <a:moveTo>
                  <a:pt x="0" y="0"/>
                </a:moveTo>
                <a:lnTo>
                  <a:pt x="4546316" y="0"/>
                </a:lnTo>
                <a:lnTo>
                  <a:pt x="4546316" y="1875731"/>
                </a:lnTo>
                <a:cubicBezTo>
                  <a:pt x="4546316" y="2057024"/>
                  <a:pt x="4417720" y="2208283"/>
                  <a:pt x="4246768" y="2243264"/>
                </a:cubicBezTo>
                <a:lnTo>
                  <a:pt x="4171171" y="2250885"/>
                </a:lnTo>
                <a:lnTo>
                  <a:pt x="0" y="2250885"/>
                </a:lnTo>
                <a:close/>
              </a:path>
            </a:pathLst>
          </a:custGeom>
        </p:spPr>
        <p:txBody>
          <a:bodyPr wrap="square">
            <a:noAutofit/>
          </a:bodyPr>
          <a:lstStyle/>
          <a:p>
            <a:r>
              <a:rPr lang="en-GB"/>
              <a:t>Click icon to add picture</a:t>
            </a:r>
          </a:p>
        </p:txBody>
      </p:sp>
      <p:cxnSp>
        <p:nvCxnSpPr>
          <p:cNvPr id="33" name="Straight Connector 32">
            <a:extLst>
              <a:ext uri="{FF2B5EF4-FFF2-40B4-BE49-F238E27FC236}">
                <a16:creationId xmlns:a16="http://schemas.microsoft.com/office/drawing/2014/main" id="{D5AD2B33-640E-CC4B-8695-D463F2CB3939}"/>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39" name="Picture 38">
            <a:extLst>
              <a:ext uri="{FF2B5EF4-FFF2-40B4-BE49-F238E27FC236}">
                <a16:creationId xmlns:a16="http://schemas.microsoft.com/office/drawing/2014/main" id="{FA0AE8D4-EA86-5748-9C0E-794E1985F8F3}"/>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32" name="Footer Placeholder 4">
            <a:extLst>
              <a:ext uri="{FF2B5EF4-FFF2-40B4-BE49-F238E27FC236}">
                <a16:creationId xmlns:a16="http://schemas.microsoft.com/office/drawing/2014/main" id="{9F3C9A43-52BF-E848-AFA9-A21DD329ACC8}"/>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Wind Turbines Session</a:t>
            </a:r>
          </a:p>
        </p:txBody>
      </p:sp>
      <p:sp>
        <p:nvSpPr>
          <p:cNvPr id="57" name="Slide Number Placeholder 5">
            <a:extLst>
              <a:ext uri="{FF2B5EF4-FFF2-40B4-BE49-F238E27FC236}">
                <a16:creationId xmlns:a16="http://schemas.microsoft.com/office/drawing/2014/main" id="{0233FE6A-CDDB-E34A-B899-14ABBCED6D7B}"/>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72024221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 Table Text Layout">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5882D084-06D1-489E-9C1B-A6DBBE0D1EE5}"/>
              </a:ext>
            </a:extLst>
          </p:cNvPr>
          <p:cNvSpPr/>
          <p:nvPr userDrawn="1"/>
        </p:nvSpPr>
        <p:spPr>
          <a:xfrm flipV="1">
            <a:off x="5833596" y="2261812"/>
            <a:ext cx="4546304" cy="4836049"/>
          </a:xfrm>
          <a:prstGeom prst="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32" name="Rectangle 31">
            <a:extLst>
              <a:ext uri="{FF2B5EF4-FFF2-40B4-BE49-F238E27FC236}">
                <a16:creationId xmlns:a16="http://schemas.microsoft.com/office/drawing/2014/main" id="{372F4DF9-7603-4DB8-B679-AD9CB3884517}"/>
              </a:ext>
            </a:extLst>
          </p:cNvPr>
          <p:cNvSpPr/>
          <p:nvPr userDrawn="1"/>
        </p:nvSpPr>
        <p:spPr>
          <a:xfrm flipV="1">
            <a:off x="1206504" y="2261811"/>
            <a:ext cx="4419558" cy="4836049"/>
          </a:xfrm>
          <a:prstGeom prst="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7" name="Text Placeholder 11">
            <a:extLst>
              <a:ext uri="{FF2B5EF4-FFF2-40B4-BE49-F238E27FC236}">
                <a16:creationId xmlns:a16="http://schemas.microsoft.com/office/drawing/2014/main" id="{70154506-8CE8-4121-B9C8-EDC5A70AE277}"/>
              </a:ext>
            </a:extLst>
          </p:cNvPr>
          <p:cNvSpPr>
            <a:spLocks noGrp="1"/>
          </p:cNvSpPr>
          <p:nvPr userDrawn="1">
            <p:ph type="body" sz="quarter" idx="19"/>
          </p:nvPr>
        </p:nvSpPr>
        <p:spPr>
          <a:xfrm>
            <a:off x="1294355" y="3572255"/>
            <a:ext cx="4214655" cy="3159985"/>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28" name="Text Placeholder 11">
            <a:extLst>
              <a:ext uri="{FF2B5EF4-FFF2-40B4-BE49-F238E27FC236}">
                <a16:creationId xmlns:a16="http://schemas.microsoft.com/office/drawing/2014/main" id="{AFD17218-33EC-46F2-9B38-38FA7D6D4797}"/>
              </a:ext>
            </a:extLst>
          </p:cNvPr>
          <p:cNvSpPr>
            <a:spLocks noGrp="1"/>
          </p:cNvSpPr>
          <p:nvPr userDrawn="1">
            <p:ph type="body" sz="quarter" idx="20"/>
          </p:nvPr>
        </p:nvSpPr>
        <p:spPr>
          <a:xfrm>
            <a:off x="1294354" y="2789510"/>
            <a:ext cx="421465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34" name="Text Placeholder 16">
            <a:extLst>
              <a:ext uri="{FF2B5EF4-FFF2-40B4-BE49-F238E27FC236}">
                <a16:creationId xmlns:a16="http://schemas.microsoft.com/office/drawing/2014/main" id="{D917E01A-FFF1-4B87-8969-2CF803D89854}"/>
              </a:ext>
            </a:extLst>
          </p:cNvPr>
          <p:cNvSpPr>
            <a:spLocks noGrp="1"/>
          </p:cNvSpPr>
          <p:nvPr userDrawn="1">
            <p:ph type="body" sz="quarter" idx="26" hasCustomPrompt="1"/>
          </p:nvPr>
        </p:nvSpPr>
        <p:spPr>
          <a:xfrm>
            <a:off x="1196843" y="2271838"/>
            <a:ext cx="4419558"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4" y="838200"/>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46" name="Text Placeholder 11">
            <a:extLst>
              <a:ext uri="{FF2B5EF4-FFF2-40B4-BE49-F238E27FC236}">
                <a16:creationId xmlns:a16="http://schemas.microsoft.com/office/drawing/2014/main" id="{3B01A129-97C8-4FD0-9F21-B89CF0B38560}"/>
              </a:ext>
            </a:extLst>
          </p:cNvPr>
          <p:cNvSpPr>
            <a:spLocks noGrp="1"/>
          </p:cNvSpPr>
          <p:nvPr>
            <p:ph type="body" sz="quarter" idx="30"/>
          </p:nvPr>
        </p:nvSpPr>
        <p:spPr>
          <a:xfrm>
            <a:off x="5920727" y="3572255"/>
            <a:ext cx="4295505" cy="3159985"/>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47" name="Text Placeholder 11">
            <a:extLst>
              <a:ext uri="{FF2B5EF4-FFF2-40B4-BE49-F238E27FC236}">
                <a16:creationId xmlns:a16="http://schemas.microsoft.com/office/drawing/2014/main" id="{A8053A72-4BF2-4AC2-BDC4-FFC3DEA9336A}"/>
              </a:ext>
            </a:extLst>
          </p:cNvPr>
          <p:cNvSpPr>
            <a:spLocks noGrp="1"/>
          </p:cNvSpPr>
          <p:nvPr>
            <p:ph type="body" sz="quarter" idx="31"/>
          </p:nvPr>
        </p:nvSpPr>
        <p:spPr>
          <a:xfrm>
            <a:off x="5920727" y="2789510"/>
            <a:ext cx="4295505"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48" name="Text Placeholder 16">
            <a:extLst>
              <a:ext uri="{FF2B5EF4-FFF2-40B4-BE49-F238E27FC236}">
                <a16:creationId xmlns:a16="http://schemas.microsoft.com/office/drawing/2014/main" id="{7DA94150-D8A3-4606-B4F4-4EBE74E2CA14}"/>
              </a:ext>
            </a:extLst>
          </p:cNvPr>
          <p:cNvSpPr>
            <a:spLocks noGrp="1"/>
          </p:cNvSpPr>
          <p:nvPr>
            <p:ph type="body" sz="quarter" idx="32" hasCustomPrompt="1"/>
          </p:nvPr>
        </p:nvSpPr>
        <p:spPr>
          <a:xfrm>
            <a:off x="5831437" y="2271838"/>
            <a:ext cx="4548464"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grpSp>
        <p:nvGrpSpPr>
          <p:cNvPr id="50" name="Group 49">
            <a:extLst>
              <a:ext uri="{FF2B5EF4-FFF2-40B4-BE49-F238E27FC236}">
                <a16:creationId xmlns:a16="http://schemas.microsoft.com/office/drawing/2014/main" id="{B928E824-C9F4-421E-B8FE-6825FA7920B8}"/>
              </a:ext>
            </a:extLst>
          </p:cNvPr>
          <p:cNvGrpSpPr/>
          <p:nvPr userDrawn="1"/>
        </p:nvGrpSpPr>
        <p:grpSpPr>
          <a:xfrm>
            <a:off x="10675033" y="2261812"/>
            <a:ext cx="4546304" cy="4836050"/>
            <a:chOff x="1128377" y="2335618"/>
            <a:chExt cx="4491351" cy="4846079"/>
          </a:xfrm>
          <a:solidFill>
            <a:srgbClr val="CCEAEE"/>
          </a:solidFill>
        </p:grpSpPr>
        <p:sp>
          <p:nvSpPr>
            <p:cNvPr id="51" name="Rectangle: Single Corner Rounded 50">
              <a:extLst>
                <a:ext uri="{FF2B5EF4-FFF2-40B4-BE49-F238E27FC236}">
                  <a16:creationId xmlns:a16="http://schemas.microsoft.com/office/drawing/2014/main" id="{C3752E6A-4BEB-4F73-A74B-82307C0E9ED5}"/>
                </a:ext>
              </a:extLst>
            </p:cNvPr>
            <p:cNvSpPr/>
            <p:nvPr userDrawn="1"/>
          </p:nvSpPr>
          <p:spPr>
            <a:xfrm flipV="1">
              <a:off x="1128377" y="2521950"/>
              <a:ext cx="4491351"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52" name="Rectangle 51">
              <a:extLst>
                <a:ext uri="{FF2B5EF4-FFF2-40B4-BE49-F238E27FC236}">
                  <a16:creationId xmlns:a16="http://schemas.microsoft.com/office/drawing/2014/main" id="{235D4133-649C-4A5D-93C3-B006416F3C0A}"/>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53" name="Text Placeholder 11">
            <a:extLst>
              <a:ext uri="{FF2B5EF4-FFF2-40B4-BE49-F238E27FC236}">
                <a16:creationId xmlns:a16="http://schemas.microsoft.com/office/drawing/2014/main" id="{AB4B5A55-27BF-4203-AD34-808551D23BFB}"/>
              </a:ext>
            </a:extLst>
          </p:cNvPr>
          <p:cNvSpPr>
            <a:spLocks noGrp="1"/>
          </p:cNvSpPr>
          <p:nvPr>
            <p:ph type="body" sz="quarter" idx="34"/>
          </p:nvPr>
        </p:nvSpPr>
        <p:spPr>
          <a:xfrm>
            <a:off x="10792295" y="3572255"/>
            <a:ext cx="4244505" cy="3159985"/>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54" name="Text Placeholder 11">
            <a:extLst>
              <a:ext uri="{FF2B5EF4-FFF2-40B4-BE49-F238E27FC236}">
                <a16:creationId xmlns:a16="http://schemas.microsoft.com/office/drawing/2014/main" id="{E5C68B6C-4647-4057-B665-AFC376D56CBA}"/>
              </a:ext>
            </a:extLst>
          </p:cNvPr>
          <p:cNvSpPr>
            <a:spLocks noGrp="1"/>
          </p:cNvSpPr>
          <p:nvPr>
            <p:ph type="body" sz="quarter" idx="35"/>
          </p:nvPr>
        </p:nvSpPr>
        <p:spPr>
          <a:xfrm>
            <a:off x="10792295" y="2789510"/>
            <a:ext cx="4244505"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55" name="Text Placeholder 16">
            <a:extLst>
              <a:ext uri="{FF2B5EF4-FFF2-40B4-BE49-F238E27FC236}">
                <a16:creationId xmlns:a16="http://schemas.microsoft.com/office/drawing/2014/main" id="{A2BE1E18-76CB-4A0F-BE5B-C4C64ABAE74D}"/>
              </a:ext>
            </a:extLst>
          </p:cNvPr>
          <p:cNvSpPr>
            <a:spLocks noGrp="1"/>
          </p:cNvSpPr>
          <p:nvPr>
            <p:ph type="body" sz="quarter" idx="36" hasCustomPrompt="1"/>
          </p:nvPr>
        </p:nvSpPr>
        <p:spPr>
          <a:xfrm>
            <a:off x="10672873" y="2271838"/>
            <a:ext cx="4542205"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cxnSp>
        <p:nvCxnSpPr>
          <p:cNvPr id="26" name="Straight Connector 25">
            <a:extLst>
              <a:ext uri="{FF2B5EF4-FFF2-40B4-BE49-F238E27FC236}">
                <a16:creationId xmlns:a16="http://schemas.microsoft.com/office/drawing/2014/main" id="{F3EE5CC9-FB1C-D349-A1E1-3549E5444400}"/>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9" name="Picture 28">
            <a:extLst>
              <a:ext uri="{FF2B5EF4-FFF2-40B4-BE49-F238E27FC236}">
                <a16:creationId xmlns:a16="http://schemas.microsoft.com/office/drawing/2014/main" id="{8EAD8952-9636-FB42-A899-1594A385CEF8}"/>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25" name="Footer Placeholder 4">
            <a:extLst>
              <a:ext uri="{FF2B5EF4-FFF2-40B4-BE49-F238E27FC236}">
                <a16:creationId xmlns:a16="http://schemas.microsoft.com/office/drawing/2014/main" id="{A69F82EA-2997-BE40-B524-5F5DBDA766D9}"/>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Wind Turbines Session</a:t>
            </a:r>
          </a:p>
        </p:txBody>
      </p:sp>
      <p:sp>
        <p:nvSpPr>
          <p:cNvPr id="33" name="Slide Number Placeholder 5">
            <a:extLst>
              <a:ext uri="{FF2B5EF4-FFF2-40B4-BE49-F238E27FC236}">
                <a16:creationId xmlns:a16="http://schemas.microsoft.com/office/drawing/2014/main" id="{F5D2D745-8CDB-D346-800B-ABBDE8E1BD1B}"/>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8265773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Icon and Stats">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8128000" y="4572000"/>
            <a:ext cx="5205893" cy="2508275"/>
          </a:xfrm>
        </p:spPr>
        <p:txBody>
          <a:bodyPr anchor="b">
            <a:noAutofit/>
          </a:bodyPr>
          <a:lstStyle>
            <a:lvl1pPr algn="l">
              <a:defRPr sz="6000" b="1" cap="all" baseline="0">
                <a:solidFill>
                  <a:schemeClr val="tx2"/>
                </a:solidFill>
              </a:defRPr>
            </a:lvl1pPr>
          </a:lstStyle>
          <a:p>
            <a:r>
              <a:rPr lang="en-US"/>
              <a:t>STATS</a:t>
            </a:r>
            <a:br>
              <a:rPr lang="en-US"/>
            </a:br>
            <a:r>
              <a:rPr lang="en-US"/>
              <a:t>GO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8128000" y="4038602"/>
            <a:ext cx="5205893" cy="486833"/>
          </a:xfrm>
        </p:spPr>
        <p:txBody>
          <a:bodyPr>
            <a:normAutofit/>
          </a:bodyPr>
          <a:lstStyle>
            <a:lvl1pPr marL="0" indent="0" algn="l">
              <a:buNone/>
              <a:defRPr sz="2800">
                <a:solidFill>
                  <a:schemeClr val="tx1"/>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Description</a:t>
            </a:r>
            <a:endParaRPr lang="en-GB"/>
          </a:p>
        </p:txBody>
      </p:sp>
      <p:cxnSp>
        <p:nvCxnSpPr>
          <p:cNvPr id="10" name="Straight Connector 9">
            <a:extLst>
              <a:ext uri="{FF2B5EF4-FFF2-40B4-BE49-F238E27FC236}">
                <a16:creationId xmlns:a16="http://schemas.microsoft.com/office/drawing/2014/main" id="{8B434916-900A-BE4B-8AE8-A4DAFCB02D81}"/>
              </a:ext>
            </a:extLst>
          </p:cNvPr>
          <p:cNvCxnSpPr>
            <a:cxnSpLocks/>
          </p:cNvCxnSpPr>
          <p:nvPr userDrawn="1"/>
        </p:nvCxnSpPr>
        <p:spPr>
          <a:xfrm>
            <a:off x="1209468" y="8172400"/>
            <a:ext cx="13831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2B76722B-4749-B249-A30B-1FD1BB803F6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9" name="Footer Placeholder 4">
            <a:extLst>
              <a:ext uri="{FF2B5EF4-FFF2-40B4-BE49-F238E27FC236}">
                <a16:creationId xmlns:a16="http://schemas.microsoft.com/office/drawing/2014/main" id="{B2F4D2B9-D18A-104F-8A8E-4E55A0F74D88}"/>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Wind Turbines Session</a:t>
            </a:r>
          </a:p>
        </p:txBody>
      </p:sp>
      <p:sp>
        <p:nvSpPr>
          <p:cNvPr id="12" name="Slide Number Placeholder 5">
            <a:extLst>
              <a:ext uri="{FF2B5EF4-FFF2-40B4-BE49-F238E27FC236}">
                <a16:creationId xmlns:a16="http://schemas.microsoft.com/office/drawing/2014/main" id="{FE4A63D0-513E-AE43-9B96-14EC81CB264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612706908"/>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Title Slide_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BF03499-BC3D-E141-8BE6-7DED6A337EF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2"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44C73912-5F4E-3A47-9ECB-340A9AF3DF7F}"/>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34954" y="7668344"/>
            <a:ext cx="3699259" cy="840898"/>
          </a:xfrm>
          <a:prstGeom prst="rect">
            <a:avLst/>
          </a:prstGeom>
        </p:spPr>
      </p:pic>
    </p:spTree>
    <p:extLst>
      <p:ext uri="{BB962C8B-B14F-4D97-AF65-F5344CB8AC3E}">
        <p14:creationId xmlns:p14="http://schemas.microsoft.com/office/powerpoint/2010/main" val="402880077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Employer Image">
    <p:bg>
      <p:bgRef idx="1001">
        <a:schemeClr val="bg2"/>
      </p:bgRef>
    </p:bg>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9F2C1AD7-CCDE-4E4C-B07D-D39AD8393D8C}"/>
              </a:ext>
            </a:extLst>
          </p:cNvPr>
          <p:cNvSpPr>
            <a:spLocks noGrp="1"/>
          </p:cNvSpPr>
          <p:nvPr>
            <p:ph type="pic" sz="quarter" idx="13"/>
          </p:nvPr>
        </p:nvSpPr>
        <p:spPr>
          <a:xfrm>
            <a:off x="0" y="-1"/>
            <a:ext cx="7975600" cy="7825685"/>
          </a:xfrm>
          <a:custGeom>
            <a:avLst/>
            <a:gdLst>
              <a:gd name="connsiteX0" fmla="*/ 0 w 8128000"/>
              <a:gd name="connsiteY0" fmla="*/ 0 h 7338854"/>
              <a:gd name="connsiteX1" fmla="*/ 8128000 w 8128000"/>
              <a:gd name="connsiteY1" fmla="*/ 0 h 7338854"/>
              <a:gd name="connsiteX2" fmla="*/ 8128000 w 8128000"/>
              <a:gd name="connsiteY2" fmla="*/ 6854501 h 7338854"/>
              <a:gd name="connsiteX3" fmla="*/ 8118161 w 8128000"/>
              <a:gd name="connsiteY3" fmla="*/ 6952107 h 7338854"/>
              <a:gd name="connsiteX4" fmla="*/ 7643637 w 8128000"/>
              <a:gd name="connsiteY4" fmla="*/ 7338854 h 7338854"/>
              <a:gd name="connsiteX5" fmla="*/ 0 w 8128000"/>
              <a:gd name="connsiteY5" fmla="*/ 7338854 h 7338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28000" h="7338854">
                <a:moveTo>
                  <a:pt x="0" y="0"/>
                </a:moveTo>
                <a:lnTo>
                  <a:pt x="8128000" y="0"/>
                </a:lnTo>
                <a:lnTo>
                  <a:pt x="8128000" y="6854501"/>
                </a:lnTo>
                <a:lnTo>
                  <a:pt x="8118161" y="6952107"/>
                </a:lnTo>
                <a:cubicBezTo>
                  <a:pt x="8072996" y="7172823"/>
                  <a:pt x="7877706" y="7338854"/>
                  <a:pt x="7643637" y="7338854"/>
                </a:cubicBezTo>
                <a:lnTo>
                  <a:pt x="0" y="7338854"/>
                </a:lnTo>
                <a:close/>
              </a:path>
            </a:pathLst>
          </a:custGeom>
        </p:spPr>
        <p:txBody>
          <a:bodyPr wrap="square">
            <a:noAutofit/>
          </a:bodyPr>
          <a:lstStyle/>
          <a:p>
            <a:r>
              <a:rPr lang="en-GB"/>
              <a:t>Click icon to add picture</a:t>
            </a:r>
          </a:p>
        </p:txBody>
      </p:sp>
      <p:sp>
        <p:nvSpPr>
          <p:cNvPr id="7" name="Title 1">
            <a:extLst>
              <a:ext uri="{FF2B5EF4-FFF2-40B4-BE49-F238E27FC236}">
                <a16:creationId xmlns:a16="http://schemas.microsoft.com/office/drawing/2014/main" id="{82669135-9191-4243-8716-BB1539319372}"/>
              </a:ext>
            </a:extLst>
          </p:cNvPr>
          <p:cNvSpPr>
            <a:spLocks noGrp="1"/>
          </p:cNvSpPr>
          <p:nvPr>
            <p:ph type="ctrTitle" hasCustomPrompt="1"/>
          </p:nvPr>
        </p:nvSpPr>
        <p:spPr>
          <a:xfrm>
            <a:off x="8128001" y="4988728"/>
            <a:ext cx="6753340" cy="2303185"/>
          </a:xfrm>
        </p:spPr>
        <p:txBody>
          <a:bodyPr anchor="b">
            <a:normAutofit/>
          </a:bodyPr>
          <a:lstStyle>
            <a:lvl1pPr algn="ctr">
              <a:defRPr sz="5867" b="0" i="0">
                <a:solidFill>
                  <a:schemeClr val="tx1"/>
                </a:solidFill>
              </a:defRPr>
            </a:lvl1pPr>
          </a:lstStyle>
          <a:p>
            <a:r>
              <a:rPr lang="en-US"/>
              <a:t>Name of Employer</a:t>
            </a:r>
            <a:endParaRPr lang="en-GB"/>
          </a:p>
        </p:txBody>
      </p:sp>
      <p:sp>
        <p:nvSpPr>
          <p:cNvPr id="8" name="Subtitle 2">
            <a:extLst>
              <a:ext uri="{FF2B5EF4-FFF2-40B4-BE49-F238E27FC236}">
                <a16:creationId xmlns:a16="http://schemas.microsoft.com/office/drawing/2014/main" id="{F756CE9D-5624-4824-ACBF-618DCA42B340}"/>
              </a:ext>
            </a:extLst>
          </p:cNvPr>
          <p:cNvSpPr>
            <a:spLocks noGrp="1"/>
          </p:cNvSpPr>
          <p:nvPr>
            <p:ph type="subTitle" idx="1" hasCustomPrompt="1"/>
          </p:nvPr>
        </p:nvSpPr>
        <p:spPr>
          <a:xfrm>
            <a:off x="8314267" y="7338858"/>
            <a:ext cx="6753340" cy="486833"/>
          </a:xfrm>
        </p:spPr>
        <p:txBody>
          <a:bodyPr>
            <a:normAutofit/>
          </a:bodyPr>
          <a:lstStyle>
            <a:lvl1pPr marL="0" indent="0" algn="l">
              <a:buNone/>
              <a:defRPr sz="2933">
                <a:solidFill>
                  <a:schemeClr val="tx1"/>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Role || Company</a:t>
            </a:r>
            <a:endParaRPr lang="en-GB"/>
          </a:p>
        </p:txBody>
      </p:sp>
      <p:cxnSp>
        <p:nvCxnSpPr>
          <p:cNvPr id="13" name="Straight Connector 12">
            <a:extLst>
              <a:ext uri="{FF2B5EF4-FFF2-40B4-BE49-F238E27FC236}">
                <a16:creationId xmlns:a16="http://schemas.microsoft.com/office/drawing/2014/main" id="{B47CD54F-7BA4-3F4F-985E-1DC1C6F1013C}"/>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4295D4B1-D801-1949-98AD-9CAC0C9890A4}"/>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1" name="Footer Placeholder 4">
            <a:extLst>
              <a:ext uri="{FF2B5EF4-FFF2-40B4-BE49-F238E27FC236}">
                <a16:creationId xmlns:a16="http://schemas.microsoft.com/office/drawing/2014/main" id="{70B77401-4C3C-434D-8C2F-4F124908B6F1}"/>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Wind Turbines Session</a:t>
            </a:r>
          </a:p>
        </p:txBody>
      </p:sp>
      <p:sp>
        <p:nvSpPr>
          <p:cNvPr id="15" name="Slide Number Placeholder 5">
            <a:extLst>
              <a:ext uri="{FF2B5EF4-FFF2-40B4-BE49-F238E27FC236}">
                <a16:creationId xmlns:a16="http://schemas.microsoft.com/office/drawing/2014/main" id="{9AFC80D3-CED1-D84B-B295-D157B7E3DB2D}"/>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092859037"/>
      </p:ext>
    </p:extLst>
  </p:cSld>
  <p:clrMapOvr>
    <a:overrideClrMapping bg1="dk1" tx1="lt1" bg2="dk2" tx2="lt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Quote Layout">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3674432" y="3110928"/>
            <a:ext cx="8907137" cy="2303185"/>
          </a:xfrm>
        </p:spPr>
        <p:txBody>
          <a:bodyPr anchor="ctr">
            <a:normAutofit/>
          </a:bodyPr>
          <a:lstStyle>
            <a:lvl1pPr algn="ctr">
              <a:defRPr sz="5867" b="0" i="1">
                <a:solidFill>
                  <a:schemeClr val="accent4"/>
                </a:solidFill>
              </a:defRPr>
            </a:lvl1pPr>
          </a:lstStyle>
          <a:p>
            <a:r>
              <a:rPr lang="en-US"/>
              <a:t>“Quote goes in this space.”</a:t>
            </a:r>
            <a:endParaRPr lang="en-GB"/>
          </a:p>
        </p:txBody>
      </p:sp>
      <p:sp>
        <p:nvSpPr>
          <p:cNvPr id="7" name="Text Placeholder 6">
            <a:extLst>
              <a:ext uri="{FF2B5EF4-FFF2-40B4-BE49-F238E27FC236}">
                <a16:creationId xmlns:a16="http://schemas.microsoft.com/office/drawing/2014/main" id="{A5609AC1-B165-4266-AC17-4F37BE2DD358}"/>
              </a:ext>
            </a:extLst>
          </p:cNvPr>
          <p:cNvSpPr>
            <a:spLocks noGrp="1"/>
          </p:cNvSpPr>
          <p:nvPr>
            <p:ph type="body" sz="quarter" idx="13" hasCustomPrompt="1"/>
          </p:nvPr>
        </p:nvSpPr>
        <p:spPr>
          <a:xfrm>
            <a:off x="6719977" y="5440807"/>
            <a:ext cx="2816047" cy="427567"/>
          </a:xfrm>
        </p:spPr>
        <p:txBody>
          <a:bodyPr>
            <a:noAutofit/>
          </a:bodyPr>
          <a:lstStyle>
            <a:lvl1pPr marL="0" indent="0">
              <a:buNone/>
              <a:defRPr sz="2400">
                <a:solidFill>
                  <a:schemeClr val="bg1"/>
                </a:solidFill>
              </a:defRPr>
            </a:lvl1pPr>
          </a:lstStyle>
          <a:p>
            <a:pPr lvl="0"/>
            <a:r>
              <a:rPr lang="en-US"/>
              <a:t>Name || Company</a:t>
            </a:r>
            <a:endParaRPr lang="en-GB"/>
          </a:p>
        </p:txBody>
      </p:sp>
      <p:cxnSp>
        <p:nvCxnSpPr>
          <p:cNvPr id="11" name="Straight Connector 10">
            <a:extLst>
              <a:ext uri="{FF2B5EF4-FFF2-40B4-BE49-F238E27FC236}">
                <a16:creationId xmlns:a16="http://schemas.microsoft.com/office/drawing/2014/main" id="{F7EC9F5C-FCD7-A44D-90FE-E36F5AA85630}"/>
              </a:ext>
            </a:extLst>
          </p:cNvPr>
          <p:cNvCxnSpPr>
            <a:cxnSpLocks/>
          </p:cNvCxnSpPr>
          <p:nvPr userDrawn="1"/>
        </p:nvCxnSpPr>
        <p:spPr>
          <a:xfrm>
            <a:off x="1209468" y="8172400"/>
            <a:ext cx="13831300"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870455D3-005F-BF44-812D-4E70A1013335}"/>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9" name="Footer Placeholder 4">
            <a:extLst>
              <a:ext uri="{FF2B5EF4-FFF2-40B4-BE49-F238E27FC236}">
                <a16:creationId xmlns:a16="http://schemas.microsoft.com/office/drawing/2014/main" id="{87E0F78A-AA99-494C-8DE6-D1F16D54EA3E}"/>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STEM Education Programme - Wind Turbines Session</a:t>
            </a:r>
          </a:p>
        </p:txBody>
      </p:sp>
      <p:sp>
        <p:nvSpPr>
          <p:cNvPr id="10" name="Slide Number Placeholder 5">
            <a:extLst>
              <a:ext uri="{FF2B5EF4-FFF2-40B4-BE49-F238E27FC236}">
                <a16:creationId xmlns:a16="http://schemas.microsoft.com/office/drawing/2014/main" id="{BF34D970-913D-0140-8244-CB7EF8777F67}"/>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7649487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hank You Slide">
    <p:bg>
      <p:bgPr>
        <a:solidFill>
          <a:schemeClr val="tx2"/>
        </a:solidFill>
        <a:effectLst/>
      </p:bgPr>
    </p:bg>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498BE55A-3C5A-41CA-9ED0-9FA29FAED302}"/>
              </a:ext>
            </a:extLst>
          </p:cNvPr>
          <p:cNvCxnSpPr>
            <a:cxnSpLocks/>
          </p:cNvCxnSpPr>
          <p:nvPr userDrawn="1"/>
        </p:nvCxnSpPr>
        <p:spPr>
          <a:xfrm>
            <a:off x="1094141" y="0"/>
            <a:ext cx="0" cy="50292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cxnSp>
        <p:nvCxnSpPr>
          <p:cNvPr id="9" name="Straight Connector 8">
            <a:extLst>
              <a:ext uri="{FF2B5EF4-FFF2-40B4-BE49-F238E27FC236}">
                <a16:creationId xmlns:a16="http://schemas.microsoft.com/office/drawing/2014/main" id="{7F1EB68D-101D-4B9F-9F67-FA349EB46DFE}"/>
              </a:ext>
            </a:extLst>
          </p:cNvPr>
          <p:cNvCxnSpPr>
            <a:cxnSpLocks/>
          </p:cNvCxnSpPr>
          <p:nvPr userDrawn="1"/>
        </p:nvCxnSpPr>
        <p:spPr>
          <a:xfrm>
            <a:off x="1025561" y="0"/>
            <a:ext cx="0" cy="5029200"/>
          </a:xfrm>
          <a:prstGeom prst="line">
            <a:avLst/>
          </a:prstGeom>
          <a:ln>
            <a:solidFill>
              <a:schemeClr val="bg1"/>
            </a:solidFill>
          </a:ln>
        </p:spPr>
        <p:style>
          <a:lnRef idx="3">
            <a:schemeClr val="accent3"/>
          </a:lnRef>
          <a:fillRef idx="0">
            <a:schemeClr val="accent3"/>
          </a:fillRef>
          <a:effectRef idx="2">
            <a:schemeClr val="accent3"/>
          </a:effectRef>
          <a:fontRef idx="minor">
            <a:schemeClr val="tx1"/>
          </a:fontRef>
        </p:style>
      </p:cxnSp>
      <p:sp>
        <p:nvSpPr>
          <p:cNvPr id="10" name="Text Placeholder 13">
            <a:extLst>
              <a:ext uri="{FF2B5EF4-FFF2-40B4-BE49-F238E27FC236}">
                <a16:creationId xmlns:a16="http://schemas.microsoft.com/office/drawing/2014/main" id="{18C7139A-520F-48AF-A5AC-37FA09E8B66C}"/>
              </a:ext>
            </a:extLst>
          </p:cNvPr>
          <p:cNvSpPr>
            <a:spLocks noGrp="1"/>
          </p:cNvSpPr>
          <p:nvPr>
            <p:ph type="body" sz="quarter" idx="13" hasCustomPrompt="1"/>
          </p:nvPr>
        </p:nvSpPr>
        <p:spPr>
          <a:xfrm>
            <a:off x="1204932" y="3475228"/>
            <a:ext cx="2315634" cy="697455"/>
          </a:xfrm>
        </p:spPr>
        <p:txBody>
          <a:bodyPr>
            <a:normAutofit/>
          </a:bodyPr>
          <a:lstStyle>
            <a:lvl1pPr marL="0" indent="0">
              <a:buNone/>
              <a:defRPr sz="4600" b="0" cap="all" baseline="0">
                <a:solidFill>
                  <a:schemeClr val="bg1"/>
                </a:solidFill>
              </a:defRPr>
            </a:lvl1pPr>
          </a:lstStyle>
          <a:p>
            <a:pPr lvl="0"/>
            <a:r>
              <a:rPr lang="en-US"/>
              <a:t>Thank</a:t>
            </a:r>
          </a:p>
          <a:p>
            <a:pPr lvl="0"/>
            <a:endParaRPr lang="en-GB"/>
          </a:p>
        </p:txBody>
      </p:sp>
      <p:sp>
        <p:nvSpPr>
          <p:cNvPr id="12" name="Text Placeholder 19">
            <a:extLst>
              <a:ext uri="{FF2B5EF4-FFF2-40B4-BE49-F238E27FC236}">
                <a16:creationId xmlns:a16="http://schemas.microsoft.com/office/drawing/2014/main" id="{11E33066-9D68-4BA7-BE64-0ADF0181CF98}"/>
              </a:ext>
            </a:extLst>
          </p:cNvPr>
          <p:cNvSpPr>
            <a:spLocks noGrp="1"/>
          </p:cNvSpPr>
          <p:nvPr>
            <p:ph type="body" sz="quarter" idx="18" hasCustomPrompt="1"/>
          </p:nvPr>
        </p:nvSpPr>
        <p:spPr>
          <a:xfrm>
            <a:off x="1204932" y="4328583"/>
            <a:ext cx="5642241" cy="486833"/>
          </a:xfrm>
        </p:spPr>
        <p:txBody>
          <a:bodyPr>
            <a:normAutofit/>
          </a:bodyPr>
          <a:lstStyle>
            <a:lvl1pPr marL="0" indent="0">
              <a:buNone/>
              <a:defRPr sz="2300" b="1">
                <a:solidFill>
                  <a:schemeClr val="accent1"/>
                </a:solidFill>
              </a:defRPr>
            </a:lvl1pPr>
          </a:lstStyle>
          <a:p>
            <a:pPr lvl="0"/>
            <a:r>
              <a:rPr lang="en-US"/>
              <a:t>For more information, contact:</a:t>
            </a:r>
          </a:p>
        </p:txBody>
      </p:sp>
      <p:sp>
        <p:nvSpPr>
          <p:cNvPr id="13" name="Text Placeholder 13">
            <a:extLst>
              <a:ext uri="{FF2B5EF4-FFF2-40B4-BE49-F238E27FC236}">
                <a16:creationId xmlns:a16="http://schemas.microsoft.com/office/drawing/2014/main" id="{FDBC726C-BC21-4452-83A3-E5CAF0F0BA7C}"/>
              </a:ext>
            </a:extLst>
          </p:cNvPr>
          <p:cNvSpPr>
            <a:spLocks noGrp="1"/>
          </p:cNvSpPr>
          <p:nvPr>
            <p:ph type="body" sz="quarter" idx="19" hasCustomPrompt="1"/>
          </p:nvPr>
        </p:nvSpPr>
        <p:spPr>
          <a:xfrm>
            <a:off x="3303464" y="3475227"/>
            <a:ext cx="2315644" cy="697455"/>
          </a:xfrm>
        </p:spPr>
        <p:txBody>
          <a:bodyPr>
            <a:normAutofit/>
          </a:bodyPr>
          <a:lstStyle>
            <a:lvl1pPr marL="0" indent="0">
              <a:buNone/>
              <a:defRPr sz="4600" b="1" cap="all" baseline="0">
                <a:solidFill>
                  <a:schemeClr val="bg1"/>
                </a:solidFill>
              </a:defRPr>
            </a:lvl1pPr>
          </a:lstStyle>
          <a:p>
            <a:pPr lvl="0"/>
            <a:r>
              <a:rPr lang="en-US"/>
              <a:t>You</a:t>
            </a:r>
          </a:p>
          <a:p>
            <a:pPr lvl="0"/>
            <a:endParaRPr lang="en-GB"/>
          </a:p>
        </p:txBody>
      </p:sp>
      <p:sp>
        <p:nvSpPr>
          <p:cNvPr id="14" name="Text Placeholder 19">
            <a:extLst>
              <a:ext uri="{FF2B5EF4-FFF2-40B4-BE49-F238E27FC236}">
                <a16:creationId xmlns:a16="http://schemas.microsoft.com/office/drawing/2014/main" id="{A718052C-C9A1-4074-8991-B6475AA029F4}"/>
              </a:ext>
            </a:extLst>
          </p:cNvPr>
          <p:cNvSpPr>
            <a:spLocks noGrp="1"/>
          </p:cNvSpPr>
          <p:nvPr>
            <p:ph type="body" sz="quarter" idx="20" hasCustomPrompt="1"/>
          </p:nvPr>
        </p:nvSpPr>
        <p:spPr>
          <a:xfrm>
            <a:off x="1204932" y="4724065"/>
            <a:ext cx="5642241" cy="486833"/>
          </a:xfrm>
        </p:spPr>
        <p:txBody>
          <a:bodyPr>
            <a:normAutofit/>
          </a:bodyPr>
          <a:lstStyle>
            <a:lvl1pPr marL="0" indent="0">
              <a:buNone/>
              <a:defRPr sz="2300" b="0">
                <a:solidFill>
                  <a:schemeClr val="accent1"/>
                </a:solidFill>
              </a:defRPr>
            </a:lvl1pPr>
          </a:lstStyle>
          <a:p>
            <a:pPr lvl="0"/>
            <a:r>
              <a:rPr lang="en-US"/>
              <a:t>Persons.name@company.com</a:t>
            </a:r>
          </a:p>
        </p:txBody>
      </p:sp>
      <p:pic>
        <p:nvPicPr>
          <p:cNvPr id="15" name="Picture 14">
            <a:extLst>
              <a:ext uri="{FF2B5EF4-FFF2-40B4-BE49-F238E27FC236}">
                <a16:creationId xmlns:a16="http://schemas.microsoft.com/office/drawing/2014/main" id="{BC0B1708-7FAE-9E44-AFD8-FFC12A9E96BE}"/>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355683251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7FC8B8-0A74-4353-AFA1-0CA2B0918ED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D79F016F-1375-4216-98A4-CC52D1C342C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8F08C9A-9D4E-4C41-9A64-1799D3F11F0F}"/>
              </a:ext>
            </a:extLst>
          </p:cNvPr>
          <p:cNvSpPr>
            <a:spLocks noGrp="1"/>
          </p:cNvSpPr>
          <p:nvPr>
            <p:ph type="dt" sz="half" idx="10"/>
          </p:nvPr>
        </p:nvSpPr>
        <p:spPr/>
        <p:txBody>
          <a:bodyPr/>
          <a:lstStyle/>
          <a:p>
            <a:endParaRPr lang="en-GB" dirty="0"/>
          </a:p>
        </p:txBody>
      </p:sp>
      <p:sp>
        <p:nvSpPr>
          <p:cNvPr id="5" name="Footer Placeholder 4">
            <a:extLst>
              <a:ext uri="{FF2B5EF4-FFF2-40B4-BE49-F238E27FC236}">
                <a16:creationId xmlns:a16="http://schemas.microsoft.com/office/drawing/2014/main" id="{9F558834-691A-459D-B3E5-E4900C4C1B75}"/>
              </a:ext>
            </a:extLst>
          </p:cNvPr>
          <p:cNvSpPr>
            <a:spLocks noGrp="1"/>
          </p:cNvSpPr>
          <p:nvPr>
            <p:ph type="ftr" sz="quarter" idx="11"/>
          </p:nvPr>
        </p:nvSpPr>
        <p:spPr/>
        <p:txBody>
          <a:bodyPr/>
          <a:lstStyle/>
          <a:p>
            <a:r>
              <a:rPr lang="en-GB"/>
              <a:t>STEM Education Programme - Wind Turbines Session</a:t>
            </a:r>
            <a:endParaRPr lang="en-GB" dirty="0"/>
          </a:p>
        </p:txBody>
      </p:sp>
      <p:sp>
        <p:nvSpPr>
          <p:cNvPr id="6" name="Slide Number Placeholder 5">
            <a:extLst>
              <a:ext uri="{FF2B5EF4-FFF2-40B4-BE49-F238E27FC236}">
                <a16:creationId xmlns:a16="http://schemas.microsoft.com/office/drawing/2014/main" id="{AC337201-5144-4336-A9DF-4305DD307097}"/>
              </a:ext>
            </a:extLst>
          </p:cNvPr>
          <p:cNvSpPr>
            <a:spLocks noGrp="1"/>
          </p:cNvSpPr>
          <p:nvPr>
            <p:ph type="sldNum" sz="quarter" idx="12"/>
          </p:nvPr>
        </p:nvSpPr>
        <p:spPr/>
        <p:txBody>
          <a:bodyPr/>
          <a:lstStyle/>
          <a:p>
            <a:fld id="{27355F34-D928-4933-AEEF-DCC3DF458A68}" type="slidenum">
              <a:rPr lang="en-GB" smtClean="0"/>
              <a:t>‹#›</a:t>
            </a:fld>
            <a:endParaRPr lang="en-GB" dirty="0"/>
          </a:p>
        </p:txBody>
      </p:sp>
    </p:spTree>
    <p:extLst>
      <p:ext uri="{BB962C8B-B14F-4D97-AF65-F5344CB8AC3E}">
        <p14:creationId xmlns:p14="http://schemas.microsoft.com/office/powerpoint/2010/main" val="112647920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D0DA113-0B53-4B53-BB5F-EC9746A2019F}"/>
              </a:ext>
            </a:extLst>
          </p:cNvPr>
          <p:cNvSpPr>
            <a:spLocks noGrp="1"/>
          </p:cNvSpPr>
          <p:nvPr>
            <p:ph type="dt" sz="half" idx="10"/>
          </p:nvPr>
        </p:nvSpPr>
        <p:spPr/>
        <p:txBody>
          <a:bodyPr/>
          <a:lstStyle/>
          <a:p>
            <a:endParaRPr lang="en-GB" dirty="0"/>
          </a:p>
        </p:txBody>
      </p:sp>
      <p:sp>
        <p:nvSpPr>
          <p:cNvPr id="3" name="Footer Placeholder 2">
            <a:extLst>
              <a:ext uri="{FF2B5EF4-FFF2-40B4-BE49-F238E27FC236}">
                <a16:creationId xmlns:a16="http://schemas.microsoft.com/office/drawing/2014/main" id="{43D6DD30-8B69-4D28-942F-DFE1D7794944}"/>
              </a:ext>
            </a:extLst>
          </p:cNvPr>
          <p:cNvSpPr>
            <a:spLocks noGrp="1"/>
          </p:cNvSpPr>
          <p:nvPr>
            <p:ph type="ftr" sz="quarter" idx="11"/>
          </p:nvPr>
        </p:nvSpPr>
        <p:spPr/>
        <p:txBody>
          <a:bodyPr/>
          <a:lstStyle/>
          <a:p>
            <a:r>
              <a:rPr lang="en-GB"/>
              <a:t>STEM Education Programme - Wind Turbines Session</a:t>
            </a:r>
            <a:endParaRPr lang="en-GB" dirty="0"/>
          </a:p>
        </p:txBody>
      </p:sp>
      <p:sp>
        <p:nvSpPr>
          <p:cNvPr id="4" name="Slide Number Placeholder 3">
            <a:extLst>
              <a:ext uri="{FF2B5EF4-FFF2-40B4-BE49-F238E27FC236}">
                <a16:creationId xmlns:a16="http://schemas.microsoft.com/office/drawing/2014/main" id="{B87C0DB7-5446-47DA-8FE3-1266AC996120}"/>
              </a:ext>
            </a:extLst>
          </p:cNvPr>
          <p:cNvSpPr>
            <a:spLocks noGrp="1"/>
          </p:cNvSpPr>
          <p:nvPr>
            <p:ph type="sldNum" sz="quarter" idx="12"/>
          </p:nvPr>
        </p:nvSpPr>
        <p:spPr/>
        <p:txBody>
          <a:bodyPr/>
          <a:lstStyle/>
          <a:p>
            <a:fld id="{3A05853B-9AA3-48DF-8587-E5F59F1E4A21}" type="slidenum">
              <a:rPr lang="en-GB" smtClean="0"/>
              <a:t>‹#›</a:t>
            </a:fld>
            <a:endParaRPr lang="en-GB" dirty="0"/>
          </a:p>
        </p:txBody>
      </p:sp>
    </p:spTree>
    <p:extLst>
      <p:ext uri="{BB962C8B-B14F-4D97-AF65-F5344CB8AC3E}">
        <p14:creationId xmlns:p14="http://schemas.microsoft.com/office/powerpoint/2010/main" val="203979353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B806A5-D9DF-4F71-BA92-0E35910FA1B2}"/>
              </a:ext>
            </a:extLst>
          </p:cNvPr>
          <p:cNvSpPr>
            <a:spLocks noGrp="1"/>
          </p:cNvSpPr>
          <p:nvPr>
            <p:ph type="ctrTitle"/>
          </p:nvPr>
        </p:nvSpPr>
        <p:spPr>
          <a:xfrm>
            <a:off x="2032000" y="1496484"/>
            <a:ext cx="12192000" cy="3183467"/>
          </a:xfrm>
        </p:spPr>
        <p:txBody>
          <a:bodyPr anchor="b"/>
          <a:lstStyle>
            <a:lvl1pPr algn="ctr">
              <a:defRPr sz="8000"/>
            </a:lvl1pPr>
          </a:lstStyle>
          <a:p>
            <a:r>
              <a:rPr lang="en-US"/>
              <a:t>Click to edit Master title style</a:t>
            </a:r>
            <a:endParaRPr lang="en-GB"/>
          </a:p>
        </p:txBody>
      </p:sp>
      <p:sp>
        <p:nvSpPr>
          <p:cNvPr id="3" name="Subtitle 2">
            <a:extLst>
              <a:ext uri="{FF2B5EF4-FFF2-40B4-BE49-F238E27FC236}">
                <a16:creationId xmlns:a16="http://schemas.microsoft.com/office/drawing/2014/main" id="{CF1EF6BE-8805-40FC-A50D-0FF4816B0BDC}"/>
              </a:ext>
            </a:extLst>
          </p:cNvPr>
          <p:cNvSpPr>
            <a:spLocks noGrp="1"/>
          </p:cNvSpPr>
          <p:nvPr>
            <p:ph type="subTitle" idx="1"/>
          </p:nvPr>
        </p:nvSpPr>
        <p:spPr>
          <a:xfrm>
            <a:off x="2032000" y="4802717"/>
            <a:ext cx="12192000" cy="2207683"/>
          </a:xfrm>
        </p:spPr>
        <p:txBody>
          <a:bodyPr/>
          <a:lstStyle>
            <a:lvl1pPr marL="0" indent="0" algn="ctr">
              <a:buNone/>
              <a:defRPr sz="3200"/>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BAC50FC4-EC65-4817-A0D5-F45A0ACF11A8}"/>
              </a:ext>
            </a:extLst>
          </p:cNvPr>
          <p:cNvSpPr>
            <a:spLocks noGrp="1"/>
          </p:cNvSpPr>
          <p:nvPr>
            <p:ph type="dt" sz="half" idx="10"/>
          </p:nvPr>
        </p:nvSpPr>
        <p:spPr/>
        <p:txBody>
          <a:bodyPr/>
          <a:lstStyle/>
          <a:p>
            <a:endParaRPr lang="en-GB" dirty="0"/>
          </a:p>
        </p:txBody>
      </p:sp>
      <p:sp>
        <p:nvSpPr>
          <p:cNvPr id="5" name="Footer Placeholder 4">
            <a:extLst>
              <a:ext uri="{FF2B5EF4-FFF2-40B4-BE49-F238E27FC236}">
                <a16:creationId xmlns:a16="http://schemas.microsoft.com/office/drawing/2014/main" id="{77093D5F-AFD3-498B-8B02-614A4A9414B3}"/>
              </a:ext>
            </a:extLst>
          </p:cNvPr>
          <p:cNvSpPr>
            <a:spLocks noGrp="1"/>
          </p:cNvSpPr>
          <p:nvPr>
            <p:ph type="ftr" sz="quarter" idx="11"/>
          </p:nvPr>
        </p:nvSpPr>
        <p:spPr/>
        <p:txBody>
          <a:bodyPr/>
          <a:lstStyle/>
          <a:p>
            <a:r>
              <a:rPr lang="en-GB"/>
              <a:t>STEM Education Programme - Wind Turbines Session</a:t>
            </a:r>
            <a:endParaRPr lang="en-GB" dirty="0"/>
          </a:p>
        </p:txBody>
      </p:sp>
      <p:sp>
        <p:nvSpPr>
          <p:cNvPr id="6" name="Slide Number Placeholder 5">
            <a:extLst>
              <a:ext uri="{FF2B5EF4-FFF2-40B4-BE49-F238E27FC236}">
                <a16:creationId xmlns:a16="http://schemas.microsoft.com/office/drawing/2014/main" id="{C9251154-DFCB-41E3-A097-1A1E410DCA9A}"/>
              </a:ext>
            </a:extLst>
          </p:cNvPr>
          <p:cNvSpPr>
            <a:spLocks noGrp="1"/>
          </p:cNvSpPr>
          <p:nvPr>
            <p:ph type="sldNum" sz="quarter" idx="12"/>
          </p:nvPr>
        </p:nvSpPr>
        <p:spPr/>
        <p:txBody>
          <a:bodyPr/>
          <a:lstStyle/>
          <a:p>
            <a:fld id="{45013221-454E-4489-B2D7-6AC94B844981}" type="slidenum">
              <a:rPr lang="en-GB" smtClean="0"/>
              <a:t>‹#›</a:t>
            </a:fld>
            <a:endParaRPr lang="en-GB" dirty="0"/>
          </a:p>
        </p:txBody>
      </p:sp>
    </p:spTree>
    <p:extLst>
      <p:ext uri="{BB962C8B-B14F-4D97-AF65-F5344CB8AC3E}">
        <p14:creationId xmlns:p14="http://schemas.microsoft.com/office/powerpoint/2010/main" val="368225949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userDrawn="1">
  <p:cSld name="Group Cover 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Picture 2" descr="Graphical user interface&#10;&#10;Description automatically generated with low confidence">
            <a:extLst>
              <a:ext uri="{FF2B5EF4-FFF2-40B4-BE49-F238E27FC236}">
                <a16:creationId xmlns:a16="http://schemas.microsoft.com/office/drawing/2014/main" id="{B922D7FF-308E-8F48-1509-E433DFFD03A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130576" y="0"/>
            <a:ext cx="9125424" cy="8466666"/>
          </a:xfrm>
          <a:prstGeom prst="rect">
            <a:avLst/>
          </a:prstGeom>
        </p:spPr>
      </p:pic>
      <p:sp>
        <p:nvSpPr>
          <p:cNvPr id="6" name="Text Placeholder 19">
            <a:extLst>
              <a:ext uri="{FF2B5EF4-FFF2-40B4-BE49-F238E27FC236}">
                <a16:creationId xmlns:a16="http://schemas.microsoft.com/office/drawing/2014/main" id="{1F5756D0-D4EF-B885-B324-79174DBABA4B}"/>
              </a:ext>
            </a:extLst>
          </p:cNvPr>
          <p:cNvSpPr>
            <a:spLocks noGrp="1"/>
          </p:cNvSpPr>
          <p:nvPr>
            <p:ph type="body" sz="quarter" idx="18"/>
          </p:nvPr>
        </p:nvSpPr>
        <p:spPr>
          <a:xfrm>
            <a:off x="1117600" y="4572000"/>
            <a:ext cx="6375400" cy="987963"/>
          </a:xfrm>
        </p:spPr>
        <p:txBody>
          <a:bodyPr>
            <a:normAutofit/>
          </a:bodyPr>
          <a:lstStyle>
            <a:lvl1pPr marL="0" indent="0">
              <a:buNone/>
              <a:defRPr sz="2300" b="1">
                <a:solidFill>
                  <a:schemeClr val="bg1"/>
                </a:solidFill>
              </a:defRPr>
            </a:lvl1pPr>
          </a:lstStyle>
          <a:p>
            <a:pPr lvl="0"/>
            <a:r>
              <a:rPr lang="en-GB" dirty="0"/>
              <a:t>Click to edit Master text styles</a:t>
            </a:r>
          </a:p>
        </p:txBody>
      </p:sp>
      <p:sp>
        <p:nvSpPr>
          <p:cNvPr id="7" name="Text Placeholder 22">
            <a:extLst>
              <a:ext uri="{FF2B5EF4-FFF2-40B4-BE49-F238E27FC236}">
                <a16:creationId xmlns:a16="http://schemas.microsoft.com/office/drawing/2014/main" id="{382B053B-4075-C6CA-DBA4-59813F997F82}"/>
              </a:ext>
            </a:extLst>
          </p:cNvPr>
          <p:cNvSpPr>
            <a:spLocks noGrp="1"/>
          </p:cNvSpPr>
          <p:nvPr>
            <p:ph type="body" sz="quarter" idx="16"/>
          </p:nvPr>
        </p:nvSpPr>
        <p:spPr>
          <a:xfrm>
            <a:off x="1117600" y="5559963"/>
            <a:ext cx="3643930" cy="1180033"/>
          </a:xfrm>
        </p:spPr>
        <p:txBody>
          <a:bodyPr>
            <a:normAutofit/>
          </a:bodyPr>
          <a:lstStyle>
            <a:lvl1pPr marL="0" indent="0">
              <a:buNone/>
              <a:defRPr sz="2300">
                <a:solidFill>
                  <a:srgbClr val="425563"/>
                </a:solidFill>
              </a:defRPr>
            </a:lvl1pPr>
          </a:lstStyle>
          <a:p>
            <a:pPr lvl="0"/>
            <a:r>
              <a:rPr lang="en-GB" dirty="0"/>
              <a:t>Click to edit Master text styles</a:t>
            </a:r>
          </a:p>
        </p:txBody>
      </p:sp>
      <p:sp>
        <p:nvSpPr>
          <p:cNvPr id="8" name="Title Placeholder 1">
            <a:extLst>
              <a:ext uri="{FF2B5EF4-FFF2-40B4-BE49-F238E27FC236}">
                <a16:creationId xmlns:a16="http://schemas.microsoft.com/office/drawing/2014/main" id="{8A4778FA-BEE7-0498-F6CE-53982BCF5320}"/>
              </a:ext>
            </a:extLst>
          </p:cNvPr>
          <p:cNvSpPr>
            <a:spLocks noGrp="1"/>
          </p:cNvSpPr>
          <p:nvPr>
            <p:ph type="title"/>
          </p:nvPr>
        </p:nvSpPr>
        <p:spPr>
          <a:xfrm>
            <a:off x="1117600" y="3054357"/>
            <a:ext cx="6375401" cy="1517643"/>
          </a:xfrm>
          <a:prstGeom prst="rect">
            <a:avLst/>
          </a:prstGeom>
        </p:spPr>
        <p:txBody>
          <a:bodyPr vert="horz" lIns="91440" tIns="45720" rIns="91440" bIns="45720" rtlCol="0" anchor="ctr">
            <a:normAutofit/>
          </a:bodyPr>
          <a:lstStyle>
            <a:lvl1pPr>
              <a:defRPr sz="4400" b="0" i="0">
                <a:solidFill>
                  <a:schemeClr val="tx2"/>
                </a:solidFill>
                <a:latin typeface="Arial Black" panose="020B0A04020102020204" pitchFamily="34" charset="0"/>
                <a:cs typeface="Arial" panose="020B0604020202020204" pitchFamily="34" charset="0"/>
              </a:defRPr>
            </a:lvl1pPr>
          </a:lstStyle>
          <a:p>
            <a:r>
              <a:rPr lang="en-US" dirty="0"/>
              <a:t>Click to edit Master title style</a:t>
            </a:r>
            <a:endParaRPr lang="en-GB" dirty="0"/>
          </a:p>
        </p:txBody>
      </p:sp>
      <p:pic>
        <p:nvPicPr>
          <p:cNvPr id="11" name="Graphic 10">
            <a:extLst>
              <a:ext uri="{FF2B5EF4-FFF2-40B4-BE49-F238E27FC236}">
                <a16:creationId xmlns:a16="http://schemas.microsoft.com/office/drawing/2014/main" id="{054D6C34-4E73-666A-A96D-0E289750E813}"/>
              </a:ext>
            </a:extLst>
          </p:cNvPr>
          <p:cNvPicPr>
            <a:picLocks noChangeAspect="1"/>
          </p:cNvPicPr>
          <p:nvPr userDrawn="1"/>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4010952" y="7988300"/>
            <a:ext cx="1424627" cy="672102"/>
          </a:xfrm>
          <a:prstGeom prst="rect">
            <a:avLst/>
          </a:prstGeom>
        </p:spPr>
      </p:pic>
    </p:spTree>
    <p:extLst>
      <p:ext uri="{BB962C8B-B14F-4D97-AF65-F5344CB8AC3E}">
        <p14:creationId xmlns:p14="http://schemas.microsoft.com/office/powerpoint/2010/main" val="243563687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userDrawn="1">
  <p:cSld name="Group Cover 4">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Picture 3" descr="Graphical user interface, website&#10;&#10;Description automatically generated">
            <a:extLst>
              <a:ext uri="{FF2B5EF4-FFF2-40B4-BE49-F238E27FC236}">
                <a16:creationId xmlns:a16="http://schemas.microsoft.com/office/drawing/2014/main" id="{647BE8DA-6B66-5CC9-0D52-589001CA776E}"/>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7217488" y="1397233"/>
            <a:ext cx="9038511" cy="6739241"/>
          </a:xfrm>
          <a:prstGeom prst="rect">
            <a:avLst/>
          </a:prstGeom>
        </p:spPr>
      </p:pic>
      <p:sp>
        <p:nvSpPr>
          <p:cNvPr id="20" name="Text Placeholder 19">
            <a:extLst>
              <a:ext uri="{FF2B5EF4-FFF2-40B4-BE49-F238E27FC236}">
                <a16:creationId xmlns:a16="http://schemas.microsoft.com/office/drawing/2014/main" id="{1D2585A7-AF49-805D-4A30-A6664CA93FED}"/>
              </a:ext>
            </a:extLst>
          </p:cNvPr>
          <p:cNvSpPr>
            <a:spLocks noGrp="1"/>
          </p:cNvSpPr>
          <p:nvPr>
            <p:ph type="body" sz="quarter" idx="18"/>
          </p:nvPr>
        </p:nvSpPr>
        <p:spPr>
          <a:xfrm>
            <a:off x="1117600" y="4572000"/>
            <a:ext cx="6375400" cy="987963"/>
          </a:xfrm>
        </p:spPr>
        <p:txBody>
          <a:bodyPr>
            <a:normAutofit/>
          </a:bodyPr>
          <a:lstStyle>
            <a:lvl1pPr marL="0" indent="0">
              <a:buNone/>
              <a:defRPr sz="2300" b="1">
                <a:solidFill>
                  <a:schemeClr val="bg1"/>
                </a:solidFill>
              </a:defRPr>
            </a:lvl1pPr>
          </a:lstStyle>
          <a:p>
            <a:pPr lvl="0"/>
            <a:r>
              <a:rPr lang="en-GB" dirty="0"/>
              <a:t>Click to edit Master text styles</a:t>
            </a:r>
          </a:p>
        </p:txBody>
      </p:sp>
      <p:sp>
        <p:nvSpPr>
          <p:cNvPr id="22" name="Text Placeholder 22">
            <a:extLst>
              <a:ext uri="{FF2B5EF4-FFF2-40B4-BE49-F238E27FC236}">
                <a16:creationId xmlns:a16="http://schemas.microsoft.com/office/drawing/2014/main" id="{E33E49B7-FBD1-1E80-B5E6-D20449CA3609}"/>
              </a:ext>
            </a:extLst>
          </p:cNvPr>
          <p:cNvSpPr>
            <a:spLocks noGrp="1"/>
          </p:cNvSpPr>
          <p:nvPr>
            <p:ph type="body" sz="quarter" idx="16"/>
          </p:nvPr>
        </p:nvSpPr>
        <p:spPr>
          <a:xfrm>
            <a:off x="1117600" y="5559963"/>
            <a:ext cx="3643930" cy="1180033"/>
          </a:xfrm>
        </p:spPr>
        <p:txBody>
          <a:bodyPr>
            <a:normAutofit/>
          </a:bodyPr>
          <a:lstStyle>
            <a:lvl1pPr marL="0" indent="0">
              <a:buNone/>
              <a:defRPr sz="2300">
                <a:solidFill>
                  <a:srgbClr val="425563"/>
                </a:solidFill>
              </a:defRPr>
            </a:lvl1pPr>
          </a:lstStyle>
          <a:p>
            <a:pPr lvl="0"/>
            <a:r>
              <a:rPr lang="en-GB" dirty="0"/>
              <a:t>Click to edit Master text styles</a:t>
            </a:r>
          </a:p>
        </p:txBody>
      </p:sp>
      <p:sp>
        <p:nvSpPr>
          <p:cNvPr id="24" name="Title Placeholder 1">
            <a:extLst>
              <a:ext uri="{FF2B5EF4-FFF2-40B4-BE49-F238E27FC236}">
                <a16:creationId xmlns:a16="http://schemas.microsoft.com/office/drawing/2014/main" id="{36443EE8-6E52-82A9-6082-39B056090DA4}"/>
              </a:ext>
            </a:extLst>
          </p:cNvPr>
          <p:cNvSpPr>
            <a:spLocks noGrp="1"/>
          </p:cNvSpPr>
          <p:nvPr>
            <p:ph type="title"/>
          </p:nvPr>
        </p:nvSpPr>
        <p:spPr>
          <a:xfrm>
            <a:off x="1117600" y="3054357"/>
            <a:ext cx="6375401" cy="1517643"/>
          </a:xfrm>
          <a:prstGeom prst="rect">
            <a:avLst/>
          </a:prstGeom>
        </p:spPr>
        <p:txBody>
          <a:bodyPr vert="horz" lIns="91440" tIns="45720" rIns="91440" bIns="45720" rtlCol="0" anchor="ctr">
            <a:normAutofit/>
          </a:bodyPr>
          <a:lstStyle>
            <a:lvl1pPr>
              <a:defRPr sz="4400" b="0" i="0">
                <a:solidFill>
                  <a:schemeClr val="tx2"/>
                </a:solidFill>
                <a:latin typeface="Arial Black" panose="020B0A04020102020204" pitchFamily="34" charset="0"/>
                <a:cs typeface="Arial" panose="020B0604020202020204" pitchFamily="34" charset="0"/>
              </a:defRPr>
            </a:lvl1pPr>
          </a:lstStyle>
          <a:p>
            <a:r>
              <a:rPr lang="en-US" dirty="0"/>
              <a:t>Click to edit Master title style</a:t>
            </a:r>
            <a:endParaRPr lang="en-GB" dirty="0"/>
          </a:p>
        </p:txBody>
      </p:sp>
      <p:pic>
        <p:nvPicPr>
          <p:cNvPr id="13" name="Graphic 12">
            <a:extLst>
              <a:ext uri="{FF2B5EF4-FFF2-40B4-BE49-F238E27FC236}">
                <a16:creationId xmlns:a16="http://schemas.microsoft.com/office/drawing/2014/main" id="{80CB642F-5667-FFF0-9D2C-813B38E4D564}"/>
              </a:ext>
            </a:extLst>
          </p:cNvPr>
          <p:cNvPicPr>
            <a:picLocks noChangeAspect="1"/>
          </p:cNvPicPr>
          <p:nvPr userDrawn="1"/>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4010952" y="7988300"/>
            <a:ext cx="1424627" cy="672102"/>
          </a:xfrm>
          <a:prstGeom prst="rect">
            <a:avLst/>
          </a:prstGeom>
        </p:spPr>
      </p:pic>
    </p:spTree>
    <p:extLst>
      <p:ext uri="{BB962C8B-B14F-4D97-AF65-F5344CB8AC3E}">
        <p14:creationId xmlns:p14="http://schemas.microsoft.com/office/powerpoint/2010/main" val="43715199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Subhead - image with collage">
    <p:bg>
      <p:bgPr>
        <a:solidFill>
          <a:schemeClr val="bg1"/>
        </a:solidFill>
        <a:effectLst/>
      </p:bgPr>
    </p:bg>
    <p:spTree>
      <p:nvGrpSpPr>
        <p:cNvPr id="1" name=""/>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5D962294-A079-DC73-E9EA-2618C90E5800}"/>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Footer Placeholder 4">
            <a:extLst>
              <a:ext uri="{FF2B5EF4-FFF2-40B4-BE49-F238E27FC236}">
                <a16:creationId xmlns:a16="http://schemas.microsoft.com/office/drawing/2014/main" id="{F9D8046C-9438-3E6B-F15D-5A190FD7150E}"/>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rgbClr val="9F9F9F"/>
                </a:solidFill>
              </a:defRPr>
            </a:lvl1pPr>
          </a:lstStyle>
          <a:p>
            <a:r>
              <a:rPr lang="en-GB"/>
              <a:t>STEM Education Programme - Wind Turbines Session</a:t>
            </a:r>
            <a:endParaRPr lang="en-GB" dirty="0"/>
          </a:p>
        </p:txBody>
      </p:sp>
      <p:sp>
        <p:nvSpPr>
          <p:cNvPr id="14" name="Slide Number Placeholder 5">
            <a:extLst>
              <a:ext uri="{FF2B5EF4-FFF2-40B4-BE49-F238E27FC236}">
                <a16:creationId xmlns:a16="http://schemas.microsoft.com/office/drawing/2014/main" id="{B08D8E64-CC59-04BA-73FE-8FDDFDE92E19}"/>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rgbClr val="9F9F9F"/>
                </a:solidFill>
              </a:defRPr>
            </a:lvl1pPr>
          </a:lstStyle>
          <a:p>
            <a:fld id="{40FC62D0-A2F2-4BF8-8DAC-E86C11000EC3}" type="slidenum">
              <a:rPr lang="en-GB" smtClean="0"/>
              <a:pPr/>
              <a:t>‹#›</a:t>
            </a:fld>
            <a:endParaRPr lang="en-GB" dirty="0"/>
          </a:p>
        </p:txBody>
      </p:sp>
      <p:sp>
        <p:nvSpPr>
          <p:cNvPr id="15" name="Content Placeholder 9">
            <a:extLst>
              <a:ext uri="{FF2B5EF4-FFF2-40B4-BE49-F238E27FC236}">
                <a16:creationId xmlns:a16="http://schemas.microsoft.com/office/drawing/2014/main" id="{32F0192D-E8DE-61E3-DEC9-05AD0EC85990}"/>
              </a:ext>
            </a:extLst>
          </p:cNvPr>
          <p:cNvSpPr>
            <a:spLocks noGrp="1"/>
          </p:cNvSpPr>
          <p:nvPr>
            <p:ph sz="quarter" idx="13"/>
          </p:nvPr>
        </p:nvSpPr>
        <p:spPr>
          <a:xfrm>
            <a:off x="1117600" y="2368491"/>
            <a:ext cx="7835898" cy="5067856"/>
          </a:xfrm>
        </p:spPr>
        <p:txBody>
          <a:bodyPr>
            <a:normAutofit/>
          </a:bodyPr>
          <a:lstStyle>
            <a:lvl1pPr marL="304792" indent="-304792">
              <a:buClr>
                <a:schemeClr val="accent1"/>
              </a:buClr>
              <a:buFont typeface="Arial" panose="020B0604020202020204" pitchFamily="34" charset="0"/>
              <a:buChar char="•"/>
              <a:defRPr sz="2600">
                <a:solidFill>
                  <a:schemeClr val="tx1">
                    <a:lumMod val="75000"/>
                    <a:lumOff val="25000"/>
                  </a:schemeClr>
                </a:solidFill>
              </a:defRPr>
            </a:lvl1pPr>
            <a:lvl2pPr marL="914377" indent="-304792">
              <a:buClr>
                <a:schemeClr val="accent1"/>
              </a:buClr>
              <a:buFont typeface="Arial" panose="020B0604020202020204" pitchFamily="34" charset="0"/>
              <a:buChar char="•"/>
              <a:defRPr sz="2600">
                <a:solidFill>
                  <a:schemeClr val="tx1">
                    <a:lumMod val="75000"/>
                    <a:lumOff val="25000"/>
                  </a:schemeClr>
                </a:solidFill>
              </a:defRPr>
            </a:lvl2pPr>
            <a:lvl3pPr marL="1523962" indent="-304792">
              <a:buClr>
                <a:schemeClr val="accent1"/>
              </a:buClr>
              <a:buFont typeface="Arial" panose="020B0604020202020204" pitchFamily="34" charset="0"/>
              <a:buChar char="•"/>
              <a:defRPr sz="2600">
                <a:solidFill>
                  <a:schemeClr val="tx1">
                    <a:lumMod val="75000"/>
                    <a:lumOff val="25000"/>
                  </a:schemeClr>
                </a:solidFill>
              </a:defRPr>
            </a:lvl3pPr>
            <a:lvl4pPr marL="2133547" indent="-304792">
              <a:buClr>
                <a:schemeClr val="accent1"/>
              </a:buClr>
              <a:buFont typeface="Arial" panose="020B0604020202020204" pitchFamily="34" charset="0"/>
              <a:buChar char="•"/>
              <a:defRPr sz="2600">
                <a:solidFill>
                  <a:schemeClr val="tx1">
                    <a:lumMod val="75000"/>
                    <a:lumOff val="25000"/>
                  </a:schemeClr>
                </a:solidFill>
              </a:defRPr>
            </a:lvl4pPr>
            <a:lvl5pPr marL="2743131" indent="-304792">
              <a:buClr>
                <a:schemeClr val="accent1"/>
              </a:buClr>
              <a:buFont typeface="Arial" panose="020B0604020202020204" pitchFamily="34" charset="0"/>
              <a:buChar char="•"/>
              <a:defRPr sz="2600">
                <a:solidFill>
                  <a:schemeClr val="tx1">
                    <a:lumMod val="75000"/>
                    <a:lumOff val="25000"/>
                  </a:schemeClr>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7" name="Title 1">
            <a:extLst>
              <a:ext uri="{FF2B5EF4-FFF2-40B4-BE49-F238E27FC236}">
                <a16:creationId xmlns:a16="http://schemas.microsoft.com/office/drawing/2014/main" id="{2201D773-B270-A904-F7B4-E3D12A5090E8}"/>
              </a:ext>
            </a:extLst>
          </p:cNvPr>
          <p:cNvSpPr>
            <a:spLocks noGrp="1"/>
          </p:cNvSpPr>
          <p:nvPr>
            <p:ph type="title" hasCustomPrompt="1"/>
          </p:nvPr>
        </p:nvSpPr>
        <p:spPr>
          <a:xfrm>
            <a:off x="1117601" y="405087"/>
            <a:ext cx="7835899" cy="1146048"/>
          </a:xfrm>
        </p:spPr>
        <p:txBody>
          <a:bodyPr>
            <a:normAutofit/>
          </a:bodyPr>
          <a:lstStyle>
            <a:lvl1pPr>
              <a:defRPr sz="4400" cap="none" baseline="0"/>
            </a:lvl1pPr>
          </a:lstStyle>
          <a:p>
            <a:r>
              <a:rPr lang="en-US" dirty="0"/>
              <a:t>Title</a:t>
            </a:r>
            <a:endParaRPr lang="en-GB" dirty="0"/>
          </a:p>
        </p:txBody>
      </p:sp>
      <p:sp>
        <p:nvSpPr>
          <p:cNvPr id="18" name="Text Placeholder 7">
            <a:extLst>
              <a:ext uri="{FF2B5EF4-FFF2-40B4-BE49-F238E27FC236}">
                <a16:creationId xmlns:a16="http://schemas.microsoft.com/office/drawing/2014/main" id="{4CE20367-26E5-F8E2-BF0D-868E0ADE9AB3}"/>
              </a:ext>
            </a:extLst>
          </p:cNvPr>
          <p:cNvSpPr>
            <a:spLocks noGrp="1"/>
          </p:cNvSpPr>
          <p:nvPr>
            <p:ph type="body" sz="quarter" idx="24" hasCustomPrompt="1"/>
          </p:nvPr>
        </p:nvSpPr>
        <p:spPr>
          <a:xfrm>
            <a:off x="1117600" y="1214783"/>
            <a:ext cx="7835899" cy="672704"/>
          </a:xfrm>
        </p:spPr>
        <p:txBody>
          <a:bodyPr>
            <a:noAutofit/>
          </a:bodyPr>
          <a:lstStyle>
            <a:lvl1pPr marL="0" indent="0">
              <a:buNone/>
              <a:defRPr sz="2600" b="1">
                <a:solidFill>
                  <a:schemeClr val="accent1"/>
                </a:solidFill>
              </a:defRPr>
            </a:lvl1pPr>
          </a:lstStyle>
          <a:p>
            <a:pPr lvl="0"/>
            <a:r>
              <a:rPr lang="en-US" dirty="0"/>
              <a:t>Subhead</a:t>
            </a:r>
            <a:endParaRPr lang="en-GB" dirty="0"/>
          </a:p>
        </p:txBody>
      </p:sp>
      <p:pic>
        <p:nvPicPr>
          <p:cNvPr id="20" name="Picture 19" descr="A picture containing graphical user interface&#10;&#10;Description automatically generated">
            <a:extLst>
              <a:ext uri="{FF2B5EF4-FFF2-40B4-BE49-F238E27FC236}">
                <a16:creationId xmlns:a16="http://schemas.microsoft.com/office/drawing/2014/main" id="{4606C041-1A5A-880F-7745-53B716CD872B}"/>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2994"/>
          <a:stretch/>
        </p:blipFill>
        <p:spPr>
          <a:xfrm>
            <a:off x="9048687" y="800260"/>
            <a:ext cx="7207314" cy="7372140"/>
          </a:xfrm>
          <a:prstGeom prst="rect">
            <a:avLst/>
          </a:prstGeom>
        </p:spPr>
      </p:pic>
      <p:sp>
        <p:nvSpPr>
          <p:cNvPr id="21" name="Picture Placeholder 6">
            <a:extLst>
              <a:ext uri="{FF2B5EF4-FFF2-40B4-BE49-F238E27FC236}">
                <a16:creationId xmlns:a16="http://schemas.microsoft.com/office/drawing/2014/main" id="{77CD363F-FCE1-92BD-3663-098FC38603A9}"/>
              </a:ext>
            </a:extLst>
          </p:cNvPr>
          <p:cNvSpPr>
            <a:spLocks noGrp="1"/>
          </p:cNvSpPr>
          <p:nvPr>
            <p:ph type="pic" sz="quarter" idx="17"/>
          </p:nvPr>
        </p:nvSpPr>
        <p:spPr>
          <a:xfrm>
            <a:off x="10630286" y="1909240"/>
            <a:ext cx="4467420" cy="4405408"/>
          </a:xfrm>
          <a:prstGeom prst="rect">
            <a:avLst/>
          </a:prstGeom>
          <a:noFill/>
        </p:spPr>
        <p:txBody>
          <a:bodyPr/>
          <a:lstStyle/>
          <a:p>
            <a:endParaRPr lang="en-GB" dirty="0"/>
          </a:p>
        </p:txBody>
      </p:sp>
    </p:spTree>
    <p:extLst>
      <p:ext uri="{BB962C8B-B14F-4D97-AF65-F5344CB8AC3E}">
        <p14:creationId xmlns:p14="http://schemas.microsoft.com/office/powerpoint/2010/main" val="427426812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userDrawn="1">
  <p:cSld name="Q&amp;A 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 Placeholder 13">
            <a:extLst>
              <a:ext uri="{FF2B5EF4-FFF2-40B4-BE49-F238E27FC236}">
                <a16:creationId xmlns:a16="http://schemas.microsoft.com/office/drawing/2014/main" id="{F7B004DD-9AE2-A775-B9FE-15EEA8F3CC25}"/>
              </a:ext>
            </a:extLst>
          </p:cNvPr>
          <p:cNvSpPr>
            <a:spLocks noGrp="1"/>
          </p:cNvSpPr>
          <p:nvPr>
            <p:ph type="body" sz="quarter" idx="13" hasCustomPrompt="1"/>
          </p:nvPr>
        </p:nvSpPr>
        <p:spPr>
          <a:xfrm>
            <a:off x="5306880" y="4002694"/>
            <a:ext cx="5642240" cy="1138612"/>
          </a:xfrm>
        </p:spPr>
        <p:txBody>
          <a:bodyPr>
            <a:normAutofit/>
          </a:bodyPr>
          <a:lstStyle>
            <a:lvl1pPr marL="0" indent="0" algn="ctr">
              <a:buNone/>
              <a:defRPr sz="9600" b="1" cap="none" baseline="0">
                <a:solidFill>
                  <a:schemeClr val="tx2"/>
                </a:solidFill>
                <a:latin typeface="Arial Black" panose="020B0A04020102020204" pitchFamily="34" charset="0"/>
              </a:defRPr>
            </a:lvl1pPr>
          </a:lstStyle>
          <a:p>
            <a:pPr lvl="0"/>
            <a:r>
              <a:rPr lang="en-US" dirty="0"/>
              <a:t>Q&amp;A</a:t>
            </a:r>
          </a:p>
          <a:p>
            <a:pPr lvl="0"/>
            <a:endParaRPr lang="en-GB" dirty="0"/>
          </a:p>
        </p:txBody>
      </p:sp>
      <p:pic>
        <p:nvPicPr>
          <p:cNvPr id="4" name="Graphic 3">
            <a:extLst>
              <a:ext uri="{FF2B5EF4-FFF2-40B4-BE49-F238E27FC236}">
                <a16:creationId xmlns:a16="http://schemas.microsoft.com/office/drawing/2014/main" id="{67DDF058-87B1-DE0A-8D6B-A9D3D3F5038C}"/>
              </a:ext>
            </a:extLst>
          </p:cNvPr>
          <p:cNvPicPr>
            <a:picLocks noChangeAspect="1"/>
          </p:cNvPicPr>
          <p:nvPr userDrawn="1"/>
        </p:nvPicPr>
        <p:blipFill>
          <a:blip r:embed="rId3" cstate="email">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4010952" y="7988300"/>
            <a:ext cx="1424627" cy="672102"/>
          </a:xfrm>
          <a:prstGeom prst="rect">
            <a:avLst/>
          </a:prstGeom>
        </p:spPr>
      </p:pic>
      <p:sp>
        <p:nvSpPr>
          <p:cNvPr id="5" name="Footer Placeholder 4">
            <a:extLst>
              <a:ext uri="{FF2B5EF4-FFF2-40B4-BE49-F238E27FC236}">
                <a16:creationId xmlns:a16="http://schemas.microsoft.com/office/drawing/2014/main" id="{08DAC96E-973B-0B10-5CE3-4BBEC252D862}"/>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2"/>
                </a:solidFill>
              </a:defRPr>
            </a:lvl1pPr>
          </a:lstStyle>
          <a:p>
            <a:r>
              <a:rPr lang="en-GB"/>
              <a:t>STEM Education Programme - Wind Turbines Session</a:t>
            </a:r>
            <a:endParaRPr lang="en-GB" dirty="0"/>
          </a:p>
        </p:txBody>
      </p:sp>
      <p:sp>
        <p:nvSpPr>
          <p:cNvPr id="7" name="Slide Number Placeholder 5">
            <a:extLst>
              <a:ext uri="{FF2B5EF4-FFF2-40B4-BE49-F238E27FC236}">
                <a16:creationId xmlns:a16="http://schemas.microsoft.com/office/drawing/2014/main" id="{029CDA1D-A1AF-9F2F-5E3A-A7AB758C6207}"/>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2"/>
                </a:solidFill>
              </a:defRPr>
            </a:lvl1pPr>
          </a:lstStyle>
          <a:p>
            <a:fld id="{40FC62D0-A2F2-4BF8-8DAC-E86C11000EC3}" type="slidenum">
              <a:rPr lang="en-GB" smtClean="0"/>
              <a:pPr/>
              <a:t>‹#›</a:t>
            </a:fld>
            <a:endParaRPr lang="en-GB" dirty="0"/>
          </a:p>
        </p:txBody>
      </p:sp>
    </p:spTree>
    <p:extLst>
      <p:ext uri="{BB962C8B-B14F-4D97-AF65-F5344CB8AC3E}">
        <p14:creationId xmlns:p14="http://schemas.microsoft.com/office/powerpoint/2010/main" val="25401672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Title Slide_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1B30BF7-3484-844D-A005-4A1F5E332C1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890FDD35-2A29-B049-8998-22619467736C}"/>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13666837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_Thank You Slide">
    <p:bg>
      <p:bgPr>
        <a:solidFill>
          <a:schemeClr val="bg1"/>
        </a:solidFill>
        <a:effectLst/>
      </p:bgPr>
    </p:bg>
    <p:spTree>
      <p:nvGrpSpPr>
        <p:cNvPr id="1" name=""/>
        <p:cNvGrpSpPr/>
        <p:nvPr/>
      </p:nvGrpSpPr>
      <p:grpSpPr>
        <a:xfrm>
          <a:off x="0" y="0"/>
          <a:ext cx="0" cy="0"/>
          <a:chOff x="0" y="0"/>
          <a:chExt cx="0" cy="0"/>
        </a:xfrm>
      </p:grpSpPr>
      <p:pic>
        <p:nvPicPr>
          <p:cNvPr id="15" name="Graphic 14">
            <a:extLst>
              <a:ext uri="{FF2B5EF4-FFF2-40B4-BE49-F238E27FC236}">
                <a16:creationId xmlns:a16="http://schemas.microsoft.com/office/drawing/2014/main" id="{18E499D5-79E9-6843-B5A7-2A3F836E8D27}"/>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99798" y="1987854"/>
            <a:ext cx="1346653" cy="1346653"/>
          </a:xfrm>
          <a:prstGeom prst="rect">
            <a:avLst/>
          </a:prstGeom>
        </p:spPr>
      </p:pic>
      <p:pic>
        <p:nvPicPr>
          <p:cNvPr id="16" name="Graphic 15">
            <a:extLst>
              <a:ext uri="{FF2B5EF4-FFF2-40B4-BE49-F238E27FC236}">
                <a16:creationId xmlns:a16="http://schemas.microsoft.com/office/drawing/2014/main" id="{11748F1A-4DED-9349-B944-BD9703B389E5}"/>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622592" y="1987854"/>
            <a:ext cx="1346653" cy="1346653"/>
          </a:xfrm>
          <a:prstGeom prst="rect">
            <a:avLst/>
          </a:prstGeom>
        </p:spPr>
      </p:pic>
      <p:pic>
        <p:nvPicPr>
          <p:cNvPr id="17" name="Graphic 16">
            <a:extLst>
              <a:ext uri="{FF2B5EF4-FFF2-40B4-BE49-F238E27FC236}">
                <a16:creationId xmlns:a16="http://schemas.microsoft.com/office/drawing/2014/main" id="{F9D47CBE-153F-3845-AB14-0F29C7E0E5BB}"/>
              </a:ext>
            </a:extLst>
          </p:cNvPr>
          <p:cNvPicPr>
            <a:picLocks noChangeAspect="1"/>
          </p:cNvPicPr>
          <p:nvPr userDrawn="1"/>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245385" y="1987854"/>
            <a:ext cx="1346653" cy="1346653"/>
          </a:xfrm>
          <a:prstGeom prst="rect">
            <a:avLst/>
          </a:prstGeom>
        </p:spPr>
      </p:pic>
      <p:pic>
        <p:nvPicPr>
          <p:cNvPr id="18" name="Graphic 17">
            <a:extLst>
              <a:ext uri="{FF2B5EF4-FFF2-40B4-BE49-F238E27FC236}">
                <a16:creationId xmlns:a16="http://schemas.microsoft.com/office/drawing/2014/main" id="{D0F05230-44A9-5F47-AC5C-01BAF9B14343}"/>
              </a:ext>
            </a:extLst>
          </p:cNvPr>
          <p:cNvPicPr>
            <a:picLocks noChangeAspect="1"/>
          </p:cNvPicPr>
          <p:nvPr userDrawn="1"/>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5868179" y="1987854"/>
            <a:ext cx="1346653" cy="1346653"/>
          </a:xfrm>
          <a:prstGeom prst="rect">
            <a:avLst/>
          </a:prstGeom>
        </p:spPr>
      </p:pic>
      <p:pic>
        <p:nvPicPr>
          <p:cNvPr id="19" name="Graphic 18">
            <a:extLst>
              <a:ext uri="{FF2B5EF4-FFF2-40B4-BE49-F238E27FC236}">
                <a16:creationId xmlns:a16="http://schemas.microsoft.com/office/drawing/2014/main" id="{BE48114C-FD47-7244-A980-C74EEC3CAD6F}"/>
              </a:ext>
            </a:extLst>
          </p:cNvPr>
          <p:cNvPicPr>
            <a:picLocks noChangeAspect="1"/>
          </p:cNvPicPr>
          <p:nvPr userDrawn="1"/>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7490973" y="1987854"/>
            <a:ext cx="1346653" cy="1346653"/>
          </a:xfrm>
          <a:prstGeom prst="rect">
            <a:avLst/>
          </a:prstGeom>
        </p:spPr>
      </p:pic>
      <p:pic>
        <p:nvPicPr>
          <p:cNvPr id="20" name="Graphic 19">
            <a:extLst>
              <a:ext uri="{FF2B5EF4-FFF2-40B4-BE49-F238E27FC236}">
                <a16:creationId xmlns:a16="http://schemas.microsoft.com/office/drawing/2014/main" id="{7553AE2F-27F8-E442-AC4C-5C48B07286AD}"/>
              </a:ext>
            </a:extLst>
          </p:cNvPr>
          <p:cNvPicPr>
            <a:picLocks noChangeAspect="1"/>
          </p:cNvPicPr>
          <p:nvPr userDrawn="1"/>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9113767" y="1987854"/>
            <a:ext cx="1346653" cy="1346653"/>
          </a:xfrm>
          <a:prstGeom prst="rect">
            <a:avLst/>
          </a:prstGeom>
        </p:spPr>
      </p:pic>
      <p:pic>
        <p:nvPicPr>
          <p:cNvPr id="21" name="Graphic 20">
            <a:extLst>
              <a:ext uri="{FF2B5EF4-FFF2-40B4-BE49-F238E27FC236}">
                <a16:creationId xmlns:a16="http://schemas.microsoft.com/office/drawing/2014/main" id="{6D87939B-C973-BB47-99F4-5476D2CCAC32}"/>
              </a:ext>
            </a:extLst>
          </p:cNvPr>
          <p:cNvPicPr>
            <a:picLocks noChangeAspect="1"/>
          </p:cNvPicPr>
          <p:nvPr userDrawn="1"/>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10736560" y="1987854"/>
            <a:ext cx="1346653" cy="1346653"/>
          </a:xfrm>
          <a:prstGeom prst="rect">
            <a:avLst/>
          </a:prstGeom>
        </p:spPr>
      </p:pic>
      <p:pic>
        <p:nvPicPr>
          <p:cNvPr id="22" name="Graphic 21">
            <a:extLst>
              <a:ext uri="{FF2B5EF4-FFF2-40B4-BE49-F238E27FC236}">
                <a16:creationId xmlns:a16="http://schemas.microsoft.com/office/drawing/2014/main" id="{EBA3CBEA-5BA7-C748-8F25-0022CA4EB5DF}"/>
              </a:ext>
            </a:extLst>
          </p:cNvPr>
          <p:cNvPicPr>
            <a:picLocks noChangeAspect="1"/>
          </p:cNvPicPr>
          <p:nvPr userDrawn="1"/>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12359354" y="1987854"/>
            <a:ext cx="1346653" cy="1346653"/>
          </a:xfrm>
          <a:prstGeom prst="rect">
            <a:avLst/>
          </a:prstGeom>
        </p:spPr>
      </p:pic>
      <p:pic>
        <p:nvPicPr>
          <p:cNvPr id="23" name="Graphic 22">
            <a:extLst>
              <a:ext uri="{FF2B5EF4-FFF2-40B4-BE49-F238E27FC236}">
                <a16:creationId xmlns:a16="http://schemas.microsoft.com/office/drawing/2014/main" id="{6EB822D8-5294-0946-9F16-5D3D968F304A}"/>
              </a:ext>
            </a:extLst>
          </p:cNvPr>
          <p:cNvPicPr>
            <a:picLocks noChangeAspect="1"/>
          </p:cNvPicPr>
          <p:nvPr userDrawn="1"/>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13982146" y="1987854"/>
            <a:ext cx="1346653" cy="1346653"/>
          </a:xfrm>
          <a:prstGeom prst="rect">
            <a:avLst/>
          </a:prstGeom>
        </p:spPr>
      </p:pic>
      <p:sp>
        <p:nvSpPr>
          <p:cNvPr id="24" name="Rectangle 23">
            <a:extLst>
              <a:ext uri="{FF2B5EF4-FFF2-40B4-BE49-F238E27FC236}">
                <a16:creationId xmlns:a16="http://schemas.microsoft.com/office/drawing/2014/main" id="{31A95CF3-126E-1A4D-BB4B-D0ACB3058268}"/>
              </a:ext>
            </a:extLst>
          </p:cNvPr>
          <p:cNvSpPr/>
          <p:nvPr userDrawn="1"/>
        </p:nvSpPr>
        <p:spPr>
          <a:xfrm>
            <a:off x="1247718" y="3334507"/>
            <a:ext cx="728798" cy="287826"/>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Awards</a:t>
            </a:r>
          </a:p>
        </p:txBody>
      </p:sp>
      <p:sp>
        <p:nvSpPr>
          <p:cNvPr id="25" name="Rectangle 24">
            <a:extLst>
              <a:ext uri="{FF2B5EF4-FFF2-40B4-BE49-F238E27FC236}">
                <a16:creationId xmlns:a16="http://schemas.microsoft.com/office/drawing/2014/main" id="{E4D195FA-1659-4B45-82B7-D3860D5DDD1B}"/>
              </a:ext>
            </a:extLst>
          </p:cNvPr>
          <p:cNvSpPr/>
          <p:nvPr userDrawn="1"/>
        </p:nvSpPr>
        <p:spPr>
          <a:xfrm>
            <a:off x="2908124" y="3334507"/>
            <a:ext cx="769334"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Building</a:t>
            </a:r>
          </a:p>
        </p:txBody>
      </p:sp>
      <p:sp>
        <p:nvSpPr>
          <p:cNvPr id="26" name="Rectangle 25">
            <a:extLst>
              <a:ext uri="{FF2B5EF4-FFF2-40B4-BE49-F238E27FC236}">
                <a16:creationId xmlns:a16="http://schemas.microsoft.com/office/drawing/2014/main" id="{D5C26754-B69A-094C-8D27-655A8BDF8B48}"/>
              </a:ext>
            </a:extLst>
          </p:cNvPr>
          <p:cNvSpPr/>
          <p:nvPr userDrawn="1"/>
        </p:nvSpPr>
        <p:spPr>
          <a:xfrm>
            <a:off x="4403626" y="3334507"/>
            <a:ext cx="1030176"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Businesses</a:t>
            </a:r>
          </a:p>
        </p:txBody>
      </p:sp>
      <p:sp>
        <p:nvSpPr>
          <p:cNvPr id="27" name="Rectangle 26">
            <a:extLst>
              <a:ext uri="{FF2B5EF4-FFF2-40B4-BE49-F238E27FC236}">
                <a16:creationId xmlns:a16="http://schemas.microsoft.com/office/drawing/2014/main" id="{3B84A32E-E3CA-3B4F-8A5E-4E585AEF0C40}"/>
              </a:ext>
            </a:extLst>
          </p:cNvPr>
          <p:cNvSpPr/>
          <p:nvPr userDrawn="1"/>
        </p:nvSpPr>
        <p:spPr>
          <a:xfrm>
            <a:off x="6191189" y="3334507"/>
            <a:ext cx="694378"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Capital</a:t>
            </a:r>
          </a:p>
        </p:txBody>
      </p:sp>
      <p:sp>
        <p:nvSpPr>
          <p:cNvPr id="28" name="Rectangle 27">
            <a:extLst>
              <a:ext uri="{FF2B5EF4-FFF2-40B4-BE49-F238E27FC236}">
                <a16:creationId xmlns:a16="http://schemas.microsoft.com/office/drawing/2014/main" id="{4F7F335E-D9CE-0740-9EE4-4DF7F411D9FB}"/>
              </a:ext>
            </a:extLst>
          </p:cNvPr>
          <p:cNvSpPr/>
          <p:nvPr userDrawn="1"/>
        </p:nvSpPr>
        <p:spPr>
          <a:xfrm>
            <a:off x="7494668" y="3334507"/>
            <a:ext cx="1362973"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Carbon Capture</a:t>
            </a:r>
          </a:p>
        </p:txBody>
      </p:sp>
      <p:sp>
        <p:nvSpPr>
          <p:cNvPr id="29" name="Rectangle 28">
            <a:extLst>
              <a:ext uri="{FF2B5EF4-FFF2-40B4-BE49-F238E27FC236}">
                <a16:creationId xmlns:a16="http://schemas.microsoft.com/office/drawing/2014/main" id="{60BC1B30-BB22-764F-B2BD-6669079F9BE9}"/>
              </a:ext>
            </a:extLst>
          </p:cNvPr>
          <p:cNvSpPr/>
          <p:nvPr userDrawn="1"/>
        </p:nvSpPr>
        <p:spPr>
          <a:xfrm>
            <a:off x="9530458" y="3334507"/>
            <a:ext cx="536974"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Click</a:t>
            </a:r>
          </a:p>
        </p:txBody>
      </p:sp>
      <p:sp>
        <p:nvSpPr>
          <p:cNvPr id="30" name="Rectangle 29">
            <a:extLst>
              <a:ext uri="{FF2B5EF4-FFF2-40B4-BE49-F238E27FC236}">
                <a16:creationId xmlns:a16="http://schemas.microsoft.com/office/drawing/2014/main" id="{3B598EF4-2780-0C4F-94A2-72882F1EDB0C}"/>
              </a:ext>
            </a:extLst>
          </p:cNvPr>
          <p:cNvSpPr/>
          <p:nvPr userDrawn="1"/>
        </p:nvSpPr>
        <p:spPr>
          <a:xfrm>
            <a:off x="10727271" y="3334507"/>
            <a:ext cx="1382461"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err="1">
                <a:ln>
                  <a:noFill/>
                </a:ln>
                <a:solidFill>
                  <a:srgbClr val="000000"/>
                </a:solidFill>
                <a:effectLst/>
                <a:uLnTx/>
                <a:uFillTx/>
                <a:latin typeface="Arial" panose="020B0604020202020204" pitchFamily="34" charset="0"/>
                <a:ea typeface="+mn-ea"/>
                <a:cs typeface="Arial" panose="020B0604020202020204" pitchFamily="34" charset="0"/>
              </a:rPr>
              <a:t>Decarbonisation</a:t>
            </a:r>
            <a:endPar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31" name="Rectangle 30">
            <a:extLst>
              <a:ext uri="{FF2B5EF4-FFF2-40B4-BE49-F238E27FC236}">
                <a16:creationId xmlns:a16="http://schemas.microsoft.com/office/drawing/2014/main" id="{EA4DA36E-6239-454F-901A-F6BD99045130}"/>
              </a:ext>
            </a:extLst>
          </p:cNvPr>
          <p:cNvSpPr/>
          <p:nvPr userDrawn="1"/>
        </p:nvSpPr>
        <p:spPr>
          <a:xfrm>
            <a:off x="12532711" y="3334507"/>
            <a:ext cx="1010687"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Developing</a:t>
            </a:r>
          </a:p>
        </p:txBody>
      </p:sp>
      <p:sp>
        <p:nvSpPr>
          <p:cNvPr id="32" name="Rectangle 31">
            <a:extLst>
              <a:ext uri="{FF2B5EF4-FFF2-40B4-BE49-F238E27FC236}">
                <a16:creationId xmlns:a16="http://schemas.microsoft.com/office/drawing/2014/main" id="{290A5070-4089-C843-AF62-3C753F589BBC}"/>
              </a:ext>
            </a:extLst>
          </p:cNvPr>
          <p:cNvSpPr/>
          <p:nvPr userDrawn="1"/>
        </p:nvSpPr>
        <p:spPr>
          <a:xfrm>
            <a:off x="14150131" y="3334507"/>
            <a:ext cx="1010687"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Distribution</a:t>
            </a:r>
          </a:p>
        </p:txBody>
      </p:sp>
      <p:pic>
        <p:nvPicPr>
          <p:cNvPr id="33" name="Graphic 32">
            <a:extLst>
              <a:ext uri="{FF2B5EF4-FFF2-40B4-BE49-F238E27FC236}">
                <a16:creationId xmlns:a16="http://schemas.microsoft.com/office/drawing/2014/main" id="{6C267450-743F-464A-9242-17607152821F}"/>
              </a:ext>
            </a:extLst>
          </p:cNvPr>
          <p:cNvPicPr>
            <a:picLocks noChangeAspect="1"/>
          </p:cNvPicPr>
          <p:nvPr userDrawn="1"/>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999798" y="4114877"/>
            <a:ext cx="1346653" cy="1346653"/>
          </a:xfrm>
          <a:prstGeom prst="rect">
            <a:avLst/>
          </a:prstGeom>
        </p:spPr>
      </p:pic>
      <p:pic>
        <p:nvPicPr>
          <p:cNvPr id="34" name="Graphic 33">
            <a:extLst>
              <a:ext uri="{FF2B5EF4-FFF2-40B4-BE49-F238E27FC236}">
                <a16:creationId xmlns:a16="http://schemas.microsoft.com/office/drawing/2014/main" id="{34B8CD4D-0ACF-EB47-91E3-90F986D16EB5}"/>
              </a:ext>
            </a:extLst>
          </p:cNvPr>
          <p:cNvPicPr>
            <a:picLocks noChangeAspect="1"/>
          </p:cNvPicPr>
          <p:nvPr userDrawn="1"/>
        </p:nvPicPr>
        <p:blipFill>
          <a:blip r:embed="rId22">
            <a:extLst>
              <a:ext uri="{28A0092B-C50C-407E-A947-70E740481C1C}">
                <a14:useLocalDpi xmlns:a14="http://schemas.microsoft.com/office/drawing/2010/main" val="0"/>
              </a:ext>
              <a:ext uri="{96DAC541-7B7A-43D3-8B79-37D633B846F1}">
                <asvg:svgBlip xmlns:asvg="http://schemas.microsoft.com/office/drawing/2016/SVG/main" r:embed="rId23"/>
              </a:ext>
            </a:extLst>
          </a:blip>
          <a:stretch>
            <a:fillRect/>
          </a:stretch>
        </p:blipFill>
        <p:spPr>
          <a:xfrm>
            <a:off x="2622592" y="4113489"/>
            <a:ext cx="1346653" cy="1346653"/>
          </a:xfrm>
          <a:prstGeom prst="rect">
            <a:avLst/>
          </a:prstGeom>
        </p:spPr>
      </p:pic>
      <p:pic>
        <p:nvPicPr>
          <p:cNvPr id="35" name="Graphic 34">
            <a:extLst>
              <a:ext uri="{FF2B5EF4-FFF2-40B4-BE49-F238E27FC236}">
                <a16:creationId xmlns:a16="http://schemas.microsoft.com/office/drawing/2014/main" id="{8D8D8ABE-89AB-4946-B599-E8628A603CE6}"/>
              </a:ext>
            </a:extLst>
          </p:cNvPr>
          <p:cNvPicPr>
            <a:picLocks noChangeAspect="1"/>
          </p:cNvPicPr>
          <p:nvPr userDrawn="1"/>
        </p:nvPicPr>
        <p:blipFill>
          <a:blip r:embed="rId24">
            <a:extLst>
              <a:ext uri="{28A0092B-C50C-407E-A947-70E740481C1C}">
                <a14:useLocalDpi xmlns:a14="http://schemas.microsoft.com/office/drawing/2010/main" val="0"/>
              </a:ext>
              <a:ext uri="{96DAC541-7B7A-43D3-8B79-37D633B846F1}">
                <asvg:svgBlip xmlns:asvg="http://schemas.microsoft.com/office/drawing/2016/SVG/main" r:embed="rId25"/>
              </a:ext>
            </a:extLst>
          </a:blip>
          <a:stretch>
            <a:fillRect/>
          </a:stretch>
        </p:blipFill>
        <p:spPr>
          <a:xfrm>
            <a:off x="4245385" y="4113489"/>
            <a:ext cx="1346653" cy="1346653"/>
          </a:xfrm>
          <a:prstGeom prst="rect">
            <a:avLst/>
          </a:prstGeom>
        </p:spPr>
      </p:pic>
      <p:pic>
        <p:nvPicPr>
          <p:cNvPr id="36" name="Graphic 35">
            <a:extLst>
              <a:ext uri="{FF2B5EF4-FFF2-40B4-BE49-F238E27FC236}">
                <a16:creationId xmlns:a16="http://schemas.microsoft.com/office/drawing/2014/main" id="{8A0EECC4-96B2-4A43-B4B0-4638FE0F9914}"/>
              </a:ext>
            </a:extLst>
          </p:cNvPr>
          <p:cNvPicPr>
            <a:picLocks noChangeAspect="1"/>
          </p:cNvPicPr>
          <p:nvPr userDrawn="1"/>
        </p:nvPicPr>
        <p:blipFill>
          <a:blip r:embed="rId26">
            <a:extLst>
              <a:ext uri="{28A0092B-C50C-407E-A947-70E740481C1C}">
                <a14:useLocalDpi xmlns:a14="http://schemas.microsoft.com/office/drawing/2010/main" val="0"/>
              </a:ext>
              <a:ext uri="{96DAC541-7B7A-43D3-8B79-37D633B846F1}">
                <asvg:svgBlip xmlns:asvg="http://schemas.microsoft.com/office/drawing/2016/SVG/main" r:embed="rId27"/>
              </a:ext>
            </a:extLst>
          </a:blip>
          <a:stretch>
            <a:fillRect/>
          </a:stretch>
        </p:blipFill>
        <p:spPr>
          <a:xfrm>
            <a:off x="5868179" y="4113489"/>
            <a:ext cx="1346653" cy="1346653"/>
          </a:xfrm>
          <a:prstGeom prst="rect">
            <a:avLst/>
          </a:prstGeom>
        </p:spPr>
      </p:pic>
      <p:pic>
        <p:nvPicPr>
          <p:cNvPr id="37" name="Graphic 36">
            <a:extLst>
              <a:ext uri="{FF2B5EF4-FFF2-40B4-BE49-F238E27FC236}">
                <a16:creationId xmlns:a16="http://schemas.microsoft.com/office/drawing/2014/main" id="{FFEC0FD1-23AD-BC48-B8CA-E48A37BCA97F}"/>
              </a:ext>
            </a:extLst>
          </p:cNvPr>
          <p:cNvPicPr>
            <a:picLocks noChangeAspect="1"/>
          </p:cNvPicPr>
          <p:nvPr userDrawn="1"/>
        </p:nvPicPr>
        <p:blipFill>
          <a:blip r:embed="rId28">
            <a:extLst>
              <a:ext uri="{28A0092B-C50C-407E-A947-70E740481C1C}">
                <a14:useLocalDpi xmlns:a14="http://schemas.microsoft.com/office/drawing/2010/main" val="0"/>
              </a:ext>
              <a:ext uri="{96DAC541-7B7A-43D3-8B79-37D633B846F1}">
                <asvg:svgBlip xmlns:asvg="http://schemas.microsoft.com/office/drawing/2016/SVG/main" r:embed="rId29"/>
              </a:ext>
            </a:extLst>
          </a:blip>
          <a:stretch>
            <a:fillRect/>
          </a:stretch>
        </p:blipFill>
        <p:spPr>
          <a:xfrm>
            <a:off x="7490973" y="4113489"/>
            <a:ext cx="1346653" cy="1346653"/>
          </a:xfrm>
          <a:prstGeom prst="rect">
            <a:avLst/>
          </a:prstGeom>
        </p:spPr>
      </p:pic>
      <p:pic>
        <p:nvPicPr>
          <p:cNvPr id="38" name="Graphic 37">
            <a:extLst>
              <a:ext uri="{FF2B5EF4-FFF2-40B4-BE49-F238E27FC236}">
                <a16:creationId xmlns:a16="http://schemas.microsoft.com/office/drawing/2014/main" id="{A516DEBE-677F-C942-9BE5-F75E78A4C167}"/>
              </a:ext>
            </a:extLst>
          </p:cNvPr>
          <p:cNvPicPr>
            <a:picLocks noChangeAspect="1"/>
          </p:cNvPicPr>
          <p:nvPr userDrawn="1"/>
        </p:nvPicPr>
        <p:blipFill>
          <a:blip r:embed="rId30">
            <a:extLst>
              <a:ext uri="{28A0092B-C50C-407E-A947-70E740481C1C}">
                <a14:useLocalDpi xmlns:a14="http://schemas.microsoft.com/office/drawing/2010/main" val="0"/>
              </a:ext>
              <a:ext uri="{96DAC541-7B7A-43D3-8B79-37D633B846F1}">
                <asvg:svgBlip xmlns:asvg="http://schemas.microsoft.com/office/drawing/2016/SVG/main" r:embed="rId31"/>
              </a:ext>
            </a:extLst>
          </a:blip>
          <a:stretch>
            <a:fillRect/>
          </a:stretch>
        </p:blipFill>
        <p:spPr>
          <a:xfrm>
            <a:off x="9113767" y="4113489"/>
            <a:ext cx="1346653" cy="1346653"/>
          </a:xfrm>
          <a:prstGeom prst="rect">
            <a:avLst/>
          </a:prstGeom>
        </p:spPr>
      </p:pic>
      <p:pic>
        <p:nvPicPr>
          <p:cNvPr id="39" name="Graphic 38">
            <a:extLst>
              <a:ext uri="{FF2B5EF4-FFF2-40B4-BE49-F238E27FC236}">
                <a16:creationId xmlns:a16="http://schemas.microsoft.com/office/drawing/2014/main" id="{D34821FE-3CDE-8E4A-BB99-4DEAC47B45F7}"/>
              </a:ext>
            </a:extLst>
          </p:cNvPr>
          <p:cNvPicPr>
            <a:picLocks noChangeAspect="1"/>
          </p:cNvPicPr>
          <p:nvPr userDrawn="1"/>
        </p:nvPicPr>
        <p:blipFill>
          <a:blip r:embed="rId32">
            <a:extLst>
              <a:ext uri="{28A0092B-C50C-407E-A947-70E740481C1C}">
                <a14:useLocalDpi xmlns:a14="http://schemas.microsoft.com/office/drawing/2010/main" val="0"/>
              </a:ext>
              <a:ext uri="{96DAC541-7B7A-43D3-8B79-37D633B846F1}">
                <asvg:svgBlip xmlns:asvg="http://schemas.microsoft.com/office/drawing/2016/SVG/main" r:embed="rId33"/>
              </a:ext>
            </a:extLst>
          </a:blip>
          <a:stretch>
            <a:fillRect/>
          </a:stretch>
        </p:blipFill>
        <p:spPr>
          <a:xfrm>
            <a:off x="10736560" y="4113489"/>
            <a:ext cx="1346653" cy="1346653"/>
          </a:xfrm>
          <a:prstGeom prst="rect">
            <a:avLst/>
          </a:prstGeom>
        </p:spPr>
      </p:pic>
      <p:pic>
        <p:nvPicPr>
          <p:cNvPr id="40" name="Graphic 39">
            <a:extLst>
              <a:ext uri="{FF2B5EF4-FFF2-40B4-BE49-F238E27FC236}">
                <a16:creationId xmlns:a16="http://schemas.microsoft.com/office/drawing/2014/main" id="{BBE28487-19C5-514E-A2BC-6E8D91AEC957}"/>
              </a:ext>
            </a:extLst>
          </p:cNvPr>
          <p:cNvPicPr>
            <a:picLocks noChangeAspect="1"/>
          </p:cNvPicPr>
          <p:nvPr userDrawn="1"/>
        </p:nvPicPr>
        <p:blipFill>
          <a:blip r:embed="rId34">
            <a:extLst>
              <a:ext uri="{28A0092B-C50C-407E-A947-70E740481C1C}">
                <a14:useLocalDpi xmlns:a14="http://schemas.microsoft.com/office/drawing/2010/main" val="0"/>
              </a:ext>
              <a:ext uri="{96DAC541-7B7A-43D3-8B79-37D633B846F1}">
                <asvg:svgBlip xmlns:asvg="http://schemas.microsoft.com/office/drawing/2016/SVG/main" r:embed="rId35"/>
              </a:ext>
            </a:extLst>
          </a:blip>
          <a:stretch>
            <a:fillRect/>
          </a:stretch>
        </p:blipFill>
        <p:spPr>
          <a:xfrm>
            <a:off x="12359354" y="4113489"/>
            <a:ext cx="1346653" cy="1346653"/>
          </a:xfrm>
          <a:prstGeom prst="rect">
            <a:avLst/>
          </a:prstGeom>
        </p:spPr>
      </p:pic>
      <p:pic>
        <p:nvPicPr>
          <p:cNvPr id="41" name="Graphic 40">
            <a:extLst>
              <a:ext uri="{FF2B5EF4-FFF2-40B4-BE49-F238E27FC236}">
                <a16:creationId xmlns:a16="http://schemas.microsoft.com/office/drawing/2014/main" id="{3175564E-610B-454B-B5C0-DDCD8F823EE6}"/>
              </a:ext>
            </a:extLst>
          </p:cNvPr>
          <p:cNvPicPr>
            <a:picLocks noChangeAspect="1"/>
          </p:cNvPicPr>
          <p:nvPr userDrawn="1"/>
        </p:nvPicPr>
        <p:blipFill>
          <a:blip r:embed="rId36">
            <a:extLst>
              <a:ext uri="{28A0092B-C50C-407E-A947-70E740481C1C}">
                <a14:useLocalDpi xmlns:a14="http://schemas.microsoft.com/office/drawing/2010/main" val="0"/>
              </a:ext>
              <a:ext uri="{96DAC541-7B7A-43D3-8B79-37D633B846F1}">
                <asvg:svgBlip xmlns:asvg="http://schemas.microsoft.com/office/drawing/2016/SVG/main" r:embed="rId37"/>
              </a:ext>
            </a:extLst>
          </a:blip>
          <a:stretch>
            <a:fillRect/>
          </a:stretch>
        </p:blipFill>
        <p:spPr>
          <a:xfrm>
            <a:off x="13982146" y="4113489"/>
            <a:ext cx="1346653" cy="1346653"/>
          </a:xfrm>
          <a:prstGeom prst="rect">
            <a:avLst/>
          </a:prstGeom>
        </p:spPr>
      </p:pic>
      <p:sp>
        <p:nvSpPr>
          <p:cNvPr id="42" name="Rectangle 41">
            <a:extLst>
              <a:ext uri="{FF2B5EF4-FFF2-40B4-BE49-F238E27FC236}">
                <a16:creationId xmlns:a16="http://schemas.microsoft.com/office/drawing/2014/main" id="{7F013C50-EE00-9849-9F81-9F5FAF18BDCE}"/>
              </a:ext>
            </a:extLst>
          </p:cNvPr>
          <p:cNvSpPr/>
          <p:nvPr userDrawn="1"/>
        </p:nvSpPr>
        <p:spPr>
          <a:xfrm>
            <a:off x="1199718" y="5460142"/>
            <a:ext cx="824800" cy="287826"/>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Dividend</a:t>
            </a:r>
          </a:p>
        </p:txBody>
      </p:sp>
      <p:sp>
        <p:nvSpPr>
          <p:cNvPr id="43" name="Rectangle 42">
            <a:extLst>
              <a:ext uri="{FF2B5EF4-FFF2-40B4-BE49-F238E27FC236}">
                <a16:creationId xmlns:a16="http://schemas.microsoft.com/office/drawing/2014/main" id="{512B0134-7454-FF4C-882B-34F4A6A0C922}"/>
              </a:ext>
            </a:extLst>
          </p:cNvPr>
          <p:cNvSpPr/>
          <p:nvPr userDrawn="1"/>
        </p:nvSpPr>
        <p:spPr>
          <a:xfrm>
            <a:off x="2824924" y="5460142"/>
            <a:ext cx="935732"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Document</a:t>
            </a:r>
          </a:p>
        </p:txBody>
      </p:sp>
      <p:sp>
        <p:nvSpPr>
          <p:cNvPr id="44" name="Rectangle 43">
            <a:extLst>
              <a:ext uri="{FF2B5EF4-FFF2-40B4-BE49-F238E27FC236}">
                <a16:creationId xmlns:a16="http://schemas.microsoft.com/office/drawing/2014/main" id="{D72AF644-D086-FB4F-A789-312FAAE0A442}"/>
              </a:ext>
            </a:extLst>
          </p:cNvPr>
          <p:cNvSpPr/>
          <p:nvPr userDrawn="1"/>
        </p:nvSpPr>
        <p:spPr>
          <a:xfrm>
            <a:off x="4459841" y="5460142"/>
            <a:ext cx="917743"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Download</a:t>
            </a:r>
          </a:p>
        </p:txBody>
      </p:sp>
      <p:sp>
        <p:nvSpPr>
          <p:cNvPr id="45" name="Rectangle 44">
            <a:extLst>
              <a:ext uri="{FF2B5EF4-FFF2-40B4-BE49-F238E27FC236}">
                <a16:creationId xmlns:a16="http://schemas.microsoft.com/office/drawing/2014/main" id="{FAD33285-42B1-3E43-9283-92D9F0CB15EE}"/>
              </a:ext>
            </a:extLst>
          </p:cNvPr>
          <p:cNvSpPr/>
          <p:nvPr userDrawn="1"/>
        </p:nvSpPr>
        <p:spPr>
          <a:xfrm>
            <a:off x="6079506" y="5460142"/>
            <a:ext cx="917743"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Education</a:t>
            </a:r>
          </a:p>
        </p:txBody>
      </p:sp>
      <p:sp>
        <p:nvSpPr>
          <p:cNvPr id="46" name="Rectangle 45">
            <a:extLst>
              <a:ext uri="{FF2B5EF4-FFF2-40B4-BE49-F238E27FC236}">
                <a16:creationId xmlns:a16="http://schemas.microsoft.com/office/drawing/2014/main" id="{1963E8FA-1C9B-484C-A46C-AE58C4DD5D17}"/>
              </a:ext>
            </a:extLst>
          </p:cNvPr>
          <p:cNvSpPr/>
          <p:nvPr userDrawn="1"/>
        </p:nvSpPr>
        <p:spPr>
          <a:xfrm>
            <a:off x="7732303" y="5460142"/>
            <a:ext cx="887702"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Efficiency</a:t>
            </a:r>
          </a:p>
        </p:txBody>
      </p:sp>
      <p:sp>
        <p:nvSpPr>
          <p:cNvPr id="47" name="Rectangle 46">
            <a:extLst>
              <a:ext uri="{FF2B5EF4-FFF2-40B4-BE49-F238E27FC236}">
                <a16:creationId xmlns:a16="http://schemas.microsoft.com/office/drawing/2014/main" id="{7C6949C3-3771-C842-9F13-D1D124A5B931}"/>
              </a:ext>
            </a:extLst>
          </p:cNvPr>
          <p:cNvSpPr/>
          <p:nvPr userDrawn="1"/>
        </p:nvSpPr>
        <p:spPr>
          <a:xfrm>
            <a:off x="9502726" y="5460142"/>
            <a:ext cx="592441"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Email</a:t>
            </a:r>
          </a:p>
        </p:txBody>
      </p:sp>
      <p:sp>
        <p:nvSpPr>
          <p:cNvPr id="48" name="Rectangle 47">
            <a:extLst>
              <a:ext uri="{FF2B5EF4-FFF2-40B4-BE49-F238E27FC236}">
                <a16:creationId xmlns:a16="http://schemas.microsoft.com/office/drawing/2014/main" id="{E76496BA-5574-624E-86B1-D5083365557F}"/>
              </a:ext>
            </a:extLst>
          </p:cNvPr>
          <p:cNvSpPr/>
          <p:nvPr userDrawn="1"/>
        </p:nvSpPr>
        <p:spPr>
          <a:xfrm>
            <a:off x="10736267" y="5460142"/>
            <a:ext cx="1364472"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Energy Portfolio</a:t>
            </a:r>
          </a:p>
        </p:txBody>
      </p:sp>
      <p:sp>
        <p:nvSpPr>
          <p:cNvPr id="49" name="Rectangle 48">
            <a:extLst>
              <a:ext uri="{FF2B5EF4-FFF2-40B4-BE49-F238E27FC236}">
                <a16:creationId xmlns:a16="http://schemas.microsoft.com/office/drawing/2014/main" id="{ABDF2DAA-37BB-B543-9B61-8868AAAD8477}"/>
              </a:ext>
            </a:extLst>
          </p:cNvPr>
          <p:cNvSpPr/>
          <p:nvPr userDrawn="1"/>
        </p:nvSpPr>
        <p:spPr>
          <a:xfrm>
            <a:off x="12570189" y="5460142"/>
            <a:ext cx="935732"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Enterprise</a:t>
            </a:r>
          </a:p>
        </p:txBody>
      </p:sp>
      <p:sp>
        <p:nvSpPr>
          <p:cNvPr id="50" name="Rectangle 49">
            <a:extLst>
              <a:ext uri="{FF2B5EF4-FFF2-40B4-BE49-F238E27FC236}">
                <a16:creationId xmlns:a16="http://schemas.microsoft.com/office/drawing/2014/main" id="{B01AA07C-AD00-BF4D-BBDA-8857FAC347D2}"/>
              </a:ext>
            </a:extLst>
          </p:cNvPr>
          <p:cNvSpPr/>
          <p:nvPr userDrawn="1"/>
        </p:nvSpPr>
        <p:spPr>
          <a:xfrm>
            <a:off x="14099162" y="5460142"/>
            <a:ext cx="1112624"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Environment</a:t>
            </a:r>
          </a:p>
        </p:txBody>
      </p:sp>
      <p:pic>
        <p:nvPicPr>
          <p:cNvPr id="51" name="Graphic 50">
            <a:extLst>
              <a:ext uri="{FF2B5EF4-FFF2-40B4-BE49-F238E27FC236}">
                <a16:creationId xmlns:a16="http://schemas.microsoft.com/office/drawing/2014/main" id="{57573634-8A09-DD4F-98EF-1CB84DBCAEBF}"/>
              </a:ext>
            </a:extLst>
          </p:cNvPr>
          <p:cNvPicPr>
            <a:picLocks noChangeAspect="1"/>
          </p:cNvPicPr>
          <p:nvPr userDrawn="1"/>
        </p:nvPicPr>
        <p:blipFill>
          <a:blip r:embed="rId38">
            <a:extLst>
              <a:ext uri="{28A0092B-C50C-407E-A947-70E740481C1C}">
                <a14:useLocalDpi xmlns:a14="http://schemas.microsoft.com/office/drawing/2010/main" val="0"/>
              </a:ext>
              <a:ext uri="{96DAC541-7B7A-43D3-8B79-37D633B846F1}">
                <asvg:svgBlip xmlns:asvg="http://schemas.microsoft.com/office/drawing/2016/SVG/main" r:embed="rId39"/>
              </a:ext>
            </a:extLst>
          </a:blip>
          <a:stretch>
            <a:fillRect/>
          </a:stretch>
        </p:blipFill>
        <p:spPr>
          <a:xfrm>
            <a:off x="999798" y="6239125"/>
            <a:ext cx="1346653" cy="1346653"/>
          </a:xfrm>
          <a:prstGeom prst="rect">
            <a:avLst/>
          </a:prstGeom>
        </p:spPr>
      </p:pic>
      <p:pic>
        <p:nvPicPr>
          <p:cNvPr id="52" name="Graphic 51">
            <a:extLst>
              <a:ext uri="{FF2B5EF4-FFF2-40B4-BE49-F238E27FC236}">
                <a16:creationId xmlns:a16="http://schemas.microsoft.com/office/drawing/2014/main" id="{7F05FB7C-E6B2-0643-9006-A252C737E40E}"/>
              </a:ext>
            </a:extLst>
          </p:cNvPr>
          <p:cNvPicPr>
            <a:picLocks noChangeAspect="1"/>
          </p:cNvPicPr>
          <p:nvPr userDrawn="1"/>
        </p:nvPicPr>
        <p:blipFill>
          <a:blip r:embed="rId40">
            <a:extLst>
              <a:ext uri="{28A0092B-C50C-407E-A947-70E740481C1C}">
                <a14:useLocalDpi xmlns:a14="http://schemas.microsoft.com/office/drawing/2010/main" val="0"/>
              </a:ext>
              <a:ext uri="{96DAC541-7B7A-43D3-8B79-37D633B846F1}">
                <asvg:svgBlip xmlns:asvg="http://schemas.microsoft.com/office/drawing/2016/SVG/main" r:embed="rId41"/>
              </a:ext>
            </a:extLst>
          </a:blip>
          <a:stretch>
            <a:fillRect/>
          </a:stretch>
        </p:blipFill>
        <p:spPr>
          <a:xfrm>
            <a:off x="2622592" y="6239125"/>
            <a:ext cx="1346653" cy="1346653"/>
          </a:xfrm>
          <a:prstGeom prst="rect">
            <a:avLst/>
          </a:prstGeom>
        </p:spPr>
      </p:pic>
      <p:pic>
        <p:nvPicPr>
          <p:cNvPr id="53" name="Graphic 52">
            <a:extLst>
              <a:ext uri="{FF2B5EF4-FFF2-40B4-BE49-F238E27FC236}">
                <a16:creationId xmlns:a16="http://schemas.microsoft.com/office/drawing/2014/main" id="{11C487B8-756F-A34E-8740-0462D4448AFA}"/>
              </a:ext>
            </a:extLst>
          </p:cNvPr>
          <p:cNvPicPr>
            <a:picLocks noChangeAspect="1"/>
          </p:cNvPicPr>
          <p:nvPr userDrawn="1"/>
        </p:nvPicPr>
        <p:blipFill>
          <a:blip r:embed="rId42">
            <a:extLst>
              <a:ext uri="{28A0092B-C50C-407E-A947-70E740481C1C}">
                <a14:useLocalDpi xmlns:a14="http://schemas.microsoft.com/office/drawing/2010/main" val="0"/>
              </a:ext>
              <a:ext uri="{96DAC541-7B7A-43D3-8B79-37D633B846F1}">
                <asvg:svgBlip xmlns:asvg="http://schemas.microsoft.com/office/drawing/2016/SVG/main" r:embed="rId43"/>
              </a:ext>
            </a:extLst>
          </a:blip>
          <a:stretch>
            <a:fillRect/>
          </a:stretch>
        </p:blipFill>
        <p:spPr>
          <a:xfrm>
            <a:off x="4245385" y="6239125"/>
            <a:ext cx="1346653" cy="1346653"/>
          </a:xfrm>
          <a:prstGeom prst="rect">
            <a:avLst/>
          </a:prstGeom>
        </p:spPr>
      </p:pic>
      <p:pic>
        <p:nvPicPr>
          <p:cNvPr id="54" name="Graphic 53">
            <a:extLst>
              <a:ext uri="{FF2B5EF4-FFF2-40B4-BE49-F238E27FC236}">
                <a16:creationId xmlns:a16="http://schemas.microsoft.com/office/drawing/2014/main" id="{38EA8DF4-07E4-9C49-8DA0-6366DBD88B0B}"/>
              </a:ext>
            </a:extLst>
          </p:cNvPr>
          <p:cNvPicPr>
            <a:picLocks noChangeAspect="1"/>
          </p:cNvPicPr>
          <p:nvPr userDrawn="1"/>
        </p:nvPicPr>
        <p:blipFill>
          <a:blip r:embed="rId44">
            <a:extLst>
              <a:ext uri="{28A0092B-C50C-407E-A947-70E740481C1C}">
                <a14:useLocalDpi xmlns:a14="http://schemas.microsoft.com/office/drawing/2010/main" val="0"/>
              </a:ext>
              <a:ext uri="{96DAC541-7B7A-43D3-8B79-37D633B846F1}">
                <asvg:svgBlip xmlns:asvg="http://schemas.microsoft.com/office/drawing/2016/SVG/main" r:embed="rId45"/>
              </a:ext>
            </a:extLst>
          </a:blip>
          <a:stretch>
            <a:fillRect/>
          </a:stretch>
        </p:blipFill>
        <p:spPr>
          <a:xfrm>
            <a:off x="5868179" y="6239125"/>
            <a:ext cx="1346653" cy="1346653"/>
          </a:xfrm>
          <a:prstGeom prst="rect">
            <a:avLst/>
          </a:prstGeom>
        </p:spPr>
      </p:pic>
      <p:pic>
        <p:nvPicPr>
          <p:cNvPr id="55" name="Graphic 54">
            <a:extLst>
              <a:ext uri="{FF2B5EF4-FFF2-40B4-BE49-F238E27FC236}">
                <a16:creationId xmlns:a16="http://schemas.microsoft.com/office/drawing/2014/main" id="{9E1142F9-6121-5144-951F-33B18E568A4A}"/>
              </a:ext>
            </a:extLst>
          </p:cNvPr>
          <p:cNvPicPr>
            <a:picLocks noChangeAspect="1"/>
          </p:cNvPicPr>
          <p:nvPr userDrawn="1"/>
        </p:nvPicPr>
        <p:blipFill>
          <a:blip r:embed="rId46">
            <a:extLst>
              <a:ext uri="{28A0092B-C50C-407E-A947-70E740481C1C}">
                <a14:useLocalDpi xmlns:a14="http://schemas.microsoft.com/office/drawing/2010/main" val="0"/>
              </a:ext>
              <a:ext uri="{96DAC541-7B7A-43D3-8B79-37D633B846F1}">
                <asvg:svgBlip xmlns:asvg="http://schemas.microsoft.com/office/drawing/2016/SVG/main" r:embed="rId47"/>
              </a:ext>
            </a:extLst>
          </a:blip>
          <a:stretch>
            <a:fillRect/>
          </a:stretch>
        </p:blipFill>
        <p:spPr>
          <a:xfrm>
            <a:off x="7490973" y="6239125"/>
            <a:ext cx="1346653" cy="1346653"/>
          </a:xfrm>
          <a:prstGeom prst="rect">
            <a:avLst/>
          </a:prstGeom>
        </p:spPr>
      </p:pic>
      <p:pic>
        <p:nvPicPr>
          <p:cNvPr id="56" name="Graphic 55">
            <a:extLst>
              <a:ext uri="{FF2B5EF4-FFF2-40B4-BE49-F238E27FC236}">
                <a16:creationId xmlns:a16="http://schemas.microsoft.com/office/drawing/2014/main" id="{E1E392BB-C81F-4A4A-B5EC-DA7A706B5471}"/>
              </a:ext>
            </a:extLst>
          </p:cNvPr>
          <p:cNvPicPr>
            <a:picLocks noChangeAspect="1"/>
          </p:cNvPicPr>
          <p:nvPr userDrawn="1"/>
        </p:nvPicPr>
        <p:blipFill>
          <a:blip r:embed="rId48">
            <a:extLst>
              <a:ext uri="{28A0092B-C50C-407E-A947-70E740481C1C}">
                <a14:useLocalDpi xmlns:a14="http://schemas.microsoft.com/office/drawing/2010/main" val="0"/>
              </a:ext>
              <a:ext uri="{96DAC541-7B7A-43D3-8B79-37D633B846F1}">
                <asvg:svgBlip xmlns:asvg="http://schemas.microsoft.com/office/drawing/2016/SVG/main" r:embed="rId49"/>
              </a:ext>
            </a:extLst>
          </a:blip>
          <a:stretch>
            <a:fillRect/>
          </a:stretch>
        </p:blipFill>
        <p:spPr>
          <a:xfrm>
            <a:off x="9113767" y="6239125"/>
            <a:ext cx="1346653" cy="1346653"/>
          </a:xfrm>
          <a:prstGeom prst="rect">
            <a:avLst/>
          </a:prstGeom>
        </p:spPr>
      </p:pic>
      <p:pic>
        <p:nvPicPr>
          <p:cNvPr id="57" name="Graphic 56">
            <a:extLst>
              <a:ext uri="{FF2B5EF4-FFF2-40B4-BE49-F238E27FC236}">
                <a16:creationId xmlns:a16="http://schemas.microsoft.com/office/drawing/2014/main" id="{672BEFD7-5BBF-3947-9E75-B3E7B011A057}"/>
              </a:ext>
            </a:extLst>
          </p:cNvPr>
          <p:cNvPicPr>
            <a:picLocks noChangeAspect="1"/>
          </p:cNvPicPr>
          <p:nvPr userDrawn="1"/>
        </p:nvPicPr>
        <p:blipFill>
          <a:blip r:embed="rId50">
            <a:extLst>
              <a:ext uri="{28A0092B-C50C-407E-A947-70E740481C1C}">
                <a14:useLocalDpi xmlns:a14="http://schemas.microsoft.com/office/drawing/2010/main" val="0"/>
              </a:ext>
              <a:ext uri="{96DAC541-7B7A-43D3-8B79-37D633B846F1}">
                <asvg:svgBlip xmlns:asvg="http://schemas.microsoft.com/office/drawing/2016/SVG/main" r:embed="rId51"/>
              </a:ext>
            </a:extLst>
          </a:blip>
          <a:stretch>
            <a:fillRect/>
          </a:stretch>
        </p:blipFill>
        <p:spPr>
          <a:xfrm>
            <a:off x="10736560" y="6239125"/>
            <a:ext cx="1346653" cy="1346653"/>
          </a:xfrm>
          <a:prstGeom prst="rect">
            <a:avLst/>
          </a:prstGeom>
        </p:spPr>
      </p:pic>
      <p:pic>
        <p:nvPicPr>
          <p:cNvPr id="58" name="Graphic 57">
            <a:extLst>
              <a:ext uri="{FF2B5EF4-FFF2-40B4-BE49-F238E27FC236}">
                <a16:creationId xmlns:a16="http://schemas.microsoft.com/office/drawing/2014/main" id="{8A61AD63-3EB0-9B4F-9CF2-0B0D59D251FF}"/>
              </a:ext>
            </a:extLst>
          </p:cNvPr>
          <p:cNvPicPr>
            <a:picLocks noChangeAspect="1"/>
          </p:cNvPicPr>
          <p:nvPr userDrawn="1"/>
        </p:nvPicPr>
        <p:blipFill>
          <a:blip r:embed="rId52">
            <a:extLst>
              <a:ext uri="{28A0092B-C50C-407E-A947-70E740481C1C}">
                <a14:useLocalDpi xmlns:a14="http://schemas.microsoft.com/office/drawing/2010/main" val="0"/>
              </a:ext>
              <a:ext uri="{96DAC541-7B7A-43D3-8B79-37D633B846F1}">
                <asvg:svgBlip xmlns:asvg="http://schemas.microsoft.com/office/drawing/2016/SVG/main" r:embed="rId53"/>
              </a:ext>
            </a:extLst>
          </a:blip>
          <a:stretch>
            <a:fillRect/>
          </a:stretch>
        </p:blipFill>
        <p:spPr>
          <a:xfrm>
            <a:off x="12359354" y="6239125"/>
            <a:ext cx="1346653" cy="1346653"/>
          </a:xfrm>
          <a:prstGeom prst="rect">
            <a:avLst/>
          </a:prstGeom>
        </p:spPr>
      </p:pic>
      <p:pic>
        <p:nvPicPr>
          <p:cNvPr id="59" name="Graphic 58">
            <a:extLst>
              <a:ext uri="{FF2B5EF4-FFF2-40B4-BE49-F238E27FC236}">
                <a16:creationId xmlns:a16="http://schemas.microsoft.com/office/drawing/2014/main" id="{66B5B06A-9117-EC47-B116-EACC2FD6C3DC}"/>
              </a:ext>
            </a:extLst>
          </p:cNvPr>
          <p:cNvPicPr>
            <a:picLocks noChangeAspect="1"/>
          </p:cNvPicPr>
          <p:nvPr userDrawn="1"/>
        </p:nvPicPr>
        <p:blipFill>
          <a:blip r:embed="rId54">
            <a:extLst>
              <a:ext uri="{28A0092B-C50C-407E-A947-70E740481C1C}">
                <a14:useLocalDpi xmlns:a14="http://schemas.microsoft.com/office/drawing/2010/main" val="0"/>
              </a:ext>
              <a:ext uri="{96DAC541-7B7A-43D3-8B79-37D633B846F1}">
                <asvg:svgBlip xmlns:asvg="http://schemas.microsoft.com/office/drawing/2016/SVG/main" r:embed="rId55"/>
              </a:ext>
            </a:extLst>
          </a:blip>
          <a:stretch>
            <a:fillRect/>
          </a:stretch>
        </p:blipFill>
        <p:spPr>
          <a:xfrm>
            <a:off x="13982146" y="6239125"/>
            <a:ext cx="1346653" cy="1346653"/>
          </a:xfrm>
          <a:prstGeom prst="rect">
            <a:avLst/>
          </a:prstGeom>
        </p:spPr>
      </p:pic>
      <p:sp>
        <p:nvSpPr>
          <p:cNvPr id="60" name="Rectangle 59">
            <a:extLst>
              <a:ext uri="{FF2B5EF4-FFF2-40B4-BE49-F238E27FC236}">
                <a16:creationId xmlns:a16="http://schemas.microsoft.com/office/drawing/2014/main" id="{961DB8DA-2EC2-E747-84AE-49FB5203DA53}"/>
              </a:ext>
            </a:extLst>
          </p:cNvPr>
          <p:cNvSpPr/>
          <p:nvPr userDrawn="1"/>
        </p:nvSpPr>
        <p:spPr>
          <a:xfrm>
            <a:off x="1371362" y="7585778"/>
            <a:ext cx="481509" cy="287826"/>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EVs</a:t>
            </a:r>
          </a:p>
        </p:txBody>
      </p:sp>
      <p:sp>
        <p:nvSpPr>
          <p:cNvPr id="61" name="Rectangle 60">
            <a:extLst>
              <a:ext uri="{FF2B5EF4-FFF2-40B4-BE49-F238E27FC236}">
                <a16:creationId xmlns:a16="http://schemas.microsoft.com/office/drawing/2014/main" id="{49C7F73B-D4DC-7742-8469-7CAE238EF6AB}"/>
              </a:ext>
            </a:extLst>
          </p:cNvPr>
          <p:cNvSpPr/>
          <p:nvPr userDrawn="1"/>
        </p:nvSpPr>
        <p:spPr>
          <a:xfrm>
            <a:off x="2800939" y="7585778"/>
            <a:ext cx="983703"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Excellence</a:t>
            </a:r>
          </a:p>
        </p:txBody>
      </p:sp>
      <p:sp>
        <p:nvSpPr>
          <p:cNvPr id="62" name="Rectangle 61">
            <a:extLst>
              <a:ext uri="{FF2B5EF4-FFF2-40B4-BE49-F238E27FC236}">
                <a16:creationId xmlns:a16="http://schemas.microsoft.com/office/drawing/2014/main" id="{A3462737-AC88-C54E-AD9B-9B7288D3BF11}"/>
              </a:ext>
            </a:extLst>
          </p:cNvPr>
          <p:cNvSpPr/>
          <p:nvPr userDrawn="1"/>
        </p:nvSpPr>
        <p:spPr>
          <a:xfrm>
            <a:off x="4465090" y="7585778"/>
            <a:ext cx="907249"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Gas Fired</a:t>
            </a:r>
          </a:p>
        </p:txBody>
      </p:sp>
      <p:sp>
        <p:nvSpPr>
          <p:cNvPr id="63" name="Rectangle 62">
            <a:extLst>
              <a:ext uri="{FF2B5EF4-FFF2-40B4-BE49-F238E27FC236}">
                <a16:creationId xmlns:a16="http://schemas.microsoft.com/office/drawing/2014/main" id="{9E8D1D48-1515-D547-AA95-3AFA4F20946B}"/>
              </a:ext>
            </a:extLst>
          </p:cNvPr>
          <p:cNvSpPr/>
          <p:nvPr userDrawn="1"/>
        </p:nvSpPr>
        <p:spPr>
          <a:xfrm>
            <a:off x="5982067" y="7585778"/>
            <a:ext cx="1112624"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Gas Storage</a:t>
            </a:r>
          </a:p>
        </p:txBody>
      </p:sp>
      <p:sp>
        <p:nvSpPr>
          <p:cNvPr id="64" name="Rectangle 63">
            <a:extLst>
              <a:ext uri="{FF2B5EF4-FFF2-40B4-BE49-F238E27FC236}">
                <a16:creationId xmlns:a16="http://schemas.microsoft.com/office/drawing/2014/main" id="{76BAEE8C-DA1B-804B-899E-A882403EFB8F}"/>
              </a:ext>
            </a:extLst>
          </p:cNvPr>
          <p:cNvSpPr/>
          <p:nvPr userDrawn="1"/>
        </p:nvSpPr>
        <p:spPr>
          <a:xfrm>
            <a:off x="7857446" y="7585778"/>
            <a:ext cx="637414"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Graph</a:t>
            </a:r>
          </a:p>
        </p:txBody>
      </p:sp>
      <p:sp>
        <p:nvSpPr>
          <p:cNvPr id="65" name="Rectangle 64">
            <a:extLst>
              <a:ext uri="{FF2B5EF4-FFF2-40B4-BE49-F238E27FC236}">
                <a16:creationId xmlns:a16="http://schemas.microsoft.com/office/drawing/2014/main" id="{D4EFCC7A-B9A9-D24E-941A-7A250F7C15BF}"/>
              </a:ext>
            </a:extLst>
          </p:cNvPr>
          <p:cNvSpPr/>
          <p:nvPr userDrawn="1"/>
        </p:nvSpPr>
        <p:spPr>
          <a:xfrm>
            <a:off x="9480240" y="7585778"/>
            <a:ext cx="637414"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Green</a:t>
            </a:r>
          </a:p>
        </p:txBody>
      </p:sp>
      <p:sp>
        <p:nvSpPr>
          <p:cNvPr id="66" name="Rectangle 65">
            <a:extLst>
              <a:ext uri="{FF2B5EF4-FFF2-40B4-BE49-F238E27FC236}">
                <a16:creationId xmlns:a16="http://schemas.microsoft.com/office/drawing/2014/main" id="{CA43F8C5-4B7B-E24C-825D-4633E57F00C7}"/>
              </a:ext>
            </a:extLst>
          </p:cNvPr>
          <p:cNvSpPr/>
          <p:nvPr userDrawn="1"/>
        </p:nvSpPr>
        <p:spPr>
          <a:xfrm>
            <a:off x="10834456" y="7585778"/>
            <a:ext cx="1168092"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Ground Solar</a:t>
            </a:r>
          </a:p>
        </p:txBody>
      </p:sp>
      <p:sp>
        <p:nvSpPr>
          <p:cNvPr id="67" name="Rectangle 66">
            <a:extLst>
              <a:ext uri="{FF2B5EF4-FFF2-40B4-BE49-F238E27FC236}">
                <a16:creationId xmlns:a16="http://schemas.microsoft.com/office/drawing/2014/main" id="{3A850B5E-2A4D-1A49-B92F-BFDFC0BD10AB}"/>
              </a:ext>
            </a:extLst>
          </p:cNvPr>
          <p:cNvSpPr/>
          <p:nvPr userDrawn="1"/>
        </p:nvSpPr>
        <p:spPr>
          <a:xfrm>
            <a:off x="12509476" y="7585778"/>
            <a:ext cx="1057159"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Households</a:t>
            </a:r>
          </a:p>
        </p:txBody>
      </p:sp>
      <p:sp>
        <p:nvSpPr>
          <p:cNvPr id="68" name="Rectangle 67">
            <a:extLst>
              <a:ext uri="{FF2B5EF4-FFF2-40B4-BE49-F238E27FC236}">
                <a16:creationId xmlns:a16="http://schemas.microsoft.com/office/drawing/2014/main" id="{FF320DCF-545C-C64D-9B6F-6473ADDE1E4F}"/>
              </a:ext>
            </a:extLst>
          </p:cNvPr>
          <p:cNvSpPr/>
          <p:nvPr userDrawn="1"/>
        </p:nvSpPr>
        <p:spPr>
          <a:xfrm>
            <a:off x="14345760" y="7585778"/>
            <a:ext cx="619425"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Hydro</a:t>
            </a:r>
          </a:p>
        </p:txBody>
      </p:sp>
      <p:sp>
        <p:nvSpPr>
          <p:cNvPr id="69" name="Title 1">
            <a:extLst>
              <a:ext uri="{FF2B5EF4-FFF2-40B4-BE49-F238E27FC236}">
                <a16:creationId xmlns:a16="http://schemas.microsoft.com/office/drawing/2014/main" id="{7B4E394F-FC9D-A84F-8B30-9C4080F08923}"/>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Icon set</a:t>
            </a:r>
            <a:endParaRPr lang="en-GB"/>
          </a:p>
        </p:txBody>
      </p:sp>
      <p:sp>
        <p:nvSpPr>
          <p:cNvPr id="70" name="Text Placeholder 7">
            <a:extLst>
              <a:ext uri="{FF2B5EF4-FFF2-40B4-BE49-F238E27FC236}">
                <a16:creationId xmlns:a16="http://schemas.microsoft.com/office/drawing/2014/main" id="{94DA6C4D-811D-F14D-AAAA-78A109DE0EA4}"/>
              </a:ext>
            </a:extLst>
          </p:cNvPr>
          <p:cNvSpPr>
            <a:spLocks noGrp="1"/>
          </p:cNvSpPr>
          <p:nvPr userDrawn="1">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Page 1</a:t>
            </a:r>
            <a:endParaRPr lang="en-GB"/>
          </a:p>
        </p:txBody>
      </p:sp>
      <p:grpSp>
        <p:nvGrpSpPr>
          <p:cNvPr id="71" name="Group 70">
            <a:extLst>
              <a:ext uri="{FF2B5EF4-FFF2-40B4-BE49-F238E27FC236}">
                <a16:creationId xmlns:a16="http://schemas.microsoft.com/office/drawing/2014/main" id="{80C4291F-7D13-F44E-9B8D-8FB72276580D}"/>
              </a:ext>
            </a:extLst>
          </p:cNvPr>
          <p:cNvGrpSpPr/>
          <p:nvPr userDrawn="1"/>
        </p:nvGrpSpPr>
        <p:grpSpPr>
          <a:xfrm>
            <a:off x="1104904" y="838200"/>
            <a:ext cx="68580" cy="794681"/>
            <a:chOff x="1117600" y="762000"/>
            <a:chExt cx="76200" cy="914400"/>
          </a:xfrm>
        </p:grpSpPr>
        <p:cxnSp>
          <p:nvCxnSpPr>
            <p:cNvPr id="72" name="Straight Connector 71">
              <a:extLst>
                <a:ext uri="{FF2B5EF4-FFF2-40B4-BE49-F238E27FC236}">
                  <a16:creationId xmlns:a16="http://schemas.microsoft.com/office/drawing/2014/main" id="{417EB5D6-D906-D64E-9DEB-3FB8A202A986}"/>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09E13E30-E8BB-8445-AC4D-56ACA73B5EF5}"/>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74" name="Footer Placeholder 4">
            <a:extLst>
              <a:ext uri="{FF2B5EF4-FFF2-40B4-BE49-F238E27FC236}">
                <a16:creationId xmlns:a16="http://schemas.microsoft.com/office/drawing/2014/main" id="{3B1685CA-AD4F-884C-BADC-45EC875B789B}"/>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Wind Turbines Session</a:t>
            </a:r>
          </a:p>
        </p:txBody>
      </p:sp>
      <p:sp>
        <p:nvSpPr>
          <p:cNvPr id="77" name="Slide Number Placeholder 5">
            <a:extLst>
              <a:ext uri="{FF2B5EF4-FFF2-40B4-BE49-F238E27FC236}">
                <a16:creationId xmlns:a16="http://schemas.microsoft.com/office/drawing/2014/main" id="{3F9F5D63-A68E-0645-B3EA-A58233566D74}"/>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75190200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2_Thank You Slide">
    <p:bg>
      <p:bgPr>
        <a:solidFill>
          <a:schemeClr val="bg1"/>
        </a:solidFill>
        <a:effectLst/>
      </p:bgPr>
    </p:bg>
    <p:spTree>
      <p:nvGrpSpPr>
        <p:cNvPr id="1" name=""/>
        <p:cNvGrpSpPr/>
        <p:nvPr/>
      </p:nvGrpSpPr>
      <p:grpSpPr>
        <a:xfrm>
          <a:off x="0" y="0"/>
          <a:ext cx="0" cy="0"/>
          <a:chOff x="0" y="0"/>
          <a:chExt cx="0" cy="0"/>
        </a:xfrm>
      </p:grpSpPr>
      <p:pic>
        <p:nvPicPr>
          <p:cNvPr id="74" name="Graphic 73">
            <a:extLst>
              <a:ext uri="{FF2B5EF4-FFF2-40B4-BE49-F238E27FC236}">
                <a16:creationId xmlns:a16="http://schemas.microsoft.com/office/drawing/2014/main" id="{17EC7EFA-BA04-1247-BC44-484E5F484C1C}"/>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07954" y="2063205"/>
            <a:ext cx="1325332" cy="1325332"/>
          </a:xfrm>
          <a:prstGeom prst="rect">
            <a:avLst/>
          </a:prstGeom>
        </p:spPr>
      </p:pic>
      <p:pic>
        <p:nvPicPr>
          <p:cNvPr id="75" name="Graphic 74">
            <a:extLst>
              <a:ext uri="{FF2B5EF4-FFF2-40B4-BE49-F238E27FC236}">
                <a16:creationId xmlns:a16="http://schemas.microsoft.com/office/drawing/2014/main" id="{F646432A-6A2E-C44B-B50B-ED789F5FEC97}"/>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605054" y="2063205"/>
            <a:ext cx="1325332" cy="1325332"/>
          </a:xfrm>
          <a:prstGeom prst="rect">
            <a:avLst/>
          </a:prstGeom>
        </p:spPr>
      </p:pic>
      <p:pic>
        <p:nvPicPr>
          <p:cNvPr id="76" name="Graphic 75">
            <a:extLst>
              <a:ext uri="{FF2B5EF4-FFF2-40B4-BE49-F238E27FC236}">
                <a16:creationId xmlns:a16="http://schemas.microsoft.com/office/drawing/2014/main" id="{141923AA-37F2-0040-BA05-5DB0530D56B4}"/>
              </a:ext>
            </a:extLst>
          </p:cNvPr>
          <p:cNvPicPr>
            <a:picLocks noChangeAspect="1"/>
          </p:cNvPicPr>
          <p:nvPr userDrawn="1"/>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202155" y="2063205"/>
            <a:ext cx="1325332" cy="1325332"/>
          </a:xfrm>
          <a:prstGeom prst="rect">
            <a:avLst/>
          </a:prstGeom>
        </p:spPr>
      </p:pic>
      <p:pic>
        <p:nvPicPr>
          <p:cNvPr id="77" name="Graphic 76">
            <a:extLst>
              <a:ext uri="{FF2B5EF4-FFF2-40B4-BE49-F238E27FC236}">
                <a16:creationId xmlns:a16="http://schemas.microsoft.com/office/drawing/2014/main" id="{FF45B77B-4CCB-D349-9B14-E1B9F790D08F}"/>
              </a:ext>
            </a:extLst>
          </p:cNvPr>
          <p:cNvPicPr>
            <a:picLocks noChangeAspect="1"/>
          </p:cNvPicPr>
          <p:nvPr userDrawn="1"/>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5799255" y="2063205"/>
            <a:ext cx="1325332" cy="1325332"/>
          </a:xfrm>
          <a:prstGeom prst="rect">
            <a:avLst/>
          </a:prstGeom>
        </p:spPr>
      </p:pic>
      <p:pic>
        <p:nvPicPr>
          <p:cNvPr id="78" name="Graphic 77">
            <a:extLst>
              <a:ext uri="{FF2B5EF4-FFF2-40B4-BE49-F238E27FC236}">
                <a16:creationId xmlns:a16="http://schemas.microsoft.com/office/drawing/2014/main" id="{9E6CC129-78AB-B24D-A3BA-2688AEDBC654}"/>
              </a:ext>
            </a:extLst>
          </p:cNvPr>
          <p:cNvPicPr>
            <a:picLocks noChangeAspect="1"/>
          </p:cNvPicPr>
          <p:nvPr userDrawn="1"/>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7396356" y="2063205"/>
            <a:ext cx="1325332" cy="1325332"/>
          </a:xfrm>
          <a:prstGeom prst="rect">
            <a:avLst/>
          </a:prstGeom>
        </p:spPr>
      </p:pic>
      <p:pic>
        <p:nvPicPr>
          <p:cNvPr id="79" name="Graphic 78">
            <a:extLst>
              <a:ext uri="{FF2B5EF4-FFF2-40B4-BE49-F238E27FC236}">
                <a16:creationId xmlns:a16="http://schemas.microsoft.com/office/drawing/2014/main" id="{64FFB7D1-07D7-854A-AE86-555196B37008}"/>
              </a:ext>
            </a:extLst>
          </p:cNvPr>
          <p:cNvPicPr>
            <a:picLocks noChangeAspect="1"/>
          </p:cNvPicPr>
          <p:nvPr userDrawn="1"/>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8993456" y="2063205"/>
            <a:ext cx="1325332" cy="1325332"/>
          </a:xfrm>
          <a:prstGeom prst="rect">
            <a:avLst/>
          </a:prstGeom>
        </p:spPr>
      </p:pic>
      <p:pic>
        <p:nvPicPr>
          <p:cNvPr id="80" name="Graphic 79">
            <a:extLst>
              <a:ext uri="{FF2B5EF4-FFF2-40B4-BE49-F238E27FC236}">
                <a16:creationId xmlns:a16="http://schemas.microsoft.com/office/drawing/2014/main" id="{D8A6BA21-26EC-504A-9F85-512C2C3E59C9}"/>
              </a:ext>
            </a:extLst>
          </p:cNvPr>
          <p:cNvPicPr>
            <a:picLocks noChangeAspect="1"/>
          </p:cNvPicPr>
          <p:nvPr userDrawn="1"/>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10590556" y="2063205"/>
            <a:ext cx="1325332" cy="1325332"/>
          </a:xfrm>
          <a:prstGeom prst="rect">
            <a:avLst/>
          </a:prstGeom>
        </p:spPr>
      </p:pic>
      <p:pic>
        <p:nvPicPr>
          <p:cNvPr id="81" name="Graphic 80">
            <a:extLst>
              <a:ext uri="{FF2B5EF4-FFF2-40B4-BE49-F238E27FC236}">
                <a16:creationId xmlns:a16="http://schemas.microsoft.com/office/drawing/2014/main" id="{575B1C83-7463-D342-AA10-4821F89D456E}"/>
              </a:ext>
            </a:extLst>
          </p:cNvPr>
          <p:cNvPicPr>
            <a:picLocks noChangeAspect="1"/>
          </p:cNvPicPr>
          <p:nvPr userDrawn="1"/>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12187657" y="2063205"/>
            <a:ext cx="1325332" cy="1325332"/>
          </a:xfrm>
          <a:prstGeom prst="rect">
            <a:avLst/>
          </a:prstGeom>
        </p:spPr>
      </p:pic>
      <p:pic>
        <p:nvPicPr>
          <p:cNvPr id="82" name="Graphic 81">
            <a:extLst>
              <a:ext uri="{FF2B5EF4-FFF2-40B4-BE49-F238E27FC236}">
                <a16:creationId xmlns:a16="http://schemas.microsoft.com/office/drawing/2014/main" id="{48FBA43A-73AC-AE42-B7D9-8EFBD6805C63}"/>
              </a:ext>
            </a:extLst>
          </p:cNvPr>
          <p:cNvPicPr>
            <a:picLocks noChangeAspect="1"/>
          </p:cNvPicPr>
          <p:nvPr userDrawn="1"/>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13784755" y="2063205"/>
            <a:ext cx="1325332" cy="1325332"/>
          </a:xfrm>
          <a:prstGeom prst="rect">
            <a:avLst/>
          </a:prstGeom>
        </p:spPr>
      </p:pic>
      <p:sp>
        <p:nvSpPr>
          <p:cNvPr id="83" name="Rectangle 82">
            <a:extLst>
              <a:ext uri="{FF2B5EF4-FFF2-40B4-BE49-F238E27FC236}">
                <a16:creationId xmlns:a16="http://schemas.microsoft.com/office/drawing/2014/main" id="{3A70F6E6-583C-4B4C-9F15-DC7145DF3722}"/>
              </a:ext>
            </a:extLst>
          </p:cNvPr>
          <p:cNvSpPr/>
          <p:nvPr userDrawn="1"/>
        </p:nvSpPr>
        <p:spPr>
          <a:xfrm>
            <a:off x="1168563" y="3388537"/>
            <a:ext cx="884032" cy="283269"/>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Hydrogen</a:t>
            </a:r>
          </a:p>
        </p:txBody>
      </p:sp>
      <p:sp>
        <p:nvSpPr>
          <p:cNvPr id="84" name="Rectangle 83">
            <a:extLst>
              <a:ext uri="{FF2B5EF4-FFF2-40B4-BE49-F238E27FC236}">
                <a16:creationId xmlns:a16="http://schemas.microsoft.com/office/drawing/2014/main" id="{C965003F-22F1-AB4F-9F3D-573AD0E8D427}"/>
              </a:ext>
            </a:extLst>
          </p:cNvPr>
          <p:cNvSpPr/>
          <p:nvPr userDrawn="1"/>
        </p:nvSpPr>
        <p:spPr>
          <a:xfrm>
            <a:off x="2436827" y="3388537"/>
            <a:ext cx="1655643"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Inclusion &amp; Diversity</a:t>
            </a:r>
          </a:p>
        </p:txBody>
      </p:sp>
      <p:sp>
        <p:nvSpPr>
          <p:cNvPr id="85" name="Rectangle 84">
            <a:extLst>
              <a:ext uri="{FF2B5EF4-FFF2-40B4-BE49-F238E27FC236}">
                <a16:creationId xmlns:a16="http://schemas.microsoft.com/office/drawing/2014/main" id="{D7BEDD02-36F2-AC44-A48A-17814F522EA1}"/>
              </a:ext>
            </a:extLst>
          </p:cNvPr>
          <p:cNvSpPr/>
          <p:nvPr userDrawn="1"/>
        </p:nvSpPr>
        <p:spPr>
          <a:xfrm>
            <a:off x="4377071" y="3388537"/>
            <a:ext cx="975505"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Investment</a:t>
            </a:r>
          </a:p>
        </p:txBody>
      </p:sp>
      <p:sp>
        <p:nvSpPr>
          <p:cNvPr id="86" name="Rectangle 85">
            <a:extLst>
              <a:ext uri="{FF2B5EF4-FFF2-40B4-BE49-F238E27FC236}">
                <a16:creationId xmlns:a16="http://schemas.microsoft.com/office/drawing/2014/main" id="{B6AC835C-1260-2C4A-869B-5B02A9DD07A1}"/>
              </a:ext>
            </a:extLst>
          </p:cNvPr>
          <p:cNvSpPr/>
          <p:nvPr userDrawn="1"/>
        </p:nvSpPr>
        <p:spPr>
          <a:xfrm>
            <a:off x="6131166" y="3388537"/>
            <a:ext cx="655353"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Mobile</a:t>
            </a:r>
          </a:p>
        </p:txBody>
      </p:sp>
      <p:sp>
        <p:nvSpPr>
          <p:cNvPr id="87" name="Rectangle 86">
            <a:extLst>
              <a:ext uri="{FF2B5EF4-FFF2-40B4-BE49-F238E27FC236}">
                <a16:creationId xmlns:a16="http://schemas.microsoft.com/office/drawing/2014/main" id="{A6CF901B-DF6D-7A40-AA6A-3F6B14D76856}"/>
              </a:ext>
            </a:extLst>
          </p:cNvPr>
          <p:cNvSpPr/>
          <p:nvPr userDrawn="1"/>
        </p:nvSpPr>
        <p:spPr>
          <a:xfrm>
            <a:off x="7665558" y="3388537"/>
            <a:ext cx="810266"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Net Zero</a:t>
            </a:r>
          </a:p>
        </p:txBody>
      </p:sp>
      <p:sp>
        <p:nvSpPr>
          <p:cNvPr id="88" name="Rectangle 87">
            <a:extLst>
              <a:ext uri="{FF2B5EF4-FFF2-40B4-BE49-F238E27FC236}">
                <a16:creationId xmlns:a16="http://schemas.microsoft.com/office/drawing/2014/main" id="{C6A933D4-D399-CD46-BA67-7B8FB4094A0D}"/>
              </a:ext>
            </a:extLst>
          </p:cNvPr>
          <p:cNvSpPr/>
          <p:nvPr userDrawn="1"/>
        </p:nvSpPr>
        <p:spPr>
          <a:xfrm>
            <a:off x="9056106" y="3388537"/>
            <a:ext cx="1223365"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Offshore Wind</a:t>
            </a:r>
          </a:p>
        </p:txBody>
      </p:sp>
      <p:sp>
        <p:nvSpPr>
          <p:cNvPr id="89" name="Rectangle 88">
            <a:extLst>
              <a:ext uri="{FF2B5EF4-FFF2-40B4-BE49-F238E27FC236}">
                <a16:creationId xmlns:a16="http://schemas.microsoft.com/office/drawing/2014/main" id="{2E368FF2-48D3-6F44-9B42-DC8D343ECCEE}"/>
              </a:ext>
            </a:extLst>
          </p:cNvPr>
          <p:cNvSpPr/>
          <p:nvPr userDrawn="1"/>
        </p:nvSpPr>
        <p:spPr>
          <a:xfrm>
            <a:off x="10650020" y="3388537"/>
            <a:ext cx="1223364"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Onshore Wind</a:t>
            </a:r>
          </a:p>
        </p:txBody>
      </p:sp>
      <p:sp>
        <p:nvSpPr>
          <p:cNvPr id="90" name="Rectangle 89">
            <a:extLst>
              <a:ext uri="{FF2B5EF4-FFF2-40B4-BE49-F238E27FC236}">
                <a16:creationId xmlns:a16="http://schemas.microsoft.com/office/drawing/2014/main" id="{85B7EEFA-EA7A-A64C-B119-AA47C6AFAE7A}"/>
              </a:ext>
            </a:extLst>
          </p:cNvPr>
          <p:cNvSpPr/>
          <p:nvPr userDrawn="1"/>
        </p:nvSpPr>
        <p:spPr>
          <a:xfrm>
            <a:off x="12308108" y="3388537"/>
            <a:ext cx="1095009"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Partnerships</a:t>
            </a:r>
          </a:p>
        </p:txBody>
      </p:sp>
      <p:sp>
        <p:nvSpPr>
          <p:cNvPr id="91" name="Rectangle 90">
            <a:extLst>
              <a:ext uri="{FF2B5EF4-FFF2-40B4-BE49-F238E27FC236}">
                <a16:creationId xmlns:a16="http://schemas.microsoft.com/office/drawing/2014/main" id="{A155FA6B-275F-4D4F-A1D9-E7553499E598}"/>
              </a:ext>
            </a:extLst>
          </p:cNvPr>
          <p:cNvSpPr/>
          <p:nvPr userDrawn="1"/>
        </p:nvSpPr>
        <p:spPr>
          <a:xfrm>
            <a:off x="14105731" y="3388537"/>
            <a:ext cx="683385"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People</a:t>
            </a:r>
          </a:p>
        </p:txBody>
      </p:sp>
      <p:pic>
        <p:nvPicPr>
          <p:cNvPr id="92" name="Graphic 91">
            <a:extLst>
              <a:ext uri="{FF2B5EF4-FFF2-40B4-BE49-F238E27FC236}">
                <a16:creationId xmlns:a16="http://schemas.microsoft.com/office/drawing/2014/main" id="{FC69B870-F495-584C-A9F1-239DD2589788}"/>
              </a:ext>
            </a:extLst>
          </p:cNvPr>
          <p:cNvPicPr>
            <a:picLocks noChangeAspect="1"/>
          </p:cNvPicPr>
          <p:nvPr userDrawn="1"/>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1007954" y="4156551"/>
            <a:ext cx="1325332" cy="1325332"/>
          </a:xfrm>
          <a:prstGeom prst="rect">
            <a:avLst/>
          </a:prstGeom>
        </p:spPr>
      </p:pic>
      <p:pic>
        <p:nvPicPr>
          <p:cNvPr id="93" name="Graphic 92">
            <a:extLst>
              <a:ext uri="{FF2B5EF4-FFF2-40B4-BE49-F238E27FC236}">
                <a16:creationId xmlns:a16="http://schemas.microsoft.com/office/drawing/2014/main" id="{2FB7091E-10CA-224C-B8BC-0DBB3115D9A9}"/>
              </a:ext>
            </a:extLst>
          </p:cNvPr>
          <p:cNvPicPr>
            <a:picLocks noChangeAspect="1"/>
          </p:cNvPicPr>
          <p:nvPr userDrawn="1"/>
        </p:nvPicPr>
        <p:blipFill>
          <a:blip r:embed="rId22">
            <a:extLst>
              <a:ext uri="{28A0092B-C50C-407E-A947-70E740481C1C}">
                <a14:useLocalDpi xmlns:a14="http://schemas.microsoft.com/office/drawing/2010/main" val="0"/>
              </a:ext>
              <a:ext uri="{96DAC541-7B7A-43D3-8B79-37D633B846F1}">
                <asvg:svgBlip xmlns:asvg="http://schemas.microsoft.com/office/drawing/2016/SVG/main" r:embed="rId23"/>
              </a:ext>
            </a:extLst>
          </a:blip>
          <a:stretch>
            <a:fillRect/>
          </a:stretch>
        </p:blipFill>
        <p:spPr>
          <a:xfrm>
            <a:off x="2605054" y="4155185"/>
            <a:ext cx="1325332" cy="1325332"/>
          </a:xfrm>
          <a:prstGeom prst="rect">
            <a:avLst/>
          </a:prstGeom>
        </p:spPr>
      </p:pic>
      <p:pic>
        <p:nvPicPr>
          <p:cNvPr id="94" name="Graphic 93">
            <a:extLst>
              <a:ext uri="{FF2B5EF4-FFF2-40B4-BE49-F238E27FC236}">
                <a16:creationId xmlns:a16="http://schemas.microsoft.com/office/drawing/2014/main" id="{030CD25D-D049-5C41-A86F-9C965BE11815}"/>
              </a:ext>
            </a:extLst>
          </p:cNvPr>
          <p:cNvPicPr>
            <a:picLocks noChangeAspect="1"/>
          </p:cNvPicPr>
          <p:nvPr userDrawn="1"/>
        </p:nvPicPr>
        <p:blipFill>
          <a:blip r:embed="rId24">
            <a:extLst>
              <a:ext uri="{28A0092B-C50C-407E-A947-70E740481C1C}">
                <a14:useLocalDpi xmlns:a14="http://schemas.microsoft.com/office/drawing/2010/main" val="0"/>
              </a:ext>
              <a:ext uri="{96DAC541-7B7A-43D3-8B79-37D633B846F1}">
                <asvg:svgBlip xmlns:asvg="http://schemas.microsoft.com/office/drawing/2016/SVG/main" r:embed="rId25"/>
              </a:ext>
            </a:extLst>
          </a:blip>
          <a:stretch>
            <a:fillRect/>
          </a:stretch>
        </p:blipFill>
        <p:spPr>
          <a:xfrm>
            <a:off x="4202155" y="4155185"/>
            <a:ext cx="1325332" cy="1325332"/>
          </a:xfrm>
          <a:prstGeom prst="rect">
            <a:avLst/>
          </a:prstGeom>
        </p:spPr>
      </p:pic>
      <p:pic>
        <p:nvPicPr>
          <p:cNvPr id="95" name="Graphic 94">
            <a:extLst>
              <a:ext uri="{FF2B5EF4-FFF2-40B4-BE49-F238E27FC236}">
                <a16:creationId xmlns:a16="http://schemas.microsoft.com/office/drawing/2014/main" id="{599F7522-880A-2346-8705-57D12676A2E2}"/>
              </a:ext>
            </a:extLst>
          </p:cNvPr>
          <p:cNvPicPr>
            <a:picLocks noChangeAspect="1"/>
          </p:cNvPicPr>
          <p:nvPr userDrawn="1"/>
        </p:nvPicPr>
        <p:blipFill>
          <a:blip r:embed="rId26">
            <a:extLst>
              <a:ext uri="{28A0092B-C50C-407E-A947-70E740481C1C}">
                <a14:useLocalDpi xmlns:a14="http://schemas.microsoft.com/office/drawing/2010/main" val="0"/>
              </a:ext>
              <a:ext uri="{96DAC541-7B7A-43D3-8B79-37D633B846F1}">
                <asvg:svgBlip xmlns:asvg="http://schemas.microsoft.com/office/drawing/2016/SVG/main" r:embed="rId27"/>
              </a:ext>
            </a:extLst>
          </a:blip>
          <a:stretch>
            <a:fillRect/>
          </a:stretch>
        </p:blipFill>
        <p:spPr>
          <a:xfrm>
            <a:off x="5799255" y="4155185"/>
            <a:ext cx="1325332" cy="1325332"/>
          </a:xfrm>
          <a:prstGeom prst="rect">
            <a:avLst/>
          </a:prstGeom>
        </p:spPr>
      </p:pic>
      <p:pic>
        <p:nvPicPr>
          <p:cNvPr id="96" name="Graphic 95">
            <a:extLst>
              <a:ext uri="{FF2B5EF4-FFF2-40B4-BE49-F238E27FC236}">
                <a16:creationId xmlns:a16="http://schemas.microsoft.com/office/drawing/2014/main" id="{EC3C3D36-E522-5D46-A501-19D13B3A220E}"/>
              </a:ext>
            </a:extLst>
          </p:cNvPr>
          <p:cNvPicPr>
            <a:picLocks noChangeAspect="1"/>
          </p:cNvPicPr>
          <p:nvPr userDrawn="1"/>
        </p:nvPicPr>
        <p:blipFill>
          <a:blip r:embed="rId28">
            <a:extLst>
              <a:ext uri="{28A0092B-C50C-407E-A947-70E740481C1C}">
                <a14:useLocalDpi xmlns:a14="http://schemas.microsoft.com/office/drawing/2010/main" val="0"/>
              </a:ext>
              <a:ext uri="{96DAC541-7B7A-43D3-8B79-37D633B846F1}">
                <asvg:svgBlip xmlns:asvg="http://schemas.microsoft.com/office/drawing/2016/SVG/main" r:embed="rId29"/>
              </a:ext>
            </a:extLst>
          </a:blip>
          <a:stretch>
            <a:fillRect/>
          </a:stretch>
        </p:blipFill>
        <p:spPr>
          <a:xfrm>
            <a:off x="7396356" y="4155185"/>
            <a:ext cx="1325332" cy="1325332"/>
          </a:xfrm>
          <a:prstGeom prst="rect">
            <a:avLst/>
          </a:prstGeom>
        </p:spPr>
      </p:pic>
      <p:pic>
        <p:nvPicPr>
          <p:cNvPr id="97" name="Graphic 96">
            <a:extLst>
              <a:ext uri="{FF2B5EF4-FFF2-40B4-BE49-F238E27FC236}">
                <a16:creationId xmlns:a16="http://schemas.microsoft.com/office/drawing/2014/main" id="{A34B8D87-F92A-6747-8174-95DB994177E7}"/>
              </a:ext>
            </a:extLst>
          </p:cNvPr>
          <p:cNvPicPr>
            <a:picLocks noChangeAspect="1"/>
          </p:cNvPicPr>
          <p:nvPr userDrawn="1"/>
        </p:nvPicPr>
        <p:blipFill>
          <a:blip r:embed="rId30">
            <a:extLst>
              <a:ext uri="{28A0092B-C50C-407E-A947-70E740481C1C}">
                <a14:useLocalDpi xmlns:a14="http://schemas.microsoft.com/office/drawing/2010/main" val="0"/>
              </a:ext>
              <a:ext uri="{96DAC541-7B7A-43D3-8B79-37D633B846F1}">
                <asvg:svgBlip xmlns:asvg="http://schemas.microsoft.com/office/drawing/2016/SVG/main" r:embed="rId31"/>
              </a:ext>
            </a:extLst>
          </a:blip>
          <a:stretch>
            <a:fillRect/>
          </a:stretch>
        </p:blipFill>
        <p:spPr>
          <a:xfrm>
            <a:off x="8993456" y="4155185"/>
            <a:ext cx="1325332" cy="1325332"/>
          </a:xfrm>
          <a:prstGeom prst="rect">
            <a:avLst/>
          </a:prstGeom>
        </p:spPr>
      </p:pic>
      <p:pic>
        <p:nvPicPr>
          <p:cNvPr id="98" name="Graphic 97">
            <a:extLst>
              <a:ext uri="{FF2B5EF4-FFF2-40B4-BE49-F238E27FC236}">
                <a16:creationId xmlns:a16="http://schemas.microsoft.com/office/drawing/2014/main" id="{83AAD909-F668-EE40-93BB-F63C512BD8F2}"/>
              </a:ext>
            </a:extLst>
          </p:cNvPr>
          <p:cNvPicPr>
            <a:picLocks noChangeAspect="1"/>
          </p:cNvPicPr>
          <p:nvPr userDrawn="1"/>
        </p:nvPicPr>
        <p:blipFill>
          <a:blip r:embed="rId32">
            <a:extLst>
              <a:ext uri="{28A0092B-C50C-407E-A947-70E740481C1C}">
                <a14:useLocalDpi xmlns:a14="http://schemas.microsoft.com/office/drawing/2010/main" val="0"/>
              </a:ext>
              <a:ext uri="{96DAC541-7B7A-43D3-8B79-37D633B846F1}">
                <asvg:svgBlip xmlns:asvg="http://schemas.microsoft.com/office/drawing/2016/SVG/main" r:embed="rId33"/>
              </a:ext>
            </a:extLst>
          </a:blip>
          <a:stretch>
            <a:fillRect/>
          </a:stretch>
        </p:blipFill>
        <p:spPr>
          <a:xfrm>
            <a:off x="10590556" y="4155185"/>
            <a:ext cx="1325332" cy="1325332"/>
          </a:xfrm>
          <a:prstGeom prst="rect">
            <a:avLst/>
          </a:prstGeom>
        </p:spPr>
      </p:pic>
      <p:pic>
        <p:nvPicPr>
          <p:cNvPr id="99" name="Graphic 98">
            <a:extLst>
              <a:ext uri="{FF2B5EF4-FFF2-40B4-BE49-F238E27FC236}">
                <a16:creationId xmlns:a16="http://schemas.microsoft.com/office/drawing/2014/main" id="{299217F3-6186-3448-AE37-F7F1D8CB7E08}"/>
              </a:ext>
            </a:extLst>
          </p:cNvPr>
          <p:cNvPicPr>
            <a:picLocks noChangeAspect="1"/>
          </p:cNvPicPr>
          <p:nvPr userDrawn="1"/>
        </p:nvPicPr>
        <p:blipFill>
          <a:blip r:embed="rId34">
            <a:extLst>
              <a:ext uri="{28A0092B-C50C-407E-A947-70E740481C1C}">
                <a14:useLocalDpi xmlns:a14="http://schemas.microsoft.com/office/drawing/2010/main" val="0"/>
              </a:ext>
              <a:ext uri="{96DAC541-7B7A-43D3-8B79-37D633B846F1}">
                <asvg:svgBlip xmlns:asvg="http://schemas.microsoft.com/office/drawing/2016/SVG/main" r:embed="rId35"/>
              </a:ext>
            </a:extLst>
          </a:blip>
          <a:stretch>
            <a:fillRect/>
          </a:stretch>
        </p:blipFill>
        <p:spPr>
          <a:xfrm>
            <a:off x="12187657" y="4155185"/>
            <a:ext cx="1325332" cy="1325332"/>
          </a:xfrm>
          <a:prstGeom prst="rect">
            <a:avLst/>
          </a:prstGeom>
        </p:spPr>
      </p:pic>
      <p:pic>
        <p:nvPicPr>
          <p:cNvPr id="100" name="Graphic 99">
            <a:extLst>
              <a:ext uri="{FF2B5EF4-FFF2-40B4-BE49-F238E27FC236}">
                <a16:creationId xmlns:a16="http://schemas.microsoft.com/office/drawing/2014/main" id="{823C1B4A-F7B7-F44D-B346-93446C42384D}"/>
              </a:ext>
            </a:extLst>
          </p:cNvPr>
          <p:cNvPicPr>
            <a:picLocks noChangeAspect="1"/>
          </p:cNvPicPr>
          <p:nvPr userDrawn="1"/>
        </p:nvPicPr>
        <p:blipFill>
          <a:blip r:embed="rId36">
            <a:extLst>
              <a:ext uri="{28A0092B-C50C-407E-A947-70E740481C1C}">
                <a14:useLocalDpi xmlns:a14="http://schemas.microsoft.com/office/drawing/2010/main" val="0"/>
              </a:ext>
              <a:ext uri="{96DAC541-7B7A-43D3-8B79-37D633B846F1}">
                <asvg:svgBlip xmlns:asvg="http://schemas.microsoft.com/office/drawing/2016/SVG/main" r:embed="rId37"/>
              </a:ext>
            </a:extLst>
          </a:blip>
          <a:stretch>
            <a:fillRect/>
          </a:stretch>
        </p:blipFill>
        <p:spPr>
          <a:xfrm>
            <a:off x="13784755" y="4155185"/>
            <a:ext cx="1325332" cy="1325332"/>
          </a:xfrm>
          <a:prstGeom prst="rect">
            <a:avLst/>
          </a:prstGeom>
        </p:spPr>
      </p:pic>
      <p:sp>
        <p:nvSpPr>
          <p:cNvPr id="101" name="Rectangle 100">
            <a:extLst>
              <a:ext uri="{FF2B5EF4-FFF2-40B4-BE49-F238E27FC236}">
                <a16:creationId xmlns:a16="http://schemas.microsoft.com/office/drawing/2014/main" id="{DA65AC85-DF34-C047-BC85-D3FC937B0C9D}"/>
              </a:ext>
            </a:extLst>
          </p:cNvPr>
          <p:cNvSpPr/>
          <p:nvPr userDrawn="1"/>
        </p:nvSpPr>
        <p:spPr>
          <a:xfrm>
            <a:off x="1287332" y="5480517"/>
            <a:ext cx="646501" cy="283269"/>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Phone</a:t>
            </a:r>
          </a:p>
        </p:txBody>
      </p:sp>
      <p:sp>
        <p:nvSpPr>
          <p:cNvPr id="102" name="Rectangle 101">
            <a:extLst>
              <a:ext uri="{FF2B5EF4-FFF2-40B4-BE49-F238E27FC236}">
                <a16:creationId xmlns:a16="http://schemas.microsoft.com/office/drawing/2014/main" id="{3E5E9608-49E8-DB40-A718-8BDAF822EF9D}"/>
              </a:ext>
            </a:extLst>
          </p:cNvPr>
          <p:cNvSpPr/>
          <p:nvPr userDrawn="1"/>
        </p:nvSpPr>
        <p:spPr>
          <a:xfrm>
            <a:off x="2790168" y="5480517"/>
            <a:ext cx="948949" cy="283269"/>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Roof Solar</a:t>
            </a:r>
          </a:p>
        </p:txBody>
      </p:sp>
      <p:sp>
        <p:nvSpPr>
          <p:cNvPr id="103" name="Rectangle 102">
            <a:extLst>
              <a:ext uri="{FF2B5EF4-FFF2-40B4-BE49-F238E27FC236}">
                <a16:creationId xmlns:a16="http://schemas.microsoft.com/office/drawing/2014/main" id="{97730A0A-DC59-FC43-AB6D-860BD0DDB187}"/>
              </a:ext>
            </a:extLst>
          </p:cNvPr>
          <p:cNvSpPr/>
          <p:nvPr userDrawn="1"/>
        </p:nvSpPr>
        <p:spPr>
          <a:xfrm>
            <a:off x="4545998" y="5480517"/>
            <a:ext cx="637648"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Safety</a:t>
            </a:r>
          </a:p>
        </p:txBody>
      </p:sp>
      <p:sp>
        <p:nvSpPr>
          <p:cNvPr id="104" name="Rectangle 103">
            <a:extLst>
              <a:ext uri="{FF2B5EF4-FFF2-40B4-BE49-F238E27FC236}">
                <a16:creationId xmlns:a16="http://schemas.microsoft.com/office/drawing/2014/main" id="{A0B859AB-6842-3546-9D20-D4FC08B1D8F6}"/>
              </a:ext>
            </a:extLst>
          </p:cNvPr>
          <p:cNvSpPr/>
          <p:nvPr userDrawn="1"/>
        </p:nvSpPr>
        <p:spPr>
          <a:xfrm>
            <a:off x="5943060" y="5480517"/>
            <a:ext cx="1031569"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Scholarship</a:t>
            </a:r>
          </a:p>
        </p:txBody>
      </p:sp>
      <p:sp>
        <p:nvSpPr>
          <p:cNvPr id="105" name="Rectangle 104">
            <a:extLst>
              <a:ext uri="{FF2B5EF4-FFF2-40B4-BE49-F238E27FC236}">
                <a16:creationId xmlns:a16="http://schemas.microsoft.com/office/drawing/2014/main" id="{906D906A-E157-DF46-8D6D-4F66D8D092E5}"/>
              </a:ext>
            </a:extLst>
          </p:cNvPr>
          <p:cNvSpPr/>
          <p:nvPr userDrawn="1"/>
        </p:nvSpPr>
        <p:spPr>
          <a:xfrm>
            <a:off x="7710555" y="5480517"/>
            <a:ext cx="720269"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Service</a:t>
            </a:r>
          </a:p>
        </p:txBody>
      </p:sp>
      <p:sp>
        <p:nvSpPr>
          <p:cNvPr id="106" name="Rectangle 105">
            <a:extLst>
              <a:ext uri="{FF2B5EF4-FFF2-40B4-BE49-F238E27FC236}">
                <a16:creationId xmlns:a16="http://schemas.microsoft.com/office/drawing/2014/main" id="{5AB17047-8A98-1F4B-996B-DBCE8D54FE63}"/>
              </a:ext>
            </a:extLst>
          </p:cNvPr>
          <p:cNvSpPr/>
          <p:nvPr userDrawn="1"/>
        </p:nvSpPr>
        <p:spPr>
          <a:xfrm>
            <a:off x="9321671" y="5480517"/>
            <a:ext cx="692236"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Storms</a:t>
            </a:r>
          </a:p>
        </p:txBody>
      </p:sp>
      <p:sp>
        <p:nvSpPr>
          <p:cNvPr id="107" name="Rectangle 106">
            <a:extLst>
              <a:ext uri="{FF2B5EF4-FFF2-40B4-BE49-F238E27FC236}">
                <a16:creationId xmlns:a16="http://schemas.microsoft.com/office/drawing/2014/main" id="{425D1060-CBF1-5940-883F-65E721939BC4}"/>
              </a:ext>
            </a:extLst>
          </p:cNvPr>
          <p:cNvSpPr/>
          <p:nvPr userDrawn="1"/>
        </p:nvSpPr>
        <p:spPr>
          <a:xfrm>
            <a:off x="10745917" y="5480517"/>
            <a:ext cx="1031568"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Substations</a:t>
            </a:r>
          </a:p>
        </p:txBody>
      </p:sp>
      <p:sp>
        <p:nvSpPr>
          <p:cNvPr id="108" name="Rectangle 107">
            <a:extLst>
              <a:ext uri="{FF2B5EF4-FFF2-40B4-BE49-F238E27FC236}">
                <a16:creationId xmlns:a16="http://schemas.microsoft.com/office/drawing/2014/main" id="{9D772A3B-7735-0D42-BF4E-63C3B3D4A03E}"/>
              </a:ext>
            </a:extLst>
          </p:cNvPr>
          <p:cNvSpPr/>
          <p:nvPr userDrawn="1"/>
        </p:nvSpPr>
        <p:spPr>
          <a:xfrm>
            <a:off x="12284503" y="5480517"/>
            <a:ext cx="1142220"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Supply Chain</a:t>
            </a:r>
          </a:p>
        </p:txBody>
      </p:sp>
      <p:sp>
        <p:nvSpPr>
          <p:cNvPr id="109" name="Rectangle 108">
            <a:extLst>
              <a:ext uri="{FF2B5EF4-FFF2-40B4-BE49-F238E27FC236}">
                <a16:creationId xmlns:a16="http://schemas.microsoft.com/office/drawing/2014/main" id="{76326106-6159-1B40-B8B7-69F6DF653B64}"/>
              </a:ext>
            </a:extLst>
          </p:cNvPr>
          <p:cNvSpPr/>
          <p:nvPr userDrawn="1"/>
        </p:nvSpPr>
        <p:spPr>
          <a:xfrm>
            <a:off x="13876314" y="5480517"/>
            <a:ext cx="1142220"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Sustainability</a:t>
            </a:r>
          </a:p>
        </p:txBody>
      </p:sp>
      <p:pic>
        <p:nvPicPr>
          <p:cNvPr id="110" name="Graphic 109">
            <a:extLst>
              <a:ext uri="{FF2B5EF4-FFF2-40B4-BE49-F238E27FC236}">
                <a16:creationId xmlns:a16="http://schemas.microsoft.com/office/drawing/2014/main" id="{DE77F669-B04B-F749-A5A7-B311F6FA8246}"/>
              </a:ext>
            </a:extLst>
          </p:cNvPr>
          <p:cNvPicPr>
            <a:picLocks noChangeAspect="1"/>
          </p:cNvPicPr>
          <p:nvPr userDrawn="1"/>
        </p:nvPicPr>
        <p:blipFill>
          <a:blip r:embed="rId38">
            <a:extLst>
              <a:ext uri="{28A0092B-C50C-407E-A947-70E740481C1C}">
                <a14:useLocalDpi xmlns:a14="http://schemas.microsoft.com/office/drawing/2010/main" val="0"/>
              </a:ext>
              <a:ext uri="{96DAC541-7B7A-43D3-8B79-37D633B846F1}">
                <asvg:svgBlip xmlns:asvg="http://schemas.microsoft.com/office/drawing/2016/SVG/main" r:embed="rId39"/>
              </a:ext>
            </a:extLst>
          </a:blip>
          <a:stretch>
            <a:fillRect/>
          </a:stretch>
        </p:blipFill>
        <p:spPr>
          <a:xfrm>
            <a:off x="1007954" y="6247167"/>
            <a:ext cx="1325332" cy="1325332"/>
          </a:xfrm>
          <a:prstGeom prst="rect">
            <a:avLst/>
          </a:prstGeom>
        </p:spPr>
      </p:pic>
      <p:pic>
        <p:nvPicPr>
          <p:cNvPr id="111" name="Graphic 110">
            <a:extLst>
              <a:ext uri="{FF2B5EF4-FFF2-40B4-BE49-F238E27FC236}">
                <a16:creationId xmlns:a16="http://schemas.microsoft.com/office/drawing/2014/main" id="{279C474E-C01F-D34D-8692-64D67AE6E7DE}"/>
              </a:ext>
            </a:extLst>
          </p:cNvPr>
          <p:cNvPicPr>
            <a:picLocks noChangeAspect="1"/>
          </p:cNvPicPr>
          <p:nvPr userDrawn="1"/>
        </p:nvPicPr>
        <p:blipFill>
          <a:blip r:embed="rId40">
            <a:extLst>
              <a:ext uri="{28A0092B-C50C-407E-A947-70E740481C1C}">
                <a14:useLocalDpi xmlns:a14="http://schemas.microsoft.com/office/drawing/2010/main" val="0"/>
              </a:ext>
              <a:ext uri="{96DAC541-7B7A-43D3-8B79-37D633B846F1}">
                <asvg:svgBlip xmlns:asvg="http://schemas.microsoft.com/office/drawing/2016/SVG/main" r:embed="rId41"/>
              </a:ext>
            </a:extLst>
          </a:blip>
          <a:stretch>
            <a:fillRect/>
          </a:stretch>
        </p:blipFill>
        <p:spPr>
          <a:xfrm>
            <a:off x="2605054" y="6247167"/>
            <a:ext cx="1325332" cy="1325332"/>
          </a:xfrm>
          <a:prstGeom prst="rect">
            <a:avLst/>
          </a:prstGeom>
        </p:spPr>
      </p:pic>
      <p:pic>
        <p:nvPicPr>
          <p:cNvPr id="112" name="Graphic 111">
            <a:extLst>
              <a:ext uri="{FF2B5EF4-FFF2-40B4-BE49-F238E27FC236}">
                <a16:creationId xmlns:a16="http://schemas.microsoft.com/office/drawing/2014/main" id="{B60D5D70-E244-D04F-95E4-E3AF252620E9}"/>
              </a:ext>
            </a:extLst>
          </p:cNvPr>
          <p:cNvPicPr>
            <a:picLocks noChangeAspect="1"/>
          </p:cNvPicPr>
          <p:nvPr userDrawn="1"/>
        </p:nvPicPr>
        <p:blipFill>
          <a:blip r:embed="rId42">
            <a:extLst>
              <a:ext uri="{28A0092B-C50C-407E-A947-70E740481C1C}">
                <a14:useLocalDpi xmlns:a14="http://schemas.microsoft.com/office/drawing/2010/main" val="0"/>
              </a:ext>
              <a:ext uri="{96DAC541-7B7A-43D3-8B79-37D633B846F1}">
                <asvg:svgBlip xmlns:asvg="http://schemas.microsoft.com/office/drawing/2016/SVG/main" r:embed="rId43"/>
              </a:ext>
            </a:extLst>
          </a:blip>
          <a:stretch>
            <a:fillRect/>
          </a:stretch>
        </p:blipFill>
        <p:spPr>
          <a:xfrm>
            <a:off x="4202155" y="6247167"/>
            <a:ext cx="1325332" cy="1325332"/>
          </a:xfrm>
          <a:prstGeom prst="rect">
            <a:avLst/>
          </a:prstGeom>
        </p:spPr>
      </p:pic>
      <p:pic>
        <p:nvPicPr>
          <p:cNvPr id="113" name="Graphic 112">
            <a:extLst>
              <a:ext uri="{FF2B5EF4-FFF2-40B4-BE49-F238E27FC236}">
                <a16:creationId xmlns:a16="http://schemas.microsoft.com/office/drawing/2014/main" id="{1D37F15D-5ABD-194D-B814-3B71E50743A1}"/>
              </a:ext>
            </a:extLst>
          </p:cNvPr>
          <p:cNvPicPr>
            <a:picLocks noChangeAspect="1"/>
          </p:cNvPicPr>
          <p:nvPr userDrawn="1"/>
        </p:nvPicPr>
        <p:blipFill>
          <a:blip r:embed="rId44">
            <a:extLst>
              <a:ext uri="{28A0092B-C50C-407E-A947-70E740481C1C}">
                <a14:useLocalDpi xmlns:a14="http://schemas.microsoft.com/office/drawing/2010/main" val="0"/>
              </a:ext>
              <a:ext uri="{96DAC541-7B7A-43D3-8B79-37D633B846F1}">
                <asvg:svgBlip xmlns:asvg="http://schemas.microsoft.com/office/drawing/2016/SVG/main" r:embed="rId45"/>
              </a:ext>
            </a:extLst>
          </a:blip>
          <a:stretch>
            <a:fillRect/>
          </a:stretch>
        </p:blipFill>
        <p:spPr>
          <a:xfrm>
            <a:off x="5799255" y="6247167"/>
            <a:ext cx="1325332" cy="1325332"/>
          </a:xfrm>
          <a:prstGeom prst="rect">
            <a:avLst/>
          </a:prstGeom>
        </p:spPr>
      </p:pic>
      <p:pic>
        <p:nvPicPr>
          <p:cNvPr id="114" name="Graphic 113">
            <a:extLst>
              <a:ext uri="{FF2B5EF4-FFF2-40B4-BE49-F238E27FC236}">
                <a16:creationId xmlns:a16="http://schemas.microsoft.com/office/drawing/2014/main" id="{D910EC4F-11B9-1B44-8BF6-CC6822195814}"/>
              </a:ext>
            </a:extLst>
          </p:cNvPr>
          <p:cNvPicPr>
            <a:picLocks noChangeAspect="1"/>
          </p:cNvPicPr>
          <p:nvPr userDrawn="1"/>
        </p:nvPicPr>
        <p:blipFill>
          <a:blip r:embed="rId46">
            <a:extLst>
              <a:ext uri="{28A0092B-C50C-407E-A947-70E740481C1C}">
                <a14:useLocalDpi xmlns:a14="http://schemas.microsoft.com/office/drawing/2010/main" val="0"/>
              </a:ext>
              <a:ext uri="{96DAC541-7B7A-43D3-8B79-37D633B846F1}">
                <asvg:svgBlip xmlns:asvg="http://schemas.microsoft.com/office/drawing/2016/SVG/main" r:embed="rId47"/>
              </a:ext>
            </a:extLst>
          </a:blip>
          <a:stretch>
            <a:fillRect/>
          </a:stretch>
        </p:blipFill>
        <p:spPr>
          <a:xfrm>
            <a:off x="7396356" y="6247167"/>
            <a:ext cx="1325332" cy="1325332"/>
          </a:xfrm>
          <a:prstGeom prst="rect">
            <a:avLst/>
          </a:prstGeom>
        </p:spPr>
      </p:pic>
      <p:pic>
        <p:nvPicPr>
          <p:cNvPr id="115" name="Graphic 114">
            <a:extLst>
              <a:ext uri="{FF2B5EF4-FFF2-40B4-BE49-F238E27FC236}">
                <a16:creationId xmlns:a16="http://schemas.microsoft.com/office/drawing/2014/main" id="{7FA122F3-ED6E-4E41-B5C7-86A2964F48F7}"/>
              </a:ext>
            </a:extLst>
          </p:cNvPr>
          <p:cNvPicPr>
            <a:picLocks noChangeAspect="1"/>
          </p:cNvPicPr>
          <p:nvPr userDrawn="1"/>
        </p:nvPicPr>
        <p:blipFill>
          <a:blip r:embed="rId48">
            <a:extLst>
              <a:ext uri="{28A0092B-C50C-407E-A947-70E740481C1C}">
                <a14:useLocalDpi xmlns:a14="http://schemas.microsoft.com/office/drawing/2010/main" val="0"/>
              </a:ext>
              <a:ext uri="{96DAC541-7B7A-43D3-8B79-37D633B846F1}">
                <asvg:svgBlip xmlns:asvg="http://schemas.microsoft.com/office/drawing/2016/SVG/main" r:embed="rId49"/>
              </a:ext>
            </a:extLst>
          </a:blip>
          <a:stretch>
            <a:fillRect/>
          </a:stretch>
        </p:blipFill>
        <p:spPr>
          <a:xfrm>
            <a:off x="8993456" y="6247167"/>
            <a:ext cx="1325332" cy="1325332"/>
          </a:xfrm>
          <a:prstGeom prst="rect">
            <a:avLst/>
          </a:prstGeom>
        </p:spPr>
      </p:pic>
      <p:pic>
        <p:nvPicPr>
          <p:cNvPr id="116" name="Graphic 115">
            <a:extLst>
              <a:ext uri="{FF2B5EF4-FFF2-40B4-BE49-F238E27FC236}">
                <a16:creationId xmlns:a16="http://schemas.microsoft.com/office/drawing/2014/main" id="{B3DF3551-9E24-C548-8634-D1EB3D3F8CE5}"/>
              </a:ext>
            </a:extLst>
          </p:cNvPr>
          <p:cNvPicPr>
            <a:picLocks noChangeAspect="1"/>
          </p:cNvPicPr>
          <p:nvPr userDrawn="1"/>
        </p:nvPicPr>
        <p:blipFill>
          <a:blip r:embed="rId50">
            <a:extLst>
              <a:ext uri="{28A0092B-C50C-407E-A947-70E740481C1C}">
                <a14:useLocalDpi xmlns:a14="http://schemas.microsoft.com/office/drawing/2010/main" val="0"/>
              </a:ext>
              <a:ext uri="{96DAC541-7B7A-43D3-8B79-37D633B846F1}">
                <asvg:svgBlip xmlns:asvg="http://schemas.microsoft.com/office/drawing/2016/SVG/main" r:embed="rId51"/>
              </a:ext>
            </a:extLst>
          </a:blip>
          <a:stretch>
            <a:fillRect/>
          </a:stretch>
        </p:blipFill>
        <p:spPr>
          <a:xfrm>
            <a:off x="10590556" y="6247167"/>
            <a:ext cx="1325332" cy="1325332"/>
          </a:xfrm>
          <a:prstGeom prst="rect">
            <a:avLst/>
          </a:prstGeom>
        </p:spPr>
      </p:pic>
      <p:pic>
        <p:nvPicPr>
          <p:cNvPr id="117" name="Graphic 116">
            <a:extLst>
              <a:ext uri="{FF2B5EF4-FFF2-40B4-BE49-F238E27FC236}">
                <a16:creationId xmlns:a16="http://schemas.microsoft.com/office/drawing/2014/main" id="{CDE11114-50E1-1240-BA81-0508FB206585}"/>
              </a:ext>
            </a:extLst>
          </p:cNvPr>
          <p:cNvPicPr>
            <a:picLocks noChangeAspect="1"/>
          </p:cNvPicPr>
          <p:nvPr userDrawn="1"/>
        </p:nvPicPr>
        <p:blipFill>
          <a:blip r:embed="rId52">
            <a:extLst>
              <a:ext uri="{28A0092B-C50C-407E-A947-70E740481C1C}">
                <a14:useLocalDpi xmlns:a14="http://schemas.microsoft.com/office/drawing/2010/main" val="0"/>
              </a:ext>
              <a:ext uri="{96DAC541-7B7A-43D3-8B79-37D633B846F1}">
                <asvg:svgBlip xmlns:asvg="http://schemas.microsoft.com/office/drawing/2016/SVG/main" r:embed="rId53"/>
              </a:ext>
            </a:extLst>
          </a:blip>
          <a:stretch>
            <a:fillRect/>
          </a:stretch>
        </p:blipFill>
        <p:spPr>
          <a:xfrm>
            <a:off x="12187657" y="6247167"/>
            <a:ext cx="1325332" cy="1325332"/>
          </a:xfrm>
          <a:prstGeom prst="rect">
            <a:avLst/>
          </a:prstGeom>
        </p:spPr>
      </p:pic>
      <p:pic>
        <p:nvPicPr>
          <p:cNvPr id="118" name="Graphic 117">
            <a:extLst>
              <a:ext uri="{FF2B5EF4-FFF2-40B4-BE49-F238E27FC236}">
                <a16:creationId xmlns:a16="http://schemas.microsoft.com/office/drawing/2014/main" id="{45665980-8ECE-DF40-B4F6-2830DA0C9EF8}"/>
              </a:ext>
            </a:extLst>
          </p:cNvPr>
          <p:cNvPicPr>
            <a:picLocks noChangeAspect="1"/>
          </p:cNvPicPr>
          <p:nvPr userDrawn="1"/>
        </p:nvPicPr>
        <p:blipFill>
          <a:blip r:embed="rId54">
            <a:extLst>
              <a:ext uri="{28A0092B-C50C-407E-A947-70E740481C1C}">
                <a14:useLocalDpi xmlns:a14="http://schemas.microsoft.com/office/drawing/2010/main" val="0"/>
              </a:ext>
              <a:ext uri="{96DAC541-7B7A-43D3-8B79-37D633B846F1}">
                <asvg:svgBlip xmlns:asvg="http://schemas.microsoft.com/office/drawing/2016/SVG/main" r:embed="rId55"/>
              </a:ext>
            </a:extLst>
          </a:blip>
          <a:stretch>
            <a:fillRect/>
          </a:stretch>
        </p:blipFill>
        <p:spPr>
          <a:xfrm>
            <a:off x="13784755" y="6247167"/>
            <a:ext cx="1325332" cy="1325332"/>
          </a:xfrm>
          <a:prstGeom prst="rect">
            <a:avLst/>
          </a:prstGeom>
        </p:spPr>
      </p:pic>
      <p:sp>
        <p:nvSpPr>
          <p:cNvPr id="119" name="Rectangle 118">
            <a:extLst>
              <a:ext uri="{FF2B5EF4-FFF2-40B4-BE49-F238E27FC236}">
                <a16:creationId xmlns:a16="http://schemas.microsoft.com/office/drawing/2014/main" id="{4CD1C4CF-9049-F147-BF3D-8168CEC32FF8}"/>
              </a:ext>
            </a:extLst>
          </p:cNvPr>
          <p:cNvSpPr/>
          <p:nvPr userDrawn="1"/>
        </p:nvSpPr>
        <p:spPr>
          <a:xfrm>
            <a:off x="1150415" y="7572498"/>
            <a:ext cx="920327" cy="283269"/>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Teamwork</a:t>
            </a:r>
          </a:p>
        </p:txBody>
      </p:sp>
      <p:sp>
        <p:nvSpPr>
          <p:cNvPr id="120" name="Rectangle 119">
            <a:extLst>
              <a:ext uri="{FF2B5EF4-FFF2-40B4-BE49-F238E27FC236}">
                <a16:creationId xmlns:a16="http://schemas.microsoft.com/office/drawing/2014/main" id="{866FC00D-1176-8B40-AF62-6CDD8928BDB9}"/>
              </a:ext>
            </a:extLst>
          </p:cNvPr>
          <p:cNvSpPr/>
          <p:nvPr userDrawn="1"/>
        </p:nvSpPr>
        <p:spPr>
          <a:xfrm>
            <a:off x="2692913" y="7572498"/>
            <a:ext cx="1143459"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Transmission</a:t>
            </a:r>
          </a:p>
        </p:txBody>
      </p:sp>
      <p:sp>
        <p:nvSpPr>
          <p:cNvPr id="121" name="Rectangle 120">
            <a:extLst>
              <a:ext uri="{FF2B5EF4-FFF2-40B4-BE49-F238E27FC236}">
                <a16:creationId xmlns:a16="http://schemas.microsoft.com/office/drawing/2014/main" id="{86838887-946A-054D-865A-6FA5C5FB4109}"/>
              </a:ext>
            </a:extLst>
          </p:cNvPr>
          <p:cNvSpPr/>
          <p:nvPr userDrawn="1"/>
        </p:nvSpPr>
        <p:spPr>
          <a:xfrm>
            <a:off x="4062115" y="7572498"/>
            <a:ext cx="1605422"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Workers/Apprentice</a:t>
            </a:r>
          </a:p>
        </p:txBody>
      </p:sp>
      <p:sp>
        <p:nvSpPr>
          <p:cNvPr id="122" name="Rectangle 121">
            <a:extLst>
              <a:ext uri="{FF2B5EF4-FFF2-40B4-BE49-F238E27FC236}">
                <a16:creationId xmlns:a16="http://schemas.microsoft.com/office/drawing/2014/main" id="{7F4E8CD5-4D06-214D-9AC5-B3240258910B}"/>
              </a:ext>
            </a:extLst>
          </p:cNvPr>
          <p:cNvSpPr/>
          <p:nvPr userDrawn="1"/>
        </p:nvSpPr>
        <p:spPr>
          <a:xfrm>
            <a:off x="5791838" y="7572498"/>
            <a:ext cx="1334016"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Social: LinkedIn</a:t>
            </a:r>
          </a:p>
        </p:txBody>
      </p:sp>
      <p:sp>
        <p:nvSpPr>
          <p:cNvPr id="123" name="Rectangle 122">
            <a:extLst>
              <a:ext uri="{FF2B5EF4-FFF2-40B4-BE49-F238E27FC236}">
                <a16:creationId xmlns:a16="http://schemas.microsoft.com/office/drawing/2014/main" id="{1F0A4F00-54F9-D64D-AC63-B320531CE007}"/>
              </a:ext>
            </a:extLst>
          </p:cNvPr>
          <p:cNvSpPr/>
          <p:nvPr userDrawn="1"/>
        </p:nvSpPr>
        <p:spPr>
          <a:xfrm>
            <a:off x="7473909" y="7572498"/>
            <a:ext cx="1193563"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Social: Twitter</a:t>
            </a:r>
          </a:p>
        </p:txBody>
      </p:sp>
      <p:sp>
        <p:nvSpPr>
          <p:cNvPr id="124" name="Rectangle 123">
            <a:extLst>
              <a:ext uri="{FF2B5EF4-FFF2-40B4-BE49-F238E27FC236}">
                <a16:creationId xmlns:a16="http://schemas.microsoft.com/office/drawing/2014/main" id="{9029AE1A-EAED-A041-A1C2-4F7CA495A658}"/>
              </a:ext>
            </a:extLst>
          </p:cNvPr>
          <p:cNvSpPr/>
          <p:nvPr userDrawn="1"/>
        </p:nvSpPr>
        <p:spPr>
          <a:xfrm>
            <a:off x="8973782" y="7572498"/>
            <a:ext cx="1388014"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Target: 10m EVs</a:t>
            </a:r>
          </a:p>
        </p:txBody>
      </p:sp>
      <p:sp>
        <p:nvSpPr>
          <p:cNvPr id="125" name="Rectangle 124">
            <a:extLst>
              <a:ext uri="{FF2B5EF4-FFF2-40B4-BE49-F238E27FC236}">
                <a16:creationId xmlns:a16="http://schemas.microsoft.com/office/drawing/2014/main" id="{3EC953CD-9CB9-F547-8BF8-4BC11ADE6255}"/>
              </a:ext>
            </a:extLst>
          </p:cNvPr>
          <p:cNvSpPr/>
          <p:nvPr userDrawn="1"/>
        </p:nvSpPr>
        <p:spPr>
          <a:xfrm>
            <a:off x="10481388" y="7572498"/>
            <a:ext cx="1560631"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Target: Cut Carbon</a:t>
            </a:r>
          </a:p>
        </p:txBody>
      </p:sp>
      <p:sp>
        <p:nvSpPr>
          <p:cNvPr id="126" name="Rectangle 125">
            <a:extLst>
              <a:ext uri="{FF2B5EF4-FFF2-40B4-BE49-F238E27FC236}">
                <a16:creationId xmlns:a16="http://schemas.microsoft.com/office/drawing/2014/main" id="{1C46EF1F-780A-654F-B53A-5B350E9ABD7F}"/>
              </a:ext>
            </a:extLst>
          </p:cNvPr>
          <p:cNvSpPr/>
          <p:nvPr userDrawn="1"/>
        </p:nvSpPr>
        <p:spPr>
          <a:xfrm>
            <a:off x="12015252" y="7572498"/>
            <a:ext cx="1680725"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Target: Tax &amp; Wages</a:t>
            </a:r>
          </a:p>
        </p:txBody>
      </p:sp>
      <p:sp>
        <p:nvSpPr>
          <p:cNvPr id="127" name="Rectangle 126">
            <a:extLst>
              <a:ext uri="{FF2B5EF4-FFF2-40B4-BE49-F238E27FC236}">
                <a16:creationId xmlns:a16="http://schemas.microsoft.com/office/drawing/2014/main" id="{2CCC19D8-84A6-F041-AC0D-421E4D993374}"/>
              </a:ext>
            </a:extLst>
          </p:cNvPr>
          <p:cNvSpPr/>
          <p:nvPr userDrawn="1"/>
        </p:nvSpPr>
        <p:spPr>
          <a:xfrm>
            <a:off x="13566045" y="7572498"/>
            <a:ext cx="1762755"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Target: 3x Renewable</a:t>
            </a:r>
          </a:p>
        </p:txBody>
      </p:sp>
      <p:sp>
        <p:nvSpPr>
          <p:cNvPr id="128" name="Title 1">
            <a:extLst>
              <a:ext uri="{FF2B5EF4-FFF2-40B4-BE49-F238E27FC236}">
                <a16:creationId xmlns:a16="http://schemas.microsoft.com/office/drawing/2014/main" id="{D19AF867-EF4D-A440-882F-7BB63D78CE41}"/>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Icon set</a:t>
            </a:r>
            <a:endParaRPr lang="en-GB"/>
          </a:p>
        </p:txBody>
      </p:sp>
      <p:sp>
        <p:nvSpPr>
          <p:cNvPr id="129" name="Text Placeholder 7">
            <a:extLst>
              <a:ext uri="{FF2B5EF4-FFF2-40B4-BE49-F238E27FC236}">
                <a16:creationId xmlns:a16="http://schemas.microsoft.com/office/drawing/2014/main" id="{C7E516B7-9A67-8049-BA67-6316BA0D1A77}"/>
              </a:ext>
            </a:extLst>
          </p:cNvPr>
          <p:cNvSpPr>
            <a:spLocks noGrp="1"/>
          </p:cNvSpPr>
          <p:nvPr userDrawn="1">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Page 2</a:t>
            </a:r>
            <a:endParaRPr lang="en-GB"/>
          </a:p>
        </p:txBody>
      </p:sp>
      <p:grpSp>
        <p:nvGrpSpPr>
          <p:cNvPr id="130" name="Group 129">
            <a:extLst>
              <a:ext uri="{FF2B5EF4-FFF2-40B4-BE49-F238E27FC236}">
                <a16:creationId xmlns:a16="http://schemas.microsoft.com/office/drawing/2014/main" id="{DF0B54AE-91C2-F74E-986A-E4E294D9F8CF}"/>
              </a:ext>
            </a:extLst>
          </p:cNvPr>
          <p:cNvGrpSpPr/>
          <p:nvPr userDrawn="1"/>
        </p:nvGrpSpPr>
        <p:grpSpPr>
          <a:xfrm>
            <a:off x="1104904" y="838200"/>
            <a:ext cx="68580" cy="794681"/>
            <a:chOff x="1117600" y="762000"/>
            <a:chExt cx="76200" cy="914400"/>
          </a:xfrm>
        </p:grpSpPr>
        <p:cxnSp>
          <p:nvCxnSpPr>
            <p:cNvPr id="131" name="Straight Connector 130">
              <a:extLst>
                <a:ext uri="{FF2B5EF4-FFF2-40B4-BE49-F238E27FC236}">
                  <a16:creationId xmlns:a16="http://schemas.microsoft.com/office/drawing/2014/main" id="{F450D8D1-256A-B741-9648-65BB20E3CBCB}"/>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32" name="Straight Connector 131">
              <a:extLst>
                <a:ext uri="{FF2B5EF4-FFF2-40B4-BE49-F238E27FC236}">
                  <a16:creationId xmlns:a16="http://schemas.microsoft.com/office/drawing/2014/main" id="{3B36676B-C88D-204C-827C-8087F56D3311}"/>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65" name="Footer Placeholder 4">
            <a:extLst>
              <a:ext uri="{FF2B5EF4-FFF2-40B4-BE49-F238E27FC236}">
                <a16:creationId xmlns:a16="http://schemas.microsoft.com/office/drawing/2014/main" id="{08C62966-EAB1-EA44-AAEA-BBF82248A1FD}"/>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Wind Turbines Session</a:t>
            </a:r>
          </a:p>
        </p:txBody>
      </p:sp>
      <p:sp>
        <p:nvSpPr>
          <p:cNvPr id="66" name="Slide Number Placeholder 5">
            <a:extLst>
              <a:ext uri="{FF2B5EF4-FFF2-40B4-BE49-F238E27FC236}">
                <a16:creationId xmlns:a16="http://schemas.microsoft.com/office/drawing/2014/main" id="{EB2072BD-366B-6541-AEB1-FB2AD265A00B}"/>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70515740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_Image Template">
    <p:spTree>
      <p:nvGrpSpPr>
        <p:cNvPr id="1" name=""/>
        <p:cNvGrpSpPr/>
        <p:nvPr/>
      </p:nvGrpSpPr>
      <p:grpSpPr>
        <a:xfrm>
          <a:off x="0" y="0"/>
          <a:ext cx="0" cy="0"/>
          <a:chOff x="0" y="0"/>
          <a:chExt cx="0" cy="0"/>
        </a:xfrm>
      </p:grpSpPr>
      <p:sp>
        <p:nvSpPr>
          <p:cNvPr id="25" name="Picture Placeholder 24">
            <a:extLst>
              <a:ext uri="{FF2B5EF4-FFF2-40B4-BE49-F238E27FC236}">
                <a16:creationId xmlns:a16="http://schemas.microsoft.com/office/drawing/2014/main" id="{EBB71B06-6ED4-48D1-9C3D-98F28AF7BAA9}"/>
              </a:ext>
            </a:extLst>
          </p:cNvPr>
          <p:cNvSpPr>
            <a:spLocks noGrp="1"/>
          </p:cNvSpPr>
          <p:nvPr>
            <p:ph type="pic" sz="quarter" idx="12"/>
          </p:nvPr>
        </p:nvSpPr>
        <p:spPr>
          <a:xfrm>
            <a:off x="1117600" y="1116013"/>
            <a:ext cx="14020800" cy="6480175"/>
          </a:xfrm>
          <a:custGeom>
            <a:avLst/>
            <a:gdLst>
              <a:gd name="connsiteX0" fmla="*/ 0 w 14020800"/>
              <a:gd name="connsiteY0" fmla="*/ 0 h 6480175"/>
              <a:gd name="connsiteX1" fmla="*/ 14020800 w 14020800"/>
              <a:gd name="connsiteY1" fmla="*/ 0 h 6480175"/>
              <a:gd name="connsiteX2" fmla="*/ 14020800 w 14020800"/>
              <a:gd name="connsiteY2" fmla="*/ 6480175 h 6480175"/>
              <a:gd name="connsiteX3" fmla="*/ 1069350 w 14020800"/>
              <a:gd name="connsiteY3" fmla="*/ 6480175 h 6480175"/>
              <a:gd name="connsiteX4" fmla="*/ 969704 w 14020800"/>
              <a:gd name="connsiteY4" fmla="*/ 6475144 h 6480175"/>
              <a:gd name="connsiteX5" fmla="*/ 0 w 14020800"/>
              <a:gd name="connsiteY5" fmla="*/ 5400578 h 6480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20800" h="6480175">
                <a:moveTo>
                  <a:pt x="0" y="0"/>
                </a:moveTo>
                <a:lnTo>
                  <a:pt x="14020800" y="0"/>
                </a:lnTo>
                <a:lnTo>
                  <a:pt x="14020800" y="6480175"/>
                </a:lnTo>
                <a:lnTo>
                  <a:pt x="1069350" y="6480175"/>
                </a:lnTo>
                <a:lnTo>
                  <a:pt x="969704" y="6475144"/>
                </a:lnTo>
                <a:cubicBezTo>
                  <a:pt x="425036" y="6419830"/>
                  <a:pt x="0" y="5959840"/>
                  <a:pt x="0" y="5400578"/>
                </a:cubicBezTo>
                <a:close/>
              </a:path>
            </a:pathLst>
          </a:custGeom>
        </p:spPr>
        <p:txBody>
          <a:bodyPr wrap="square">
            <a:noAutofit/>
          </a:bodyPr>
          <a:lstStyle/>
          <a:p>
            <a:endParaRPr lang="en-GB"/>
          </a:p>
        </p:txBody>
      </p:sp>
      <p:sp>
        <p:nvSpPr>
          <p:cNvPr id="6" name="Footer Placeholder 4">
            <a:extLst>
              <a:ext uri="{FF2B5EF4-FFF2-40B4-BE49-F238E27FC236}">
                <a16:creationId xmlns:a16="http://schemas.microsoft.com/office/drawing/2014/main" id="{3ACBF118-9F34-704F-85E4-3E1A61DB30EE}"/>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Wind Turbines Session</a:t>
            </a:r>
          </a:p>
        </p:txBody>
      </p:sp>
      <p:sp>
        <p:nvSpPr>
          <p:cNvPr id="7" name="Slide Number Placeholder 5">
            <a:extLst>
              <a:ext uri="{FF2B5EF4-FFF2-40B4-BE49-F238E27FC236}">
                <a16:creationId xmlns:a16="http://schemas.microsoft.com/office/drawing/2014/main" id="{F9E5B70F-70CC-4943-A1D9-137AA239D3E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27293745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2_Image Templat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E8C375D6-CAE4-4CB6-87C2-B087CA251DC0}"/>
              </a:ext>
            </a:extLst>
          </p:cNvPr>
          <p:cNvSpPr>
            <a:spLocks noGrp="1"/>
          </p:cNvSpPr>
          <p:nvPr>
            <p:ph type="pic" sz="quarter" idx="12"/>
          </p:nvPr>
        </p:nvSpPr>
        <p:spPr>
          <a:xfrm flipH="1">
            <a:off x="1117600" y="1116013"/>
            <a:ext cx="14020800" cy="6480175"/>
          </a:xfrm>
          <a:custGeom>
            <a:avLst/>
            <a:gdLst>
              <a:gd name="connsiteX0" fmla="*/ 0 w 14020800"/>
              <a:gd name="connsiteY0" fmla="*/ 0 h 6480175"/>
              <a:gd name="connsiteX1" fmla="*/ 14020800 w 14020800"/>
              <a:gd name="connsiteY1" fmla="*/ 0 h 6480175"/>
              <a:gd name="connsiteX2" fmla="*/ 14020800 w 14020800"/>
              <a:gd name="connsiteY2" fmla="*/ 6480175 h 6480175"/>
              <a:gd name="connsiteX3" fmla="*/ 1069350 w 14020800"/>
              <a:gd name="connsiteY3" fmla="*/ 6480175 h 6480175"/>
              <a:gd name="connsiteX4" fmla="*/ 969704 w 14020800"/>
              <a:gd name="connsiteY4" fmla="*/ 6475144 h 6480175"/>
              <a:gd name="connsiteX5" fmla="*/ 0 w 14020800"/>
              <a:gd name="connsiteY5" fmla="*/ 5400578 h 6480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20800" h="6480175">
                <a:moveTo>
                  <a:pt x="0" y="0"/>
                </a:moveTo>
                <a:lnTo>
                  <a:pt x="14020800" y="0"/>
                </a:lnTo>
                <a:lnTo>
                  <a:pt x="14020800" y="6480175"/>
                </a:lnTo>
                <a:lnTo>
                  <a:pt x="1069350" y="6480175"/>
                </a:lnTo>
                <a:lnTo>
                  <a:pt x="969704" y="6475144"/>
                </a:lnTo>
                <a:cubicBezTo>
                  <a:pt x="425036" y="6419830"/>
                  <a:pt x="0" y="5959840"/>
                  <a:pt x="0" y="5400578"/>
                </a:cubicBezTo>
                <a:close/>
              </a:path>
            </a:pathLst>
          </a:custGeom>
        </p:spPr>
        <p:txBody>
          <a:bodyPr wrap="square">
            <a:noAutofit/>
          </a:bodyPr>
          <a:lstStyle/>
          <a:p>
            <a:endParaRPr lang="en-GB"/>
          </a:p>
        </p:txBody>
      </p:sp>
      <p:sp>
        <p:nvSpPr>
          <p:cNvPr id="6" name="Footer Placeholder 4">
            <a:extLst>
              <a:ext uri="{FF2B5EF4-FFF2-40B4-BE49-F238E27FC236}">
                <a16:creationId xmlns:a16="http://schemas.microsoft.com/office/drawing/2014/main" id="{D2335E5A-B714-5340-B1E0-6585D08E2BDC}"/>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Wind Turbines Session</a:t>
            </a:r>
          </a:p>
        </p:txBody>
      </p:sp>
      <p:sp>
        <p:nvSpPr>
          <p:cNvPr id="8" name="Slide Number Placeholder 5">
            <a:extLst>
              <a:ext uri="{FF2B5EF4-FFF2-40B4-BE49-F238E27FC236}">
                <a16:creationId xmlns:a16="http://schemas.microsoft.com/office/drawing/2014/main" id="{245A8348-7B9A-7C4F-81BD-B31F30B79A39}"/>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21782758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3_Image Templat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234C4E6B-BEC8-4C6A-9D46-6F7A27539930}"/>
              </a:ext>
            </a:extLst>
          </p:cNvPr>
          <p:cNvSpPr>
            <a:spLocks noGrp="1"/>
          </p:cNvSpPr>
          <p:nvPr>
            <p:ph type="pic" sz="quarter" idx="12"/>
          </p:nvPr>
        </p:nvSpPr>
        <p:spPr>
          <a:xfrm>
            <a:off x="1117600" y="4572000"/>
            <a:ext cx="14020800" cy="3600400"/>
          </a:xfrm>
          <a:custGeom>
            <a:avLst/>
            <a:gdLst>
              <a:gd name="connsiteX0" fmla="*/ 0 w 14020800"/>
              <a:gd name="connsiteY0" fmla="*/ 0 h 3600400"/>
              <a:gd name="connsiteX1" fmla="*/ 14020800 w 14020800"/>
              <a:gd name="connsiteY1" fmla="*/ 0 h 3600400"/>
              <a:gd name="connsiteX2" fmla="*/ 14020800 w 14020800"/>
              <a:gd name="connsiteY2" fmla="*/ 3000321 h 3600400"/>
              <a:gd name="connsiteX3" fmla="*/ 13420721 w 14020800"/>
              <a:gd name="connsiteY3" fmla="*/ 3600400 h 3600400"/>
              <a:gd name="connsiteX4" fmla="*/ 0 w 14020800"/>
              <a:gd name="connsiteY4" fmla="*/ 3600400 h 3600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20800" h="3600400">
                <a:moveTo>
                  <a:pt x="0" y="0"/>
                </a:moveTo>
                <a:lnTo>
                  <a:pt x="14020800" y="0"/>
                </a:lnTo>
                <a:lnTo>
                  <a:pt x="14020800" y="3000321"/>
                </a:lnTo>
                <a:cubicBezTo>
                  <a:pt x="14020800" y="3331735"/>
                  <a:pt x="13752135" y="3600400"/>
                  <a:pt x="13420721" y="3600400"/>
                </a:cubicBezTo>
                <a:lnTo>
                  <a:pt x="0" y="3600400"/>
                </a:lnTo>
                <a:close/>
              </a:path>
            </a:pathLst>
          </a:custGeom>
        </p:spPr>
        <p:txBody>
          <a:bodyPr wrap="square">
            <a:noAutofit/>
          </a:bodyPr>
          <a:lstStyle/>
          <a:p>
            <a:endParaRPr lang="en-GB"/>
          </a:p>
        </p:txBody>
      </p:sp>
      <p:sp>
        <p:nvSpPr>
          <p:cNvPr id="9" name="Picture Placeholder 8">
            <a:extLst>
              <a:ext uri="{FF2B5EF4-FFF2-40B4-BE49-F238E27FC236}">
                <a16:creationId xmlns:a16="http://schemas.microsoft.com/office/drawing/2014/main" id="{BA81D345-D242-40BE-93D1-48B88CBED9C3}"/>
              </a:ext>
            </a:extLst>
          </p:cNvPr>
          <p:cNvSpPr>
            <a:spLocks noGrp="1"/>
          </p:cNvSpPr>
          <p:nvPr>
            <p:ph type="pic" sz="quarter" idx="13"/>
          </p:nvPr>
        </p:nvSpPr>
        <p:spPr>
          <a:xfrm flipH="1">
            <a:off x="1117600" y="819200"/>
            <a:ext cx="14020800" cy="3600400"/>
          </a:xfrm>
          <a:custGeom>
            <a:avLst/>
            <a:gdLst>
              <a:gd name="connsiteX0" fmla="*/ 0 w 14020800"/>
              <a:gd name="connsiteY0" fmla="*/ 0 h 3600400"/>
              <a:gd name="connsiteX1" fmla="*/ 14020800 w 14020800"/>
              <a:gd name="connsiteY1" fmla="*/ 0 h 3600400"/>
              <a:gd name="connsiteX2" fmla="*/ 14020800 w 14020800"/>
              <a:gd name="connsiteY2" fmla="*/ 3000321 h 3600400"/>
              <a:gd name="connsiteX3" fmla="*/ 13420721 w 14020800"/>
              <a:gd name="connsiteY3" fmla="*/ 3600400 h 3600400"/>
              <a:gd name="connsiteX4" fmla="*/ 0 w 14020800"/>
              <a:gd name="connsiteY4" fmla="*/ 3600400 h 3600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20800" h="3600400">
                <a:moveTo>
                  <a:pt x="0" y="0"/>
                </a:moveTo>
                <a:lnTo>
                  <a:pt x="14020800" y="0"/>
                </a:lnTo>
                <a:lnTo>
                  <a:pt x="14020800" y="3000321"/>
                </a:lnTo>
                <a:cubicBezTo>
                  <a:pt x="14020800" y="3331735"/>
                  <a:pt x="13752135" y="3600400"/>
                  <a:pt x="13420721" y="3600400"/>
                </a:cubicBezTo>
                <a:lnTo>
                  <a:pt x="0" y="3600400"/>
                </a:lnTo>
                <a:close/>
              </a:path>
            </a:pathLst>
          </a:custGeom>
        </p:spPr>
        <p:txBody>
          <a:bodyPr wrap="square">
            <a:noAutofit/>
          </a:bodyPr>
          <a:lstStyle/>
          <a:p>
            <a:endParaRPr lang="en-GB"/>
          </a:p>
        </p:txBody>
      </p:sp>
      <p:sp>
        <p:nvSpPr>
          <p:cNvPr id="6" name="Footer Placeholder 4">
            <a:extLst>
              <a:ext uri="{FF2B5EF4-FFF2-40B4-BE49-F238E27FC236}">
                <a16:creationId xmlns:a16="http://schemas.microsoft.com/office/drawing/2014/main" id="{06525A2F-BA28-A943-B70C-0B346C323E59}"/>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Wind Turbines Session</a:t>
            </a:r>
          </a:p>
        </p:txBody>
      </p:sp>
      <p:sp>
        <p:nvSpPr>
          <p:cNvPr id="10" name="Slide Number Placeholder 5">
            <a:extLst>
              <a:ext uri="{FF2B5EF4-FFF2-40B4-BE49-F238E27FC236}">
                <a16:creationId xmlns:a16="http://schemas.microsoft.com/office/drawing/2014/main" id="{3191BF64-F6BA-EE45-9BA3-D43073F1A325}"/>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95170709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4_Image Template">
    <p:spTree>
      <p:nvGrpSpPr>
        <p:cNvPr id="1" name=""/>
        <p:cNvGrpSpPr/>
        <p:nvPr/>
      </p:nvGrpSpPr>
      <p:grpSpPr>
        <a:xfrm>
          <a:off x="0" y="0"/>
          <a:ext cx="0" cy="0"/>
          <a:chOff x="0" y="0"/>
          <a:chExt cx="0" cy="0"/>
        </a:xfrm>
      </p:grpSpPr>
      <p:sp>
        <p:nvSpPr>
          <p:cNvPr id="5" name="Picture Placeholder 14">
            <a:extLst>
              <a:ext uri="{FF2B5EF4-FFF2-40B4-BE49-F238E27FC236}">
                <a16:creationId xmlns:a16="http://schemas.microsoft.com/office/drawing/2014/main" id="{AD26C8AF-5A90-4A1C-961E-B89A41DCE69F}"/>
              </a:ext>
            </a:extLst>
          </p:cNvPr>
          <p:cNvSpPr>
            <a:spLocks noGrp="1"/>
          </p:cNvSpPr>
          <p:nvPr>
            <p:ph type="pic" sz="quarter" idx="14"/>
          </p:nvPr>
        </p:nvSpPr>
        <p:spPr>
          <a:xfrm>
            <a:off x="11010900" y="0"/>
            <a:ext cx="5245099" cy="7643811"/>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US"/>
              <a:t>Click icon to add picture</a:t>
            </a:r>
            <a:endParaRPr lang="en-GB"/>
          </a:p>
        </p:txBody>
      </p:sp>
      <p:sp>
        <p:nvSpPr>
          <p:cNvPr id="6" name="Picture Placeholder 14">
            <a:extLst>
              <a:ext uri="{FF2B5EF4-FFF2-40B4-BE49-F238E27FC236}">
                <a16:creationId xmlns:a16="http://schemas.microsoft.com/office/drawing/2014/main" id="{507B8B40-BD7F-4E85-9048-38DC3587664C}"/>
              </a:ext>
            </a:extLst>
          </p:cNvPr>
          <p:cNvSpPr>
            <a:spLocks noGrp="1"/>
          </p:cNvSpPr>
          <p:nvPr>
            <p:ph type="pic" sz="quarter" idx="15"/>
          </p:nvPr>
        </p:nvSpPr>
        <p:spPr>
          <a:xfrm flipH="1">
            <a:off x="17672" y="0"/>
            <a:ext cx="5486399" cy="7643811"/>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US"/>
              <a:t>Click icon to add picture</a:t>
            </a:r>
            <a:endParaRPr lang="en-GB"/>
          </a:p>
        </p:txBody>
      </p:sp>
      <p:sp>
        <p:nvSpPr>
          <p:cNvPr id="11" name="Footer Placeholder 4">
            <a:extLst>
              <a:ext uri="{FF2B5EF4-FFF2-40B4-BE49-F238E27FC236}">
                <a16:creationId xmlns:a16="http://schemas.microsoft.com/office/drawing/2014/main" id="{4DBB8B57-0B4E-C742-A2FF-6A08B42CD0A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Wind Turbines Session</a:t>
            </a:r>
          </a:p>
        </p:txBody>
      </p:sp>
      <p:sp>
        <p:nvSpPr>
          <p:cNvPr id="12" name="Slide Number Placeholder 5">
            <a:extLst>
              <a:ext uri="{FF2B5EF4-FFF2-40B4-BE49-F238E27FC236}">
                <a16:creationId xmlns:a16="http://schemas.microsoft.com/office/drawing/2014/main" id="{D17DCC48-C82D-E448-BB45-A5E929ADB669}"/>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421635291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5_Image Template">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5F7D8DD4-BD8D-46D6-903D-9F445A613ADB}"/>
              </a:ext>
            </a:extLst>
          </p:cNvPr>
          <p:cNvSpPr>
            <a:spLocks noGrp="1"/>
          </p:cNvSpPr>
          <p:nvPr>
            <p:ph type="pic" sz="quarter" idx="13"/>
          </p:nvPr>
        </p:nvSpPr>
        <p:spPr>
          <a:xfrm>
            <a:off x="1070253" y="2124075"/>
            <a:ext cx="3963710" cy="5616575"/>
          </a:xfrm>
          <a:custGeom>
            <a:avLst/>
            <a:gdLst>
              <a:gd name="connsiteX0" fmla="*/ 0 w 3963710"/>
              <a:gd name="connsiteY0" fmla="*/ 0 h 5616575"/>
              <a:gd name="connsiteX1" fmla="*/ 3963710 w 3963710"/>
              <a:gd name="connsiteY1" fmla="*/ 0 h 5616575"/>
              <a:gd name="connsiteX2" fmla="*/ 3963710 w 3963710"/>
              <a:gd name="connsiteY2" fmla="*/ 5616575 h 5616575"/>
              <a:gd name="connsiteX3" fmla="*/ 660644 w 3963710"/>
              <a:gd name="connsiteY3" fmla="*/ 5616575 h 5616575"/>
              <a:gd name="connsiteX4" fmla="*/ 0 w 3963710"/>
              <a:gd name="connsiteY4" fmla="*/ 4955931 h 5616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3710" h="5616575">
                <a:moveTo>
                  <a:pt x="0" y="0"/>
                </a:moveTo>
                <a:lnTo>
                  <a:pt x="3963710" y="0"/>
                </a:lnTo>
                <a:lnTo>
                  <a:pt x="3963710" y="5616575"/>
                </a:lnTo>
                <a:lnTo>
                  <a:pt x="660644" y="5616575"/>
                </a:lnTo>
                <a:cubicBezTo>
                  <a:pt x="295780" y="5616575"/>
                  <a:pt x="0" y="5320795"/>
                  <a:pt x="0" y="4955931"/>
                </a:cubicBezTo>
                <a:close/>
              </a:path>
            </a:pathLst>
          </a:custGeom>
        </p:spPr>
        <p:txBody>
          <a:bodyPr wrap="square">
            <a:noAutofit/>
          </a:bodyPr>
          <a:lstStyle/>
          <a:p>
            <a:endParaRPr lang="en-GB"/>
          </a:p>
        </p:txBody>
      </p:sp>
      <p:sp>
        <p:nvSpPr>
          <p:cNvPr id="8" name="Picture Placeholder 7">
            <a:extLst>
              <a:ext uri="{FF2B5EF4-FFF2-40B4-BE49-F238E27FC236}">
                <a16:creationId xmlns:a16="http://schemas.microsoft.com/office/drawing/2014/main" id="{F8E79FBB-6DB5-4E2A-93AA-4B1E6D4B6916}"/>
              </a:ext>
            </a:extLst>
          </p:cNvPr>
          <p:cNvSpPr>
            <a:spLocks noGrp="1"/>
          </p:cNvSpPr>
          <p:nvPr>
            <p:ph type="pic" sz="quarter" idx="12"/>
          </p:nvPr>
        </p:nvSpPr>
        <p:spPr>
          <a:xfrm>
            <a:off x="5438775" y="2124075"/>
            <a:ext cx="9745663" cy="5616575"/>
          </a:xfrm>
          <a:prstGeom prst="rect">
            <a:avLst/>
          </a:prstGeom>
        </p:spPr>
        <p:txBody>
          <a:bodyPr/>
          <a:lstStyle/>
          <a:p>
            <a:endParaRPr lang="en-GB"/>
          </a:p>
        </p:txBody>
      </p:sp>
      <p:sp>
        <p:nvSpPr>
          <p:cNvPr id="6" name="Footer Placeholder 4">
            <a:extLst>
              <a:ext uri="{FF2B5EF4-FFF2-40B4-BE49-F238E27FC236}">
                <a16:creationId xmlns:a16="http://schemas.microsoft.com/office/drawing/2014/main" id="{84A2AD32-F7F8-C440-8493-7EB6D8F601FE}"/>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Wind Turbines Session</a:t>
            </a:r>
          </a:p>
        </p:txBody>
      </p:sp>
      <p:sp>
        <p:nvSpPr>
          <p:cNvPr id="9" name="Slide Number Placeholder 5">
            <a:extLst>
              <a:ext uri="{FF2B5EF4-FFF2-40B4-BE49-F238E27FC236}">
                <a16:creationId xmlns:a16="http://schemas.microsoft.com/office/drawing/2014/main" id="{EB05C49C-EE1D-F741-83CE-A515E91D1CE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85444610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6_Image Template">
    <p:spTree>
      <p:nvGrpSpPr>
        <p:cNvPr id="1" name=""/>
        <p:cNvGrpSpPr/>
        <p:nvPr/>
      </p:nvGrpSpPr>
      <p:grpSpPr>
        <a:xfrm>
          <a:off x="0" y="0"/>
          <a:ext cx="0" cy="0"/>
          <a:chOff x="0" y="0"/>
          <a:chExt cx="0" cy="0"/>
        </a:xfrm>
      </p:grpSpPr>
      <p:sp>
        <p:nvSpPr>
          <p:cNvPr id="48" name="Picture Placeholder 47">
            <a:extLst>
              <a:ext uri="{FF2B5EF4-FFF2-40B4-BE49-F238E27FC236}">
                <a16:creationId xmlns:a16="http://schemas.microsoft.com/office/drawing/2014/main" id="{954DCA82-A4A6-4170-B552-19FA51D606CA}"/>
              </a:ext>
            </a:extLst>
          </p:cNvPr>
          <p:cNvSpPr>
            <a:spLocks noGrp="1"/>
          </p:cNvSpPr>
          <p:nvPr>
            <p:ph type="pic" sz="quarter" idx="23"/>
          </p:nvPr>
        </p:nvSpPr>
        <p:spPr>
          <a:xfrm>
            <a:off x="4527600" y="1392239"/>
            <a:ext cx="3223516" cy="6788101"/>
          </a:xfrm>
          <a:custGeom>
            <a:avLst/>
            <a:gdLst>
              <a:gd name="connsiteX0" fmla="*/ 0 w 3223516"/>
              <a:gd name="connsiteY0" fmla="*/ 0 h 6788101"/>
              <a:gd name="connsiteX1" fmla="*/ 3223516 w 3223516"/>
              <a:gd name="connsiteY1" fmla="*/ 0 h 6788101"/>
              <a:gd name="connsiteX2" fmla="*/ 3223516 w 3223516"/>
              <a:gd name="connsiteY2" fmla="*/ 6250838 h 6788101"/>
              <a:gd name="connsiteX3" fmla="*/ 2686253 w 3223516"/>
              <a:gd name="connsiteY3" fmla="*/ 6788101 h 6788101"/>
              <a:gd name="connsiteX4" fmla="*/ 0 w 3223516"/>
              <a:gd name="connsiteY4" fmla="*/ 6788101 h 67881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3516" h="6788101">
                <a:moveTo>
                  <a:pt x="0" y="0"/>
                </a:moveTo>
                <a:lnTo>
                  <a:pt x="3223516" y="0"/>
                </a:lnTo>
                <a:lnTo>
                  <a:pt x="3223516" y="6250838"/>
                </a:lnTo>
                <a:cubicBezTo>
                  <a:pt x="3223516" y="6547560"/>
                  <a:pt x="2982975" y="6788101"/>
                  <a:pt x="2686253" y="6788101"/>
                </a:cubicBezTo>
                <a:lnTo>
                  <a:pt x="0" y="6788101"/>
                </a:lnTo>
                <a:close/>
              </a:path>
            </a:pathLst>
          </a:custGeom>
        </p:spPr>
        <p:txBody>
          <a:bodyPr wrap="square">
            <a:noAutofit/>
          </a:bodyPr>
          <a:lstStyle/>
          <a:p>
            <a:endParaRPr lang="en-GB"/>
          </a:p>
        </p:txBody>
      </p:sp>
      <p:sp>
        <p:nvSpPr>
          <p:cNvPr id="45" name="Picture Placeholder 44">
            <a:extLst>
              <a:ext uri="{FF2B5EF4-FFF2-40B4-BE49-F238E27FC236}">
                <a16:creationId xmlns:a16="http://schemas.microsoft.com/office/drawing/2014/main" id="{2A7D3A80-6DB5-4FC1-A471-E36676C52F41}"/>
              </a:ext>
            </a:extLst>
          </p:cNvPr>
          <p:cNvSpPr>
            <a:spLocks noGrp="1"/>
          </p:cNvSpPr>
          <p:nvPr>
            <p:ph type="pic" sz="quarter" idx="22"/>
          </p:nvPr>
        </p:nvSpPr>
        <p:spPr>
          <a:xfrm>
            <a:off x="1117600" y="1392238"/>
            <a:ext cx="3223517" cy="6788100"/>
          </a:xfrm>
          <a:custGeom>
            <a:avLst/>
            <a:gdLst>
              <a:gd name="connsiteX0" fmla="*/ 0 w 3223517"/>
              <a:gd name="connsiteY0" fmla="*/ 0 h 6788100"/>
              <a:gd name="connsiteX1" fmla="*/ 3223517 w 3223517"/>
              <a:gd name="connsiteY1" fmla="*/ 0 h 6788100"/>
              <a:gd name="connsiteX2" fmla="*/ 3223517 w 3223517"/>
              <a:gd name="connsiteY2" fmla="*/ 6788100 h 6788100"/>
              <a:gd name="connsiteX3" fmla="*/ 537264 w 3223517"/>
              <a:gd name="connsiteY3" fmla="*/ 6788100 h 6788100"/>
              <a:gd name="connsiteX4" fmla="*/ 0 w 3223517"/>
              <a:gd name="connsiteY4" fmla="*/ 6250836 h 678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3517" h="6788100">
                <a:moveTo>
                  <a:pt x="0" y="0"/>
                </a:moveTo>
                <a:lnTo>
                  <a:pt x="3223517" y="0"/>
                </a:lnTo>
                <a:lnTo>
                  <a:pt x="3223517" y="6788100"/>
                </a:lnTo>
                <a:lnTo>
                  <a:pt x="537264" y="6788100"/>
                </a:lnTo>
                <a:cubicBezTo>
                  <a:pt x="240541" y="6788100"/>
                  <a:pt x="0" y="6547559"/>
                  <a:pt x="0" y="6250836"/>
                </a:cubicBezTo>
                <a:close/>
              </a:path>
            </a:pathLst>
          </a:custGeom>
        </p:spPr>
        <p:txBody>
          <a:bodyPr wrap="square">
            <a:noAutofit/>
          </a:bodyPr>
          <a:lstStyle/>
          <a:p>
            <a:endParaRPr lang="en-GB"/>
          </a:p>
        </p:txBody>
      </p:sp>
      <p:sp>
        <p:nvSpPr>
          <p:cNvPr id="10" name="Picture Placeholder 9">
            <a:extLst>
              <a:ext uri="{FF2B5EF4-FFF2-40B4-BE49-F238E27FC236}">
                <a16:creationId xmlns:a16="http://schemas.microsoft.com/office/drawing/2014/main" id="{3E93683F-8CE7-47EF-8369-F9C5879D737E}"/>
              </a:ext>
            </a:extLst>
          </p:cNvPr>
          <p:cNvSpPr>
            <a:spLocks noGrp="1"/>
          </p:cNvSpPr>
          <p:nvPr>
            <p:ph type="pic" sz="quarter" idx="14"/>
          </p:nvPr>
        </p:nvSpPr>
        <p:spPr>
          <a:xfrm>
            <a:off x="9568160" y="5948314"/>
            <a:ext cx="5832472" cy="2232024"/>
          </a:xfrm>
          <a:custGeom>
            <a:avLst/>
            <a:gdLst>
              <a:gd name="connsiteX0" fmla="*/ 0 w 5832472"/>
              <a:gd name="connsiteY0" fmla="*/ 0 h 2232024"/>
              <a:gd name="connsiteX1" fmla="*/ 5832472 w 5832472"/>
              <a:gd name="connsiteY1" fmla="*/ 0 h 2232024"/>
              <a:gd name="connsiteX2" fmla="*/ 5832472 w 5832472"/>
              <a:gd name="connsiteY2" fmla="*/ 1860015 h 2232024"/>
              <a:gd name="connsiteX3" fmla="*/ 5535434 w 5832472"/>
              <a:gd name="connsiteY3" fmla="*/ 2224469 h 2232024"/>
              <a:gd name="connsiteX4" fmla="*/ 5460485 w 5832472"/>
              <a:gd name="connsiteY4" fmla="*/ 2232024 h 2232024"/>
              <a:gd name="connsiteX5" fmla="*/ 0 w 5832472"/>
              <a:gd name="connsiteY5" fmla="*/ 2232024 h 2232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32472" h="2232024">
                <a:moveTo>
                  <a:pt x="0" y="0"/>
                </a:moveTo>
                <a:lnTo>
                  <a:pt x="5832472" y="0"/>
                </a:lnTo>
                <a:lnTo>
                  <a:pt x="5832472" y="1860015"/>
                </a:lnTo>
                <a:cubicBezTo>
                  <a:pt x="5832472" y="2039790"/>
                  <a:pt x="5704954" y="2189780"/>
                  <a:pt x="5535434" y="2224469"/>
                </a:cubicBezTo>
                <a:lnTo>
                  <a:pt x="5460485" y="2232024"/>
                </a:lnTo>
                <a:lnTo>
                  <a:pt x="0" y="2232024"/>
                </a:lnTo>
                <a:close/>
              </a:path>
            </a:pathLst>
          </a:custGeom>
        </p:spPr>
        <p:txBody>
          <a:bodyPr wrap="square">
            <a:noAutofit/>
          </a:bodyPr>
          <a:lstStyle/>
          <a:p>
            <a:endParaRPr lang="en-GB"/>
          </a:p>
        </p:txBody>
      </p:sp>
      <p:sp>
        <p:nvSpPr>
          <p:cNvPr id="19" name="Picture Placeholder 18">
            <a:extLst>
              <a:ext uri="{FF2B5EF4-FFF2-40B4-BE49-F238E27FC236}">
                <a16:creationId xmlns:a16="http://schemas.microsoft.com/office/drawing/2014/main" id="{C0A0E0A7-915D-42DC-9DDD-0EED3A00AB27}"/>
              </a:ext>
            </a:extLst>
          </p:cNvPr>
          <p:cNvSpPr>
            <a:spLocks noGrp="1"/>
          </p:cNvSpPr>
          <p:nvPr>
            <p:ph type="pic" sz="quarter" idx="15"/>
          </p:nvPr>
        </p:nvSpPr>
        <p:spPr>
          <a:xfrm flipH="1">
            <a:off x="9580470" y="3419872"/>
            <a:ext cx="5832473" cy="2232024"/>
          </a:xfrm>
          <a:custGeom>
            <a:avLst/>
            <a:gdLst>
              <a:gd name="connsiteX0" fmla="*/ 0 w 5832472"/>
              <a:gd name="connsiteY0" fmla="*/ 0 h 2232024"/>
              <a:gd name="connsiteX1" fmla="*/ 5832472 w 5832472"/>
              <a:gd name="connsiteY1" fmla="*/ 0 h 2232024"/>
              <a:gd name="connsiteX2" fmla="*/ 5832472 w 5832472"/>
              <a:gd name="connsiteY2" fmla="*/ 1860015 h 2232024"/>
              <a:gd name="connsiteX3" fmla="*/ 5535434 w 5832472"/>
              <a:gd name="connsiteY3" fmla="*/ 2224469 h 2232024"/>
              <a:gd name="connsiteX4" fmla="*/ 5460485 w 5832472"/>
              <a:gd name="connsiteY4" fmla="*/ 2232024 h 2232024"/>
              <a:gd name="connsiteX5" fmla="*/ 0 w 5832472"/>
              <a:gd name="connsiteY5" fmla="*/ 2232024 h 2232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32472" h="2232024">
                <a:moveTo>
                  <a:pt x="0" y="0"/>
                </a:moveTo>
                <a:lnTo>
                  <a:pt x="5832472" y="0"/>
                </a:lnTo>
                <a:lnTo>
                  <a:pt x="5832472" y="1860015"/>
                </a:lnTo>
                <a:cubicBezTo>
                  <a:pt x="5832472" y="2039790"/>
                  <a:pt x="5704954" y="2189780"/>
                  <a:pt x="5535434" y="2224469"/>
                </a:cubicBezTo>
                <a:lnTo>
                  <a:pt x="5460485" y="2232024"/>
                </a:lnTo>
                <a:lnTo>
                  <a:pt x="0" y="2232024"/>
                </a:lnTo>
                <a:close/>
              </a:path>
            </a:pathLst>
          </a:custGeom>
        </p:spPr>
        <p:txBody>
          <a:bodyPr wrap="square">
            <a:noAutofit/>
          </a:bodyPr>
          <a:lstStyle/>
          <a:p>
            <a:endParaRPr lang="en-GB"/>
          </a:p>
        </p:txBody>
      </p:sp>
      <p:sp>
        <p:nvSpPr>
          <p:cNvPr id="40" name="Picture Placeholder 39">
            <a:extLst>
              <a:ext uri="{FF2B5EF4-FFF2-40B4-BE49-F238E27FC236}">
                <a16:creationId xmlns:a16="http://schemas.microsoft.com/office/drawing/2014/main" id="{082FC790-541C-465A-8453-18269840E19A}"/>
              </a:ext>
            </a:extLst>
          </p:cNvPr>
          <p:cNvSpPr>
            <a:spLocks noGrp="1"/>
          </p:cNvSpPr>
          <p:nvPr>
            <p:ph type="pic" sz="quarter" idx="21"/>
          </p:nvPr>
        </p:nvSpPr>
        <p:spPr>
          <a:xfrm>
            <a:off x="10733042" y="1726594"/>
            <a:ext cx="4679900" cy="1446212"/>
          </a:xfrm>
          <a:custGeom>
            <a:avLst/>
            <a:gdLst>
              <a:gd name="connsiteX0" fmla="*/ 0 w 4679900"/>
              <a:gd name="connsiteY0" fmla="*/ 0 h 1446212"/>
              <a:gd name="connsiteX1" fmla="*/ 4679900 w 4679900"/>
              <a:gd name="connsiteY1" fmla="*/ 0 h 1446212"/>
              <a:gd name="connsiteX2" fmla="*/ 4679900 w 4679900"/>
              <a:gd name="connsiteY2" fmla="*/ 1208595 h 1446212"/>
              <a:gd name="connsiteX3" fmla="*/ 4661377 w 4679900"/>
              <a:gd name="connsiteY3" fmla="*/ 1300342 h 1446212"/>
              <a:gd name="connsiteX4" fmla="*/ 4487631 w 4679900"/>
              <a:gd name="connsiteY4" fmla="*/ 1442847 h 1446212"/>
              <a:gd name="connsiteX5" fmla="*/ 4454252 w 4679900"/>
              <a:gd name="connsiteY5" fmla="*/ 1446212 h 1446212"/>
              <a:gd name="connsiteX6" fmla="*/ 0 w 4679900"/>
              <a:gd name="connsiteY6" fmla="*/ 1446212 h 1446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79900" h="1446212">
                <a:moveTo>
                  <a:pt x="0" y="0"/>
                </a:moveTo>
                <a:lnTo>
                  <a:pt x="4679900" y="0"/>
                </a:lnTo>
                <a:lnTo>
                  <a:pt x="4679900" y="1208595"/>
                </a:lnTo>
                <a:lnTo>
                  <a:pt x="4661377" y="1300342"/>
                </a:lnTo>
                <a:cubicBezTo>
                  <a:pt x="4630844" y="1372530"/>
                  <a:pt x="4566189" y="1426772"/>
                  <a:pt x="4487631" y="1442847"/>
                </a:cubicBezTo>
                <a:lnTo>
                  <a:pt x="4454252" y="1446212"/>
                </a:lnTo>
                <a:lnTo>
                  <a:pt x="0" y="1446212"/>
                </a:lnTo>
                <a:close/>
              </a:path>
            </a:pathLst>
          </a:custGeom>
        </p:spPr>
        <p:txBody>
          <a:bodyPr wrap="square">
            <a:noAutofit/>
          </a:bodyPr>
          <a:lstStyle/>
          <a:p>
            <a:endParaRPr lang="en-GB"/>
          </a:p>
        </p:txBody>
      </p:sp>
      <p:sp>
        <p:nvSpPr>
          <p:cNvPr id="41" name="Picture Placeholder 40">
            <a:extLst>
              <a:ext uri="{FF2B5EF4-FFF2-40B4-BE49-F238E27FC236}">
                <a16:creationId xmlns:a16="http://schemas.microsoft.com/office/drawing/2014/main" id="{0110C3FF-202B-4DB4-BFE8-0F61C5E5A7F8}"/>
              </a:ext>
            </a:extLst>
          </p:cNvPr>
          <p:cNvSpPr>
            <a:spLocks noGrp="1"/>
          </p:cNvSpPr>
          <p:nvPr>
            <p:ph type="pic" sz="quarter" idx="20"/>
          </p:nvPr>
        </p:nvSpPr>
        <p:spPr>
          <a:xfrm>
            <a:off x="10733042" y="70062"/>
            <a:ext cx="4679901" cy="1446983"/>
          </a:xfrm>
          <a:custGeom>
            <a:avLst/>
            <a:gdLst>
              <a:gd name="connsiteX0" fmla="*/ 0 w 4679901"/>
              <a:gd name="connsiteY0" fmla="*/ 0 h 1446983"/>
              <a:gd name="connsiteX1" fmla="*/ 4679901 w 4679901"/>
              <a:gd name="connsiteY1" fmla="*/ 0 h 1446983"/>
              <a:gd name="connsiteX2" fmla="*/ 4679901 w 4679901"/>
              <a:gd name="connsiteY2" fmla="*/ 1446983 h 1446983"/>
              <a:gd name="connsiteX3" fmla="*/ 230275 w 4679901"/>
              <a:gd name="connsiteY3" fmla="*/ 1446983 h 1446983"/>
              <a:gd name="connsiteX4" fmla="*/ 192714 w 4679901"/>
              <a:gd name="connsiteY4" fmla="*/ 1443197 h 1446983"/>
              <a:gd name="connsiteX5" fmla="*/ 0 w 4679901"/>
              <a:gd name="connsiteY5" fmla="*/ 1206745 h 1446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9901" h="1446983">
                <a:moveTo>
                  <a:pt x="0" y="0"/>
                </a:moveTo>
                <a:lnTo>
                  <a:pt x="4679901" y="0"/>
                </a:lnTo>
                <a:lnTo>
                  <a:pt x="4679901" y="1446983"/>
                </a:lnTo>
                <a:lnTo>
                  <a:pt x="230275" y="1446983"/>
                </a:lnTo>
                <a:lnTo>
                  <a:pt x="192714" y="1443197"/>
                </a:lnTo>
                <a:cubicBezTo>
                  <a:pt x="82732" y="1420691"/>
                  <a:pt x="0" y="1323380"/>
                  <a:pt x="0" y="1206745"/>
                </a:cubicBezTo>
                <a:close/>
              </a:path>
            </a:pathLst>
          </a:custGeom>
        </p:spPr>
        <p:txBody>
          <a:bodyPr wrap="square">
            <a:noAutofit/>
          </a:bodyPr>
          <a:lstStyle/>
          <a:p>
            <a:endParaRPr lang="en-GB"/>
          </a:p>
        </p:txBody>
      </p:sp>
      <p:sp>
        <p:nvSpPr>
          <p:cNvPr id="11" name="Footer Placeholder 4">
            <a:extLst>
              <a:ext uri="{FF2B5EF4-FFF2-40B4-BE49-F238E27FC236}">
                <a16:creationId xmlns:a16="http://schemas.microsoft.com/office/drawing/2014/main" id="{3EF011BE-D3C0-1C4C-8BA0-59A361C3C4E9}"/>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Wind Turbines Session</a:t>
            </a:r>
          </a:p>
        </p:txBody>
      </p:sp>
      <p:sp>
        <p:nvSpPr>
          <p:cNvPr id="13" name="Slide Number Placeholder 5">
            <a:extLst>
              <a:ext uri="{FF2B5EF4-FFF2-40B4-BE49-F238E27FC236}">
                <a16:creationId xmlns:a16="http://schemas.microsoft.com/office/drawing/2014/main" id="{D6019957-5920-1545-A17B-08065B9726B6}"/>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90462884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7_Image Templat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68E3C9AE-0BC5-45D3-A6A3-B31394FB7AB2}"/>
              </a:ext>
            </a:extLst>
          </p:cNvPr>
          <p:cNvSpPr>
            <a:spLocks noGrp="1"/>
          </p:cNvSpPr>
          <p:nvPr>
            <p:ph type="pic" sz="quarter" idx="16"/>
          </p:nvPr>
        </p:nvSpPr>
        <p:spPr>
          <a:xfrm>
            <a:off x="999208" y="5364088"/>
            <a:ext cx="2448272" cy="2448272"/>
          </a:xfrm>
          <a:custGeom>
            <a:avLst/>
            <a:gdLst>
              <a:gd name="connsiteX0" fmla="*/ 0 w 2448272"/>
              <a:gd name="connsiteY0" fmla="*/ 0 h 2448272"/>
              <a:gd name="connsiteX1" fmla="*/ 2448272 w 2448272"/>
              <a:gd name="connsiteY1" fmla="*/ 0 h 2448272"/>
              <a:gd name="connsiteX2" fmla="*/ 2448272 w 2448272"/>
              <a:gd name="connsiteY2" fmla="*/ 2448272 h 2448272"/>
              <a:gd name="connsiteX3" fmla="*/ 408053 w 2448272"/>
              <a:gd name="connsiteY3" fmla="*/ 2448272 h 2448272"/>
              <a:gd name="connsiteX4" fmla="*/ 0 w 2448272"/>
              <a:gd name="connsiteY4" fmla="*/ 2040219 h 2448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8272" h="2448272">
                <a:moveTo>
                  <a:pt x="0" y="0"/>
                </a:moveTo>
                <a:lnTo>
                  <a:pt x="2448272" y="0"/>
                </a:lnTo>
                <a:lnTo>
                  <a:pt x="2448272" y="2448272"/>
                </a:lnTo>
                <a:lnTo>
                  <a:pt x="408053" y="2448272"/>
                </a:lnTo>
                <a:cubicBezTo>
                  <a:pt x="182692" y="2448272"/>
                  <a:pt x="0" y="2265580"/>
                  <a:pt x="0" y="2040219"/>
                </a:cubicBezTo>
                <a:close/>
              </a:path>
            </a:pathLst>
          </a:custGeom>
        </p:spPr>
        <p:txBody>
          <a:bodyPr wrap="square">
            <a:noAutofit/>
          </a:bodyPr>
          <a:lstStyle/>
          <a:p>
            <a:endParaRPr lang="en-GB"/>
          </a:p>
        </p:txBody>
      </p:sp>
      <p:sp>
        <p:nvSpPr>
          <p:cNvPr id="7" name="Picture Placeholder 6">
            <a:extLst>
              <a:ext uri="{FF2B5EF4-FFF2-40B4-BE49-F238E27FC236}">
                <a16:creationId xmlns:a16="http://schemas.microsoft.com/office/drawing/2014/main" id="{CE444ADD-6778-4964-A3E6-228BDAA4C18D}"/>
              </a:ext>
            </a:extLst>
          </p:cNvPr>
          <p:cNvSpPr>
            <a:spLocks noGrp="1"/>
          </p:cNvSpPr>
          <p:nvPr>
            <p:ph type="pic" sz="quarter" idx="17"/>
          </p:nvPr>
        </p:nvSpPr>
        <p:spPr>
          <a:xfrm>
            <a:off x="999555" y="2772595"/>
            <a:ext cx="2447925" cy="2447925"/>
          </a:xfrm>
          <a:prstGeom prst="rect">
            <a:avLst/>
          </a:prstGeom>
        </p:spPr>
        <p:txBody>
          <a:bodyPr/>
          <a:lstStyle/>
          <a:p>
            <a:endParaRPr lang="en-GB"/>
          </a:p>
        </p:txBody>
      </p:sp>
      <p:sp>
        <p:nvSpPr>
          <p:cNvPr id="8" name="Picture Placeholder 6">
            <a:extLst>
              <a:ext uri="{FF2B5EF4-FFF2-40B4-BE49-F238E27FC236}">
                <a16:creationId xmlns:a16="http://schemas.microsoft.com/office/drawing/2014/main" id="{4014BEF2-4E82-4E57-8BAE-229B704A83BF}"/>
              </a:ext>
            </a:extLst>
          </p:cNvPr>
          <p:cNvSpPr>
            <a:spLocks noGrp="1"/>
          </p:cNvSpPr>
          <p:nvPr>
            <p:ph type="pic" sz="quarter" idx="18"/>
          </p:nvPr>
        </p:nvSpPr>
        <p:spPr>
          <a:xfrm>
            <a:off x="3591496" y="5364088"/>
            <a:ext cx="2447925" cy="2447925"/>
          </a:xfrm>
          <a:prstGeom prst="rect">
            <a:avLst/>
          </a:prstGeom>
        </p:spPr>
        <p:txBody>
          <a:bodyPr/>
          <a:lstStyle/>
          <a:p>
            <a:endParaRPr lang="en-GB"/>
          </a:p>
        </p:txBody>
      </p:sp>
      <p:sp>
        <p:nvSpPr>
          <p:cNvPr id="9" name="Picture Placeholder 6">
            <a:extLst>
              <a:ext uri="{FF2B5EF4-FFF2-40B4-BE49-F238E27FC236}">
                <a16:creationId xmlns:a16="http://schemas.microsoft.com/office/drawing/2014/main" id="{2877C71A-1919-499D-BEC5-BB2BF7CC71DB}"/>
              </a:ext>
            </a:extLst>
          </p:cNvPr>
          <p:cNvSpPr>
            <a:spLocks noGrp="1"/>
          </p:cNvSpPr>
          <p:nvPr>
            <p:ph type="pic" sz="quarter" idx="19"/>
          </p:nvPr>
        </p:nvSpPr>
        <p:spPr>
          <a:xfrm>
            <a:off x="3591496" y="2772595"/>
            <a:ext cx="2447925" cy="2447925"/>
          </a:xfrm>
          <a:prstGeom prst="rect">
            <a:avLst/>
          </a:prstGeom>
        </p:spPr>
        <p:txBody>
          <a:bodyPr/>
          <a:lstStyle/>
          <a:p>
            <a:endParaRPr lang="en-GB"/>
          </a:p>
        </p:txBody>
      </p:sp>
      <p:sp>
        <p:nvSpPr>
          <p:cNvPr id="10" name="Picture Placeholder 9">
            <a:extLst>
              <a:ext uri="{FF2B5EF4-FFF2-40B4-BE49-F238E27FC236}">
                <a16:creationId xmlns:a16="http://schemas.microsoft.com/office/drawing/2014/main" id="{95DB42C2-DDCD-4EA7-BABA-3755932463DE}"/>
              </a:ext>
            </a:extLst>
          </p:cNvPr>
          <p:cNvSpPr>
            <a:spLocks noGrp="1"/>
          </p:cNvSpPr>
          <p:nvPr>
            <p:ph type="pic" sz="quarter" idx="20"/>
          </p:nvPr>
        </p:nvSpPr>
        <p:spPr>
          <a:xfrm>
            <a:off x="12690128" y="5399538"/>
            <a:ext cx="2448272" cy="2447875"/>
          </a:xfrm>
          <a:custGeom>
            <a:avLst/>
            <a:gdLst>
              <a:gd name="connsiteX0" fmla="*/ 0 w 2448272"/>
              <a:gd name="connsiteY0" fmla="*/ 0 h 2447875"/>
              <a:gd name="connsiteX1" fmla="*/ 2448272 w 2448272"/>
              <a:gd name="connsiteY1" fmla="*/ 0 h 2447875"/>
              <a:gd name="connsiteX2" fmla="*/ 2448272 w 2448272"/>
              <a:gd name="connsiteY2" fmla="*/ 2039822 h 2447875"/>
              <a:gd name="connsiteX3" fmla="*/ 2040219 w 2448272"/>
              <a:gd name="connsiteY3" fmla="*/ 2447875 h 2447875"/>
              <a:gd name="connsiteX4" fmla="*/ 0 w 2448272"/>
              <a:gd name="connsiteY4" fmla="*/ 2447875 h 2447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8272" h="2447875">
                <a:moveTo>
                  <a:pt x="0" y="0"/>
                </a:moveTo>
                <a:lnTo>
                  <a:pt x="2448272" y="0"/>
                </a:lnTo>
                <a:lnTo>
                  <a:pt x="2448272" y="2039822"/>
                </a:lnTo>
                <a:cubicBezTo>
                  <a:pt x="2448272" y="2265183"/>
                  <a:pt x="2265580" y="2447875"/>
                  <a:pt x="2040219" y="2447875"/>
                </a:cubicBezTo>
                <a:lnTo>
                  <a:pt x="0" y="2447875"/>
                </a:lnTo>
                <a:close/>
              </a:path>
            </a:pathLst>
          </a:custGeom>
        </p:spPr>
        <p:txBody>
          <a:bodyPr wrap="square">
            <a:noAutofit/>
          </a:bodyPr>
          <a:lstStyle/>
          <a:p>
            <a:endParaRPr lang="en-GB"/>
          </a:p>
        </p:txBody>
      </p:sp>
      <p:sp>
        <p:nvSpPr>
          <p:cNvPr id="11" name="Picture Placeholder 6">
            <a:extLst>
              <a:ext uri="{FF2B5EF4-FFF2-40B4-BE49-F238E27FC236}">
                <a16:creationId xmlns:a16="http://schemas.microsoft.com/office/drawing/2014/main" id="{775D7E04-0A58-4E59-ACBA-0DF17412901E}"/>
              </a:ext>
            </a:extLst>
          </p:cNvPr>
          <p:cNvSpPr>
            <a:spLocks noGrp="1"/>
          </p:cNvSpPr>
          <p:nvPr>
            <p:ph type="pic" sz="quarter" idx="21"/>
          </p:nvPr>
        </p:nvSpPr>
        <p:spPr>
          <a:xfrm>
            <a:off x="12696264" y="2810333"/>
            <a:ext cx="2447925" cy="2447925"/>
          </a:xfrm>
          <a:prstGeom prst="rect">
            <a:avLst/>
          </a:prstGeom>
        </p:spPr>
        <p:txBody>
          <a:bodyPr/>
          <a:lstStyle/>
          <a:p>
            <a:endParaRPr lang="en-GB"/>
          </a:p>
        </p:txBody>
      </p:sp>
      <p:sp>
        <p:nvSpPr>
          <p:cNvPr id="12" name="Picture Placeholder 6">
            <a:extLst>
              <a:ext uri="{FF2B5EF4-FFF2-40B4-BE49-F238E27FC236}">
                <a16:creationId xmlns:a16="http://schemas.microsoft.com/office/drawing/2014/main" id="{B4F9E975-AF13-4AA9-96B5-B8E971FEDDE9}"/>
              </a:ext>
            </a:extLst>
          </p:cNvPr>
          <p:cNvSpPr>
            <a:spLocks noGrp="1"/>
          </p:cNvSpPr>
          <p:nvPr>
            <p:ph type="pic" sz="quarter" idx="22"/>
          </p:nvPr>
        </p:nvSpPr>
        <p:spPr>
          <a:xfrm>
            <a:off x="10098187" y="5399538"/>
            <a:ext cx="2447925" cy="2447925"/>
          </a:xfrm>
          <a:prstGeom prst="rect">
            <a:avLst/>
          </a:prstGeom>
        </p:spPr>
        <p:txBody>
          <a:bodyPr/>
          <a:lstStyle/>
          <a:p>
            <a:endParaRPr lang="en-GB"/>
          </a:p>
        </p:txBody>
      </p:sp>
      <p:sp>
        <p:nvSpPr>
          <p:cNvPr id="13" name="Picture Placeholder 6">
            <a:extLst>
              <a:ext uri="{FF2B5EF4-FFF2-40B4-BE49-F238E27FC236}">
                <a16:creationId xmlns:a16="http://schemas.microsoft.com/office/drawing/2014/main" id="{19325C26-3297-4919-805B-0E7E21871448}"/>
              </a:ext>
            </a:extLst>
          </p:cNvPr>
          <p:cNvSpPr>
            <a:spLocks noGrp="1"/>
          </p:cNvSpPr>
          <p:nvPr>
            <p:ph type="pic" sz="quarter" idx="23"/>
          </p:nvPr>
        </p:nvSpPr>
        <p:spPr>
          <a:xfrm>
            <a:off x="10098187" y="2808045"/>
            <a:ext cx="2447925" cy="2447925"/>
          </a:xfrm>
          <a:prstGeom prst="rect">
            <a:avLst/>
          </a:prstGeom>
        </p:spPr>
        <p:txBody>
          <a:bodyPr/>
          <a:lstStyle/>
          <a:p>
            <a:endParaRPr lang="en-GB"/>
          </a:p>
        </p:txBody>
      </p:sp>
      <p:sp>
        <p:nvSpPr>
          <p:cNvPr id="14" name="Picture Placeholder 13">
            <a:extLst>
              <a:ext uri="{FF2B5EF4-FFF2-40B4-BE49-F238E27FC236}">
                <a16:creationId xmlns:a16="http://schemas.microsoft.com/office/drawing/2014/main" id="{0F3B459E-893D-4963-85CD-8D909D1A8D52}"/>
              </a:ext>
            </a:extLst>
          </p:cNvPr>
          <p:cNvSpPr>
            <a:spLocks noGrp="1"/>
          </p:cNvSpPr>
          <p:nvPr>
            <p:ph type="pic" sz="quarter" idx="24"/>
          </p:nvPr>
        </p:nvSpPr>
        <p:spPr>
          <a:xfrm>
            <a:off x="6845057" y="6345947"/>
            <a:ext cx="2446338" cy="1447402"/>
          </a:xfrm>
          <a:custGeom>
            <a:avLst/>
            <a:gdLst>
              <a:gd name="connsiteX0" fmla="*/ 0 w 2446338"/>
              <a:gd name="connsiteY0" fmla="*/ 0 h 1447402"/>
              <a:gd name="connsiteX1" fmla="*/ 2446338 w 2446338"/>
              <a:gd name="connsiteY1" fmla="*/ 0 h 1447402"/>
              <a:gd name="connsiteX2" fmla="*/ 2446338 w 2446338"/>
              <a:gd name="connsiteY2" fmla="*/ 1212461 h 1447402"/>
              <a:gd name="connsiteX3" fmla="*/ 2428525 w 2446338"/>
              <a:gd name="connsiteY3" fmla="*/ 1300691 h 1447402"/>
              <a:gd name="connsiteX4" fmla="*/ 2254779 w 2446338"/>
              <a:gd name="connsiteY4" fmla="*/ 1443196 h 1447402"/>
              <a:gd name="connsiteX5" fmla="*/ 2213057 w 2446338"/>
              <a:gd name="connsiteY5" fmla="*/ 1447402 h 1447402"/>
              <a:gd name="connsiteX6" fmla="*/ 0 w 2446338"/>
              <a:gd name="connsiteY6" fmla="*/ 1447402 h 1447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46338" h="1447402">
                <a:moveTo>
                  <a:pt x="0" y="0"/>
                </a:moveTo>
                <a:lnTo>
                  <a:pt x="2446338" y="0"/>
                </a:lnTo>
                <a:lnTo>
                  <a:pt x="2446338" y="1212461"/>
                </a:lnTo>
                <a:lnTo>
                  <a:pt x="2428525" y="1300691"/>
                </a:lnTo>
                <a:cubicBezTo>
                  <a:pt x="2397992" y="1372879"/>
                  <a:pt x="2333337" y="1427121"/>
                  <a:pt x="2254779" y="1443196"/>
                </a:cubicBezTo>
                <a:lnTo>
                  <a:pt x="2213057" y="1447402"/>
                </a:lnTo>
                <a:lnTo>
                  <a:pt x="0" y="1447402"/>
                </a:lnTo>
                <a:close/>
              </a:path>
            </a:pathLst>
          </a:custGeom>
        </p:spPr>
        <p:txBody>
          <a:bodyPr wrap="square">
            <a:noAutofit/>
          </a:bodyPr>
          <a:lstStyle/>
          <a:p>
            <a:endParaRPr lang="en-GB"/>
          </a:p>
        </p:txBody>
      </p:sp>
      <p:sp>
        <p:nvSpPr>
          <p:cNvPr id="15" name="Picture Placeholder 14">
            <a:extLst>
              <a:ext uri="{FF2B5EF4-FFF2-40B4-BE49-F238E27FC236}">
                <a16:creationId xmlns:a16="http://schemas.microsoft.com/office/drawing/2014/main" id="{85C2AAF7-78A2-482D-A295-C6DDA1E77121}"/>
              </a:ext>
            </a:extLst>
          </p:cNvPr>
          <p:cNvSpPr>
            <a:spLocks noGrp="1"/>
          </p:cNvSpPr>
          <p:nvPr>
            <p:ph type="pic" sz="quarter" idx="25"/>
          </p:nvPr>
        </p:nvSpPr>
        <p:spPr>
          <a:xfrm>
            <a:off x="6845057" y="4772727"/>
            <a:ext cx="2447493" cy="1447411"/>
          </a:xfrm>
          <a:custGeom>
            <a:avLst/>
            <a:gdLst>
              <a:gd name="connsiteX0" fmla="*/ 0 w 2447493"/>
              <a:gd name="connsiteY0" fmla="*/ 0 h 1447411"/>
              <a:gd name="connsiteX1" fmla="*/ 2447493 w 2447493"/>
              <a:gd name="connsiteY1" fmla="*/ 0 h 1447411"/>
              <a:gd name="connsiteX2" fmla="*/ 2447493 w 2447493"/>
              <a:gd name="connsiteY2" fmla="*/ 1447411 h 1447411"/>
              <a:gd name="connsiteX3" fmla="*/ 233712 w 2447493"/>
              <a:gd name="connsiteY3" fmla="*/ 1447411 h 1447411"/>
              <a:gd name="connsiteX4" fmla="*/ 191935 w 2447493"/>
              <a:gd name="connsiteY4" fmla="*/ 1443200 h 1447411"/>
              <a:gd name="connsiteX5" fmla="*/ 18188 w 2447493"/>
              <a:gd name="connsiteY5" fmla="*/ 1300695 h 1447411"/>
              <a:gd name="connsiteX6" fmla="*/ 0 w 2447493"/>
              <a:gd name="connsiteY6" fmla="*/ 1210607 h 1447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47493" h="1447411">
                <a:moveTo>
                  <a:pt x="0" y="0"/>
                </a:moveTo>
                <a:lnTo>
                  <a:pt x="2447493" y="0"/>
                </a:lnTo>
                <a:lnTo>
                  <a:pt x="2447493" y="1447411"/>
                </a:lnTo>
                <a:lnTo>
                  <a:pt x="233712" y="1447411"/>
                </a:lnTo>
                <a:lnTo>
                  <a:pt x="191935" y="1443200"/>
                </a:lnTo>
                <a:cubicBezTo>
                  <a:pt x="113376" y="1427124"/>
                  <a:pt x="48721" y="1372883"/>
                  <a:pt x="18188" y="1300695"/>
                </a:cubicBezTo>
                <a:lnTo>
                  <a:pt x="0" y="1210607"/>
                </a:lnTo>
                <a:close/>
              </a:path>
            </a:pathLst>
          </a:custGeom>
        </p:spPr>
        <p:txBody>
          <a:bodyPr wrap="square">
            <a:noAutofit/>
          </a:bodyPr>
          <a:lstStyle/>
          <a:p>
            <a:endParaRPr lang="en-GB"/>
          </a:p>
        </p:txBody>
      </p:sp>
      <p:sp>
        <p:nvSpPr>
          <p:cNvPr id="16" name="Footer Placeholder 4">
            <a:extLst>
              <a:ext uri="{FF2B5EF4-FFF2-40B4-BE49-F238E27FC236}">
                <a16:creationId xmlns:a16="http://schemas.microsoft.com/office/drawing/2014/main" id="{A2B8B22C-A269-3742-970C-862DAF2BE3FA}"/>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Wind Turbines Session</a:t>
            </a:r>
          </a:p>
        </p:txBody>
      </p:sp>
      <p:sp>
        <p:nvSpPr>
          <p:cNvPr id="19" name="Slide Number Placeholder 5">
            <a:extLst>
              <a:ext uri="{FF2B5EF4-FFF2-40B4-BE49-F238E27FC236}">
                <a16:creationId xmlns:a16="http://schemas.microsoft.com/office/drawing/2014/main" id="{1794F9D8-F60B-6A4B-BED9-034A19FFF395}"/>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404860747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Highly confidential">
    <p:spTree>
      <p:nvGrpSpPr>
        <p:cNvPr id="1" name=""/>
        <p:cNvGrpSpPr/>
        <p:nvPr/>
      </p:nvGrpSpPr>
      <p:grpSpPr>
        <a:xfrm>
          <a:off x="0" y="0"/>
          <a:ext cx="0" cy="0"/>
          <a:chOff x="0" y="0"/>
          <a:chExt cx="0" cy="0"/>
        </a:xfrm>
      </p:grpSpPr>
      <p:sp>
        <p:nvSpPr>
          <p:cNvPr id="7" name="Footer Placeholder 4">
            <a:extLst>
              <a:ext uri="{FF2B5EF4-FFF2-40B4-BE49-F238E27FC236}">
                <a16:creationId xmlns:a16="http://schemas.microsoft.com/office/drawing/2014/main" id="{E52B37A6-C0D5-4015-88CB-08DBBEF23735}"/>
              </a:ext>
            </a:extLst>
          </p:cNvPr>
          <p:cNvSpPr txBox="1">
            <a:spLocks/>
          </p:cNvSpPr>
          <p:nvPr userDrawn="1"/>
        </p:nvSpPr>
        <p:spPr>
          <a:xfrm>
            <a:off x="1117243" y="964348"/>
            <a:ext cx="9447662" cy="260890"/>
          </a:xfrm>
          <a:prstGeom prst="rect">
            <a:avLst/>
          </a:prstGeom>
        </p:spPr>
        <p:txBody>
          <a:bodyPr lIns="0" tIns="0" rIns="0" bIns="0"/>
          <a:lstStyle>
            <a:defPPr>
              <a:defRPr lang="en-US"/>
            </a:defPPr>
            <a:lvl1pPr marL="0" algn="l" defTabSz="457200" rtl="0" eaLnBrk="1" latinLnBrk="0" hangingPunct="1">
              <a:lnSpc>
                <a:spcPct val="110000"/>
              </a:lnSpc>
              <a:defRPr sz="9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600" b="0" i="0">
                <a:solidFill>
                  <a:schemeClr val="tx2"/>
                </a:solidFill>
                <a:latin typeface="Arial" panose="020B0604020202020204" pitchFamily="34" charset="0"/>
                <a:ea typeface="Calibri" charset="0"/>
                <a:cs typeface="Arial" panose="020B0604020202020204" pitchFamily="34" charset="0"/>
              </a:rPr>
              <a:t>DOCUMENT CLASSIFICATION </a:t>
            </a:r>
            <a:r>
              <a:rPr lang="en-US" sz="1600" b="0">
                <a:solidFill>
                  <a:schemeClr val="tx2"/>
                </a:solidFill>
                <a:latin typeface="Arial" panose="020B0604020202020204" pitchFamily="34" charset="0"/>
                <a:cs typeface="Arial" panose="020B0604020202020204" pitchFamily="34" charset="0"/>
              </a:rPr>
              <a:t>|</a:t>
            </a:r>
            <a:r>
              <a:rPr lang="en-US" sz="1600" b="0">
                <a:solidFill>
                  <a:schemeClr val="accent1">
                    <a:lumMod val="50000"/>
                  </a:schemeClr>
                </a:solidFill>
                <a:latin typeface="Arial" panose="020B0604020202020204" pitchFamily="34" charset="0"/>
                <a:cs typeface="Arial" panose="020B0604020202020204" pitchFamily="34" charset="0"/>
              </a:rPr>
              <a:t> </a:t>
            </a:r>
            <a:r>
              <a:rPr lang="en-US" sz="1600" b="1" i="0">
                <a:solidFill>
                  <a:srgbClr val="FF0000"/>
                </a:solidFill>
                <a:latin typeface="Arial" panose="020B0604020202020204" pitchFamily="34" charset="0"/>
                <a:ea typeface="Calibri" charset="0"/>
                <a:cs typeface="Arial" panose="020B0604020202020204" pitchFamily="34" charset="0"/>
              </a:rPr>
              <a:t>HIGHLY CONFIDENTIAL </a:t>
            </a:r>
          </a:p>
        </p:txBody>
      </p:sp>
      <p:sp>
        <p:nvSpPr>
          <p:cNvPr id="13" name="Text Placeholder 19">
            <a:extLst>
              <a:ext uri="{FF2B5EF4-FFF2-40B4-BE49-F238E27FC236}">
                <a16:creationId xmlns:a16="http://schemas.microsoft.com/office/drawing/2014/main" id="{FDED6792-52A8-4DB4-97BD-60D256DE2531}"/>
              </a:ext>
            </a:extLst>
          </p:cNvPr>
          <p:cNvSpPr>
            <a:spLocks noGrp="1"/>
          </p:cNvSpPr>
          <p:nvPr>
            <p:ph type="body" sz="quarter" idx="18"/>
          </p:nvPr>
        </p:nvSpPr>
        <p:spPr>
          <a:xfrm>
            <a:off x="1117244" y="3666464"/>
            <a:ext cx="9447662" cy="1261135"/>
          </a:xfrm>
        </p:spPr>
        <p:txBody>
          <a:bodyPr>
            <a:normAutofit/>
          </a:bodyPr>
          <a:lstStyle>
            <a:lvl1pPr marL="0" indent="0">
              <a:buNone/>
              <a:defRPr sz="2300" b="1">
                <a:solidFill>
                  <a:schemeClr val="accent1"/>
                </a:solidFill>
              </a:defRPr>
            </a:lvl1pPr>
          </a:lstStyle>
          <a:p>
            <a:pPr lvl="0"/>
            <a:r>
              <a:rPr lang="en-US"/>
              <a:t>Click to edit Master text styles</a:t>
            </a:r>
          </a:p>
        </p:txBody>
      </p:sp>
      <p:sp>
        <p:nvSpPr>
          <p:cNvPr id="14" name="Text Placeholder 22">
            <a:extLst>
              <a:ext uri="{FF2B5EF4-FFF2-40B4-BE49-F238E27FC236}">
                <a16:creationId xmlns:a16="http://schemas.microsoft.com/office/drawing/2014/main" id="{83F51D43-FA0A-4D82-A9A3-BB4488E1105E}"/>
              </a:ext>
            </a:extLst>
          </p:cNvPr>
          <p:cNvSpPr>
            <a:spLocks noGrp="1"/>
          </p:cNvSpPr>
          <p:nvPr>
            <p:ph type="body" sz="quarter" idx="16"/>
          </p:nvPr>
        </p:nvSpPr>
        <p:spPr>
          <a:xfrm>
            <a:off x="1117243" y="5020732"/>
            <a:ext cx="9447662" cy="1624847"/>
          </a:xfrm>
        </p:spPr>
        <p:txBody>
          <a:bodyPr>
            <a:normAutofit/>
          </a:bodyPr>
          <a:lstStyle>
            <a:lvl1pPr marL="0" indent="0">
              <a:buNone/>
              <a:defRPr sz="2300">
                <a:solidFill>
                  <a:srgbClr val="425563"/>
                </a:solidFill>
              </a:defRPr>
            </a:lvl1pPr>
          </a:lstStyle>
          <a:p>
            <a:pPr lvl="0"/>
            <a:r>
              <a:rPr lang="en-US"/>
              <a:t>Click to edit Master text styles</a:t>
            </a:r>
          </a:p>
        </p:txBody>
      </p:sp>
      <p:sp>
        <p:nvSpPr>
          <p:cNvPr id="18" name="Text Placeholder 28">
            <a:extLst>
              <a:ext uri="{FF2B5EF4-FFF2-40B4-BE49-F238E27FC236}">
                <a16:creationId xmlns:a16="http://schemas.microsoft.com/office/drawing/2014/main" id="{AABBAC1D-9243-4922-B6AF-F45A6BE6A55F}"/>
              </a:ext>
            </a:extLst>
          </p:cNvPr>
          <p:cNvSpPr>
            <a:spLocks noGrp="1"/>
          </p:cNvSpPr>
          <p:nvPr>
            <p:ph type="body" sz="quarter" idx="15" hasCustomPrompt="1"/>
          </p:nvPr>
        </p:nvSpPr>
        <p:spPr>
          <a:xfrm>
            <a:off x="1118423" y="1577099"/>
            <a:ext cx="9447977" cy="921241"/>
          </a:xfrm>
        </p:spPr>
        <p:txBody>
          <a:bodyPr>
            <a:noAutofit/>
          </a:bodyPr>
          <a:lstStyle>
            <a:lvl1pPr marL="0" indent="0">
              <a:buNone/>
              <a:defRPr sz="4600" cap="all" baseline="0">
                <a:solidFill>
                  <a:schemeClr val="tx2"/>
                </a:solidFill>
              </a:defRPr>
            </a:lvl1pPr>
          </a:lstStyle>
          <a:p>
            <a:pPr lvl="0"/>
            <a:r>
              <a:rPr lang="en-US"/>
              <a:t>HEADING</a:t>
            </a:r>
            <a:endParaRPr lang="en-GB"/>
          </a:p>
        </p:txBody>
      </p:sp>
      <p:sp>
        <p:nvSpPr>
          <p:cNvPr id="19" name="Text Placeholder 17">
            <a:extLst>
              <a:ext uri="{FF2B5EF4-FFF2-40B4-BE49-F238E27FC236}">
                <a16:creationId xmlns:a16="http://schemas.microsoft.com/office/drawing/2014/main" id="{A3D607BC-726C-471A-A652-E410EF39AA9E}"/>
              </a:ext>
            </a:extLst>
          </p:cNvPr>
          <p:cNvSpPr>
            <a:spLocks noGrp="1"/>
          </p:cNvSpPr>
          <p:nvPr>
            <p:ph type="body" sz="quarter" idx="17" hasCustomPrompt="1"/>
          </p:nvPr>
        </p:nvSpPr>
        <p:spPr>
          <a:xfrm>
            <a:off x="1117243" y="2095115"/>
            <a:ext cx="9447662" cy="1153584"/>
          </a:xfrm>
        </p:spPr>
        <p:txBody>
          <a:bodyPr>
            <a:normAutofit/>
          </a:bodyPr>
          <a:lstStyle>
            <a:lvl1pPr marL="0" indent="0">
              <a:buNone/>
              <a:defRPr sz="4600" b="1" cap="all" baseline="0">
                <a:solidFill>
                  <a:schemeClr val="tx2"/>
                </a:solidFill>
              </a:defRPr>
            </a:lvl1pPr>
          </a:lstStyle>
          <a:p>
            <a:pPr lvl="0"/>
            <a:r>
              <a:rPr lang="en-US" b="1"/>
              <a:t>GOES HERE</a:t>
            </a:r>
            <a:endParaRPr lang="en-GB"/>
          </a:p>
        </p:txBody>
      </p:sp>
      <p:sp>
        <p:nvSpPr>
          <p:cNvPr id="10" name="Footer Placeholder 4">
            <a:extLst>
              <a:ext uri="{FF2B5EF4-FFF2-40B4-BE49-F238E27FC236}">
                <a16:creationId xmlns:a16="http://schemas.microsoft.com/office/drawing/2014/main" id="{266FD7D8-5C35-404A-8AC8-DD52E889EE9B}"/>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Wind Turbines Session</a:t>
            </a:r>
          </a:p>
        </p:txBody>
      </p:sp>
      <p:sp>
        <p:nvSpPr>
          <p:cNvPr id="11" name="Slide Number Placeholder 5">
            <a:extLst>
              <a:ext uri="{FF2B5EF4-FFF2-40B4-BE49-F238E27FC236}">
                <a16:creationId xmlns:a16="http://schemas.microsoft.com/office/drawing/2014/main" id="{B178D9CB-1818-1648-BC5B-2A95F7F4987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1327021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Title Slide_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BF03499-BC3D-E141-8BE6-7DED6A337EF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2"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ECBC6627-C78A-694D-BC79-053672537CB7}"/>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34954" y="7668344"/>
            <a:ext cx="3699259" cy="840898"/>
          </a:xfrm>
          <a:prstGeom prst="rect">
            <a:avLst/>
          </a:prstGeom>
        </p:spPr>
      </p:pic>
    </p:spTree>
    <p:extLst>
      <p:ext uri="{BB962C8B-B14F-4D97-AF65-F5344CB8AC3E}">
        <p14:creationId xmlns:p14="http://schemas.microsoft.com/office/powerpoint/2010/main" val="1903496067"/>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Confidential">
    <p:spTree>
      <p:nvGrpSpPr>
        <p:cNvPr id="1" name=""/>
        <p:cNvGrpSpPr/>
        <p:nvPr/>
      </p:nvGrpSpPr>
      <p:grpSpPr>
        <a:xfrm>
          <a:off x="0" y="0"/>
          <a:ext cx="0" cy="0"/>
          <a:chOff x="0" y="0"/>
          <a:chExt cx="0" cy="0"/>
        </a:xfrm>
      </p:grpSpPr>
      <p:sp>
        <p:nvSpPr>
          <p:cNvPr id="7" name="Footer Placeholder 4">
            <a:extLst>
              <a:ext uri="{FF2B5EF4-FFF2-40B4-BE49-F238E27FC236}">
                <a16:creationId xmlns:a16="http://schemas.microsoft.com/office/drawing/2014/main" id="{E52B37A6-C0D5-4015-88CB-08DBBEF23735}"/>
              </a:ext>
            </a:extLst>
          </p:cNvPr>
          <p:cNvSpPr txBox="1">
            <a:spLocks/>
          </p:cNvSpPr>
          <p:nvPr userDrawn="1"/>
        </p:nvSpPr>
        <p:spPr>
          <a:xfrm>
            <a:off x="1117244" y="964348"/>
            <a:ext cx="9447662" cy="295284"/>
          </a:xfrm>
          <a:prstGeom prst="rect">
            <a:avLst/>
          </a:prstGeom>
        </p:spPr>
        <p:txBody>
          <a:bodyPr lIns="0" tIns="0" rIns="0" bIns="0"/>
          <a:lstStyle>
            <a:defPPr>
              <a:defRPr lang="en-US"/>
            </a:defPPr>
            <a:lvl1pPr marL="0" algn="l" defTabSz="457200" rtl="0" eaLnBrk="1" latinLnBrk="0" hangingPunct="1">
              <a:lnSpc>
                <a:spcPct val="110000"/>
              </a:lnSpc>
              <a:defRPr sz="9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600" b="0" i="0">
                <a:solidFill>
                  <a:schemeClr val="tx2"/>
                </a:solidFill>
                <a:latin typeface="Arial" panose="020B0604020202020204" pitchFamily="34" charset="0"/>
                <a:ea typeface="Calibri" charset="0"/>
                <a:cs typeface="Arial" panose="020B0604020202020204" pitchFamily="34" charset="0"/>
              </a:rPr>
              <a:t>DOCUMENT CLASSIFICATION </a:t>
            </a:r>
            <a:r>
              <a:rPr lang="en-US" sz="1600" b="0">
                <a:solidFill>
                  <a:schemeClr val="tx2"/>
                </a:solidFill>
                <a:latin typeface="Arial" panose="020B0604020202020204" pitchFamily="34" charset="0"/>
                <a:cs typeface="Arial" panose="020B0604020202020204" pitchFamily="34" charset="0"/>
              </a:rPr>
              <a:t>| </a:t>
            </a:r>
            <a:r>
              <a:rPr lang="en-US" sz="1600" b="1" i="0">
                <a:solidFill>
                  <a:schemeClr val="tx2"/>
                </a:solidFill>
                <a:latin typeface="Arial" panose="020B0604020202020204" pitchFamily="34" charset="0"/>
                <a:ea typeface="Calibri" charset="0"/>
                <a:cs typeface="Arial" panose="020B0604020202020204" pitchFamily="34" charset="0"/>
              </a:rPr>
              <a:t>CONFIDENTIAL </a:t>
            </a:r>
          </a:p>
        </p:txBody>
      </p:sp>
      <p:sp>
        <p:nvSpPr>
          <p:cNvPr id="13" name="Text Placeholder 19">
            <a:extLst>
              <a:ext uri="{FF2B5EF4-FFF2-40B4-BE49-F238E27FC236}">
                <a16:creationId xmlns:a16="http://schemas.microsoft.com/office/drawing/2014/main" id="{15856FCF-525B-48ED-AE7A-5B0451B80BFD}"/>
              </a:ext>
            </a:extLst>
          </p:cNvPr>
          <p:cNvSpPr>
            <a:spLocks noGrp="1"/>
          </p:cNvSpPr>
          <p:nvPr>
            <p:ph type="body" sz="quarter" idx="18"/>
          </p:nvPr>
        </p:nvSpPr>
        <p:spPr>
          <a:xfrm>
            <a:off x="1117244" y="3666464"/>
            <a:ext cx="9447662" cy="1261135"/>
          </a:xfrm>
        </p:spPr>
        <p:txBody>
          <a:bodyPr>
            <a:normAutofit/>
          </a:bodyPr>
          <a:lstStyle>
            <a:lvl1pPr marL="0" indent="0">
              <a:buNone/>
              <a:defRPr sz="2300" b="1">
                <a:solidFill>
                  <a:schemeClr val="accent1"/>
                </a:solidFill>
              </a:defRPr>
            </a:lvl1pPr>
          </a:lstStyle>
          <a:p>
            <a:pPr lvl="0"/>
            <a:r>
              <a:rPr lang="en-US"/>
              <a:t>Click to edit Master text styles</a:t>
            </a:r>
          </a:p>
        </p:txBody>
      </p:sp>
      <p:sp>
        <p:nvSpPr>
          <p:cNvPr id="14" name="Text Placeholder 22">
            <a:extLst>
              <a:ext uri="{FF2B5EF4-FFF2-40B4-BE49-F238E27FC236}">
                <a16:creationId xmlns:a16="http://schemas.microsoft.com/office/drawing/2014/main" id="{003840C8-E37E-4839-BF72-FFE66280D393}"/>
              </a:ext>
            </a:extLst>
          </p:cNvPr>
          <p:cNvSpPr>
            <a:spLocks noGrp="1"/>
          </p:cNvSpPr>
          <p:nvPr>
            <p:ph type="body" sz="quarter" idx="16"/>
          </p:nvPr>
        </p:nvSpPr>
        <p:spPr>
          <a:xfrm>
            <a:off x="1117243" y="5020732"/>
            <a:ext cx="9447662" cy="1624847"/>
          </a:xfrm>
        </p:spPr>
        <p:txBody>
          <a:bodyPr>
            <a:normAutofit/>
          </a:bodyPr>
          <a:lstStyle>
            <a:lvl1pPr marL="0" indent="0">
              <a:buNone/>
              <a:defRPr sz="2300">
                <a:solidFill>
                  <a:srgbClr val="425563"/>
                </a:solidFill>
              </a:defRPr>
            </a:lvl1pPr>
          </a:lstStyle>
          <a:p>
            <a:pPr lvl="0"/>
            <a:r>
              <a:rPr lang="en-US"/>
              <a:t>Click to edit Master text styles</a:t>
            </a:r>
          </a:p>
        </p:txBody>
      </p:sp>
      <p:sp>
        <p:nvSpPr>
          <p:cNvPr id="15" name="Text Placeholder 28">
            <a:extLst>
              <a:ext uri="{FF2B5EF4-FFF2-40B4-BE49-F238E27FC236}">
                <a16:creationId xmlns:a16="http://schemas.microsoft.com/office/drawing/2014/main" id="{4A87B4A6-265E-4752-9529-01E32739E45D}"/>
              </a:ext>
            </a:extLst>
          </p:cNvPr>
          <p:cNvSpPr>
            <a:spLocks noGrp="1"/>
          </p:cNvSpPr>
          <p:nvPr>
            <p:ph type="body" sz="quarter" idx="15" hasCustomPrompt="1"/>
          </p:nvPr>
        </p:nvSpPr>
        <p:spPr>
          <a:xfrm>
            <a:off x="1118423" y="1577099"/>
            <a:ext cx="9447977" cy="921241"/>
          </a:xfrm>
        </p:spPr>
        <p:txBody>
          <a:bodyPr>
            <a:noAutofit/>
          </a:bodyPr>
          <a:lstStyle>
            <a:lvl1pPr marL="0" indent="0">
              <a:buNone/>
              <a:defRPr sz="4600" cap="all" baseline="0">
                <a:solidFill>
                  <a:schemeClr val="tx2"/>
                </a:solidFill>
              </a:defRPr>
            </a:lvl1pPr>
          </a:lstStyle>
          <a:p>
            <a:pPr lvl="0"/>
            <a:r>
              <a:rPr lang="en-US"/>
              <a:t>HEADING</a:t>
            </a:r>
            <a:endParaRPr lang="en-GB"/>
          </a:p>
        </p:txBody>
      </p:sp>
      <p:sp>
        <p:nvSpPr>
          <p:cNvPr id="16" name="Text Placeholder 17">
            <a:extLst>
              <a:ext uri="{FF2B5EF4-FFF2-40B4-BE49-F238E27FC236}">
                <a16:creationId xmlns:a16="http://schemas.microsoft.com/office/drawing/2014/main" id="{3CF999BC-76E7-46F4-AF23-F876988A30D3}"/>
              </a:ext>
            </a:extLst>
          </p:cNvPr>
          <p:cNvSpPr>
            <a:spLocks noGrp="1"/>
          </p:cNvSpPr>
          <p:nvPr>
            <p:ph type="body" sz="quarter" idx="17" hasCustomPrompt="1"/>
          </p:nvPr>
        </p:nvSpPr>
        <p:spPr>
          <a:xfrm>
            <a:off x="1117243" y="2095115"/>
            <a:ext cx="9447662" cy="1153584"/>
          </a:xfrm>
        </p:spPr>
        <p:txBody>
          <a:bodyPr>
            <a:normAutofit/>
          </a:bodyPr>
          <a:lstStyle>
            <a:lvl1pPr marL="0" indent="0">
              <a:buNone/>
              <a:defRPr sz="4600" b="1" cap="all" baseline="0">
                <a:solidFill>
                  <a:schemeClr val="tx2"/>
                </a:solidFill>
              </a:defRPr>
            </a:lvl1pPr>
          </a:lstStyle>
          <a:p>
            <a:pPr lvl="0"/>
            <a:r>
              <a:rPr lang="en-US" b="1"/>
              <a:t>GOES HERE</a:t>
            </a:r>
            <a:endParaRPr lang="en-GB"/>
          </a:p>
        </p:txBody>
      </p:sp>
      <p:sp>
        <p:nvSpPr>
          <p:cNvPr id="10" name="Footer Placeholder 4">
            <a:extLst>
              <a:ext uri="{FF2B5EF4-FFF2-40B4-BE49-F238E27FC236}">
                <a16:creationId xmlns:a16="http://schemas.microsoft.com/office/drawing/2014/main" id="{7F6F373A-1085-714A-8360-B3F9BEE452A9}"/>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Wind Turbines Session</a:t>
            </a:r>
          </a:p>
        </p:txBody>
      </p:sp>
      <p:sp>
        <p:nvSpPr>
          <p:cNvPr id="11" name="Slide Number Placeholder 5">
            <a:extLst>
              <a:ext uri="{FF2B5EF4-FFF2-40B4-BE49-F238E27FC236}">
                <a16:creationId xmlns:a16="http://schemas.microsoft.com/office/drawing/2014/main" id="{438510CB-EA0B-3440-8D35-11B956099191}"/>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53531663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Internal">
    <p:spTree>
      <p:nvGrpSpPr>
        <p:cNvPr id="1" name=""/>
        <p:cNvGrpSpPr/>
        <p:nvPr/>
      </p:nvGrpSpPr>
      <p:grpSpPr>
        <a:xfrm>
          <a:off x="0" y="0"/>
          <a:ext cx="0" cy="0"/>
          <a:chOff x="0" y="0"/>
          <a:chExt cx="0" cy="0"/>
        </a:xfrm>
      </p:grpSpPr>
      <p:sp>
        <p:nvSpPr>
          <p:cNvPr id="7" name="Footer Placeholder 4">
            <a:extLst>
              <a:ext uri="{FF2B5EF4-FFF2-40B4-BE49-F238E27FC236}">
                <a16:creationId xmlns:a16="http://schemas.microsoft.com/office/drawing/2014/main" id="{E52B37A6-C0D5-4015-88CB-08DBBEF23735}"/>
              </a:ext>
            </a:extLst>
          </p:cNvPr>
          <p:cNvSpPr txBox="1">
            <a:spLocks/>
          </p:cNvSpPr>
          <p:nvPr userDrawn="1"/>
        </p:nvSpPr>
        <p:spPr>
          <a:xfrm>
            <a:off x="1117244" y="964348"/>
            <a:ext cx="9447662" cy="295284"/>
          </a:xfrm>
          <a:prstGeom prst="rect">
            <a:avLst/>
          </a:prstGeom>
        </p:spPr>
        <p:txBody>
          <a:bodyPr lIns="0" tIns="0" rIns="0" bIns="0"/>
          <a:lstStyle>
            <a:defPPr>
              <a:defRPr lang="en-US"/>
            </a:defPPr>
            <a:lvl1pPr marL="0" algn="l" defTabSz="457200" rtl="0" eaLnBrk="1" latinLnBrk="0" hangingPunct="1">
              <a:lnSpc>
                <a:spcPct val="110000"/>
              </a:lnSpc>
              <a:defRPr sz="9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600" b="0" i="0">
                <a:solidFill>
                  <a:schemeClr val="tx2"/>
                </a:solidFill>
                <a:latin typeface="Arial" panose="020B0604020202020204" pitchFamily="34" charset="0"/>
                <a:ea typeface="Calibri" charset="0"/>
                <a:cs typeface="Arial" panose="020B0604020202020204" pitchFamily="34" charset="0"/>
              </a:rPr>
              <a:t>DOCUMENT CLASSIFICATION </a:t>
            </a:r>
            <a:r>
              <a:rPr lang="en-US" sz="1600" b="0">
                <a:solidFill>
                  <a:schemeClr val="tx2"/>
                </a:solidFill>
                <a:latin typeface="Arial" panose="020B0604020202020204" pitchFamily="34" charset="0"/>
                <a:cs typeface="Arial" panose="020B0604020202020204" pitchFamily="34" charset="0"/>
              </a:rPr>
              <a:t>| </a:t>
            </a:r>
            <a:r>
              <a:rPr lang="en-US" sz="1600" b="1" i="0">
                <a:solidFill>
                  <a:schemeClr val="tx2"/>
                </a:solidFill>
                <a:latin typeface="Arial" panose="020B0604020202020204" pitchFamily="34" charset="0"/>
                <a:ea typeface="Calibri" charset="0"/>
                <a:cs typeface="Arial" panose="020B0604020202020204" pitchFamily="34" charset="0"/>
              </a:rPr>
              <a:t>INTERNAL </a:t>
            </a:r>
          </a:p>
        </p:txBody>
      </p:sp>
      <p:sp>
        <p:nvSpPr>
          <p:cNvPr id="13" name="Text Placeholder 19">
            <a:extLst>
              <a:ext uri="{FF2B5EF4-FFF2-40B4-BE49-F238E27FC236}">
                <a16:creationId xmlns:a16="http://schemas.microsoft.com/office/drawing/2014/main" id="{AC37F67E-001B-454A-BA93-28AA1757079F}"/>
              </a:ext>
            </a:extLst>
          </p:cNvPr>
          <p:cNvSpPr>
            <a:spLocks noGrp="1"/>
          </p:cNvSpPr>
          <p:nvPr>
            <p:ph type="body" sz="quarter" idx="18"/>
          </p:nvPr>
        </p:nvSpPr>
        <p:spPr>
          <a:xfrm>
            <a:off x="1117244" y="3666464"/>
            <a:ext cx="9447662" cy="1261135"/>
          </a:xfrm>
        </p:spPr>
        <p:txBody>
          <a:bodyPr>
            <a:normAutofit/>
          </a:bodyPr>
          <a:lstStyle>
            <a:lvl1pPr marL="0" indent="0">
              <a:buNone/>
              <a:defRPr sz="2300" b="1">
                <a:solidFill>
                  <a:schemeClr val="accent1"/>
                </a:solidFill>
              </a:defRPr>
            </a:lvl1pPr>
          </a:lstStyle>
          <a:p>
            <a:pPr lvl="0"/>
            <a:r>
              <a:rPr lang="en-US"/>
              <a:t>Click to edit Master text styles</a:t>
            </a:r>
          </a:p>
        </p:txBody>
      </p:sp>
      <p:sp>
        <p:nvSpPr>
          <p:cNvPr id="14" name="Text Placeholder 22">
            <a:extLst>
              <a:ext uri="{FF2B5EF4-FFF2-40B4-BE49-F238E27FC236}">
                <a16:creationId xmlns:a16="http://schemas.microsoft.com/office/drawing/2014/main" id="{68FE6AAD-26A7-4436-AD78-C022EF3EA2DD}"/>
              </a:ext>
            </a:extLst>
          </p:cNvPr>
          <p:cNvSpPr>
            <a:spLocks noGrp="1"/>
          </p:cNvSpPr>
          <p:nvPr>
            <p:ph type="body" sz="quarter" idx="16"/>
          </p:nvPr>
        </p:nvSpPr>
        <p:spPr>
          <a:xfrm>
            <a:off x="1117243" y="5020732"/>
            <a:ext cx="9447662" cy="1624847"/>
          </a:xfrm>
        </p:spPr>
        <p:txBody>
          <a:bodyPr>
            <a:normAutofit/>
          </a:bodyPr>
          <a:lstStyle>
            <a:lvl1pPr marL="0" indent="0">
              <a:buNone/>
              <a:defRPr sz="2300">
                <a:solidFill>
                  <a:srgbClr val="425563"/>
                </a:solidFill>
              </a:defRPr>
            </a:lvl1pPr>
          </a:lstStyle>
          <a:p>
            <a:pPr lvl="0"/>
            <a:r>
              <a:rPr lang="en-US"/>
              <a:t>Click to edit Master text styles</a:t>
            </a:r>
          </a:p>
        </p:txBody>
      </p:sp>
      <p:sp>
        <p:nvSpPr>
          <p:cNvPr id="15" name="Text Placeholder 28">
            <a:extLst>
              <a:ext uri="{FF2B5EF4-FFF2-40B4-BE49-F238E27FC236}">
                <a16:creationId xmlns:a16="http://schemas.microsoft.com/office/drawing/2014/main" id="{57547591-E4E8-4040-A0B1-C83856FDB4B5}"/>
              </a:ext>
            </a:extLst>
          </p:cNvPr>
          <p:cNvSpPr>
            <a:spLocks noGrp="1"/>
          </p:cNvSpPr>
          <p:nvPr>
            <p:ph type="body" sz="quarter" idx="15" hasCustomPrompt="1"/>
          </p:nvPr>
        </p:nvSpPr>
        <p:spPr>
          <a:xfrm>
            <a:off x="1118423" y="1577099"/>
            <a:ext cx="9447977" cy="921241"/>
          </a:xfrm>
        </p:spPr>
        <p:txBody>
          <a:bodyPr>
            <a:noAutofit/>
          </a:bodyPr>
          <a:lstStyle>
            <a:lvl1pPr marL="0" indent="0">
              <a:buNone/>
              <a:defRPr sz="4600" cap="all" baseline="0">
                <a:solidFill>
                  <a:schemeClr val="tx2"/>
                </a:solidFill>
              </a:defRPr>
            </a:lvl1pPr>
          </a:lstStyle>
          <a:p>
            <a:pPr lvl="0"/>
            <a:r>
              <a:rPr lang="en-US"/>
              <a:t>HEADING</a:t>
            </a:r>
            <a:endParaRPr lang="en-GB"/>
          </a:p>
        </p:txBody>
      </p:sp>
      <p:sp>
        <p:nvSpPr>
          <p:cNvPr id="16" name="Text Placeholder 17">
            <a:extLst>
              <a:ext uri="{FF2B5EF4-FFF2-40B4-BE49-F238E27FC236}">
                <a16:creationId xmlns:a16="http://schemas.microsoft.com/office/drawing/2014/main" id="{21949EC1-2604-44DE-9818-C7101A965A75}"/>
              </a:ext>
            </a:extLst>
          </p:cNvPr>
          <p:cNvSpPr>
            <a:spLocks noGrp="1"/>
          </p:cNvSpPr>
          <p:nvPr>
            <p:ph type="body" sz="quarter" idx="17" hasCustomPrompt="1"/>
          </p:nvPr>
        </p:nvSpPr>
        <p:spPr>
          <a:xfrm>
            <a:off x="1117243" y="2095115"/>
            <a:ext cx="9447662" cy="1153584"/>
          </a:xfrm>
        </p:spPr>
        <p:txBody>
          <a:bodyPr>
            <a:normAutofit/>
          </a:bodyPr>
          <a:lstStyle>
            <a:lvl1pPr marL="0" indent="0">
              <a:buNone/>
              <a:defRPr sz="4600" b="1" cap="all" baseline="0">
                <a:solidFill>
                  <a:schemeClr val="tx2"/>
                </a:solidFill>
              </a:defRPr>
            </a:lvl1pPr>
          </a:lstStyle>
          <a:p>
            <a:pPr lvl="0"/>
            <a:r>
              <a:rPr lang="en-US" b="1"/>
              <a:t>GOES HERE</a:t>
            </a:r>
            <a:endParaRPr lang="en-GB"/>
          </a:p>
        </p:txBody>
      </p:sp>
      <p:sp>
        <p:nvSpPr>
          <p:cNvPr id="10" name="Footer Placeholder 4">
            <a:extLst>
              <a:ext uri="{FF2B5EF4-FFF2-40B4-BE49-F238E27FC236}">
                <a16:creationId xmlns:a16="http://schemas.microsoft.com/office/drawing/2014/main" id="{1EC6E92D-BED8-2940-A83E-5DE77FFFF14C}"/>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Wind Turbines Session</a:t>
            </a:r>
          </a:p>
        </p:txBody>
      </p:sp>
      <p:sp>
        <p:nvSpPr>
          <p:cNvPr id="11" name="Slide Number Placeholder 5">
            <a:extLst>
              <a:ext uri="{FF2B5EF4-FFF2-40B4-BE49-F238E27FC236}">
                <a16:creationId xmlns:a16="http://schemas.microsoft.com/office/drawing/2014/main" id="{3D67CAA9-5490-9A4F-9094-8C50E3101F76}"/>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33031756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Public">
    <p:spTree>
      <p:nvGrpSpPr>
        <p:cNvPr id="1" name=""/>
        <p:cNvGrpSpPr/>
        <p:nvPr/>
      </p:nvGrpSpPr>
      <p:grpSpPr>
        <a:xfrm>
          <a:off x="0" y="0"/>
          <a:ext cx="0" cy="0"/>
          <a:chOff x="0" y="0"/>
          <a:chExt cx="0" cy="0"/>
        </a:xfrm>
      </p:grpSpPr>
      <p:sp>
        <p:nvSpPr>
          <p:cNvPr id="7" name="Footer Placeholder 4">
            <a:extLst>
              <a:ext uri="{FF2B5EF4-FFF2-40B4-BE49-F238E27FC236}">
                <a16:creationId xmlns:a16="http://schemas.microsoft.com/office/drawing/2014/main" id="{E52B37A6-C0D5-4015-88CB-08DBBEF23735}"/>
              </a:ext>
            </a:extLst>
          </p:cNvPr>
          <p:cNvSpPr txBox="1">
            <a:spLocks/>
          </p:cNvSpPr>
          <p:nvPr userDrawn="1"/>
        </p:nvSpPr>
        <p:spPr>
          <a:xfrm>
            <a:off x="1098710" y="972193"/>
            <a:ext cx="9447662" cy="282796"/>
          </a:xfrm>
          <a:prstGeom prst="rect">
            <a:avLst/>
          </a:prstGeom>
        </p:spPr>
        <p:txBody>
          <a:bodyPr lIns="0" tIns="0" rIns="0" bIns="0"/>
          <a:lstStyle>
            <a:defPPr>
              <a:defRPr lang="en-US"/>
            </a:defPPr>
            <a:lvl1pPr marL="0" algn="l" defTabSz="457200" rtl="0" eaLnBrk="1" latinLnBrk="0" hangingPunct="1">
              <a:lnSpc>
                <a:spcPct val="110000"/>
              </a:lnSpc>
              <a:defRPr sz="9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600" b="0" i="0">
                <a:solidFill>
                  <a:schemeClr val="tx2"/>
                </a:solidFill>
                <a:latin typeface="Arial" panose="020B0604020202020204" pitchFamily="34" charset="0"/>
                <a:ea typeface="Calibri" charset="0"/>
                <a:cs typeface="Arial" panose="020B0604020202020204" pitchFamily="34" charset="0"/>
              </a:rPr>
              <a:t>DOCUMENT CLASSIFICATION </a:t>
            </a:r>
            <a:r>
              <a:rPr lang="en-US" sz="1600" b="0">
                <a:solidFill>
                  <a:schemeClr val="tx2"/>
                </a:solidFill>
                <a:latin typeface="Arial" panose="020B0604020202020204" pitchFamily="34" charset="0"/>
                <a:cs typeface="Arial" panose="020B0604020202020204" pitchFamily="34" charset="0"/>
              </a:rPr>
              <a:t>| </a:t>
            </a:r>
            <a:r>
              <a:rPr lang="en-US" sz="1600" b="1" i="0">
                <a:solidFill>
                  <a:schemeClr val="tx2"/>
                </a:solidFill>
                <a:latin typeface="Arial" panose="020B0604020202020204" pitchFamily="34" charset="0"/>
                <a:ea typeface="Calibri" charset="0"/>
                <a:cs typeface="Arial" panose="020B0604020202020204" pitchFamily="34" charset="0"/>
              </a:rPr>
              <a:t>PUBLIC </a:t>
            </a:r>
          </a:p>
        </p:txBody>
      </p:sp>
      <p:sp>
        <p:nvSpPr>
          <p:cNvPr id="13" name="Text Placeholder 19">
            <a:extLst>
              <a:ext uri="{FF2B5EF4-FFF2-40B4-BE49-F238E27FC236}">
                <a16:creationId xmlns:a16="http://schemas.microsoft.com/office/drawing/2014/main" id="{B92AB341-8B1A-4762-8DB5-C54DE15467D0}"/>
              </a:ext>
            </a:extLst>
          </p:cNvPr>
          <p:cNvSpPr>
            <a:spLocks noGrp="1"/>
          </p:cNvSpPr>
          <p:nvPr>
            <p:ph type="body" sz="quarter" idx="18"/>
          </p:nvPr>
        </p:nvSpPr>
        <p:spPr>
          <a:xfrm>
            <a:off x="1117244" y="3666464"/>
            <a:ext cx="9447662" cy="1261135"/>
          </a:xfrm>
        </p:spPr>
        <p:txBody>
          <a:bodyPr>
            <a:normAutofit/>
          </a:bodyPr>
          <a:lstStyle>
            <a:lvl1pPr marL="0" indent="0">
              <a:buNone/>
              <a:defRPr sz="2300" b="1">
                <a:solidFill>
                  <a:schemeClr val="accent1"/>
                </a:solidFill>
              </a:defRPr>
            </a:lvl1pPr>
          </a:lstStyle>
          <a:p>
            <a:pPr lvl="0"/>
            <a:r>
              <a:rPr lang="en-US"/>
              <a:t>Click to edit Master text styles</a:t>
            </a:r>
          </a:p>
        </p:txBody>
      </p:sp>
      <p:sp>
        <p:nvSpPr>
          <p:cNvPr id="14" name="Text Placeholder 22">
            <a:extLst>
              <a:ext uri="{FF2B5EF4-FFF2-40B4-BE49-F238E27FC236}">
                <a16:creationId xmlns:a16="http://schemas.microsoft.com/office/drawing/2014/main" id="{0D0B8A5F-A850-4E3A-8939-3AC26171410D}"/>
              </a:ext>
            </a:extLst>
          </p:cNvPr>
          <p:cNvSpPr>
            <a:spLocks noGrp="1"/>
          </p:cNvSpPr>
          <p:nvPr>
            <p:ph type="body" sz="quarter" idx="16"/>
          </p:nvPr>
        </p:nvSpPr>
        <p:spPr>
          <a:xfrm>
            <a:off x="1117243" y="5020732"/>
            <a:ext cx="9447662" cy="1624847"/>
          </a:xfrm>
        </p:spPr>
        <p:txBody>
          <a:bodyPr>
            <a:normAutofit/>
          </a:bodyPr>
          <a:lstStyle>
            <a:lvl1pPr marL="0" indent="0">
              <a:buNone/>
              <a:defRPr sz="2300">
                <a:solidFill>
                  <a:srgbClr val="425563"/>
                </a:solidFill>
              </a:defRPr>
            </a:lvl1pPr>
          </a:lstStyle>
          <a:p>
            <a:pPr lvl="0"/>
            <a:r>
              <a:rPr lang="en-US"/>
              <a:t>Click to edit Master text styles</a:t>
            </a:r>
          </a:p>
        </p:txBody>
      </p:sp>
      <p:sp>
        <p:nvSpPr>
          <p:cNvPr id="15" name="Text Placeholder 28">
            <a:extLst>
              <a:ext uri="{FF2B5EF4-FFF2-40B4-BE49-F238E27FC236}">
                <a16:creationId xmlns:a16="http://schemas.microsoft.com/office/drawing/2014/main" id="{5C7893B0-E30C-48F8-9435-638350487021}"/>
              </a:ext>
            </a:extLst>
          </p:cNvPr>
          <p:cNvSpPr>
            <a:spLocks noGrp="1"/>
          </p:cNvSpPr>
          <p:nvPr>
            <p:ph type="body" sz="quarter" idx="15" hasCustomPrompt="1"/>
          </p:nvPr>
        </p:nvSpPr>
        <p:spPr>
          <a:xfrm>
            <a:off x="1118423" y="1577099"/>
            <a:ext cx="9447977" cy="921241"/>
          </a:xfrm>
        </p:spPr>
        <p:txBody>
          <a:bodyPr>
            <a:noAutofit/>
          </a:bodyPr>
          <a:lstStyle>
            <a:lvl1pPr marL="0" indent="0">
              <a:buNone/>
              <a:defRPr sz="4600" cap="all" baseline="0">
                <a:solidFill>
                  <a:schemeClr val="tx2"/>
                </a:solidFill>
              </a:defRPr>
            </a:lvl1pPr>
          </a:lstStyle>
          <a:p>
            <a:pPr lvl="0"/>
            <a:r>
              <a:rPr lang="en-US"/>
              <a:t>HEADING</a:t>
            </a:r>
            <a:endParaRPr lang="en-GB"/>
          </a:p>
        </p:txBody>
      </p:sp>
      <p:sp>
        <p:nvSpPr>
          <p:cNvPr id="16" name="Text Placeholder 17">
            <a:extLst>
              <a:ext uri="{FF2B5EF4-FFF2-40B4-BE49-F238E27FC236}">
                <a16:creationId xmlns:a16="http://schemas.microsoft.com/office/drawing/2014/main" id="{8EC077D8-7E62-4C91-B16E-DC4FE4DBFBA4}"/>
              </a:ext>
            </a:extLst>
          </p:cNvPr>
          <p:cNvSpPr>
            <a:spLocks noGrp="1"/>
          </p:cNvSpPr>
          <p:nvPr>
            <p:ph type="body" sz="quarter" idx="17" hasCustomPrompt="1"/>
          </p:nvPr>
        </p:nvSpPr>
        <p:spPr>
          <a:xfrm>
            <a:off x="1117243" y="2095115"/>
            <a:ext cx="9447662" cy="1153584"/>
          </a:xfrm>
        </p:spPr>
        <p:txBody>
          <a:bodyPr>
            <a:normAutofit/>
          </a:bodyPr>
          <a:lstStyle>
            <a:lvl1pPr marL="0" indent="0">
              <a:buNone/>
              <a:defRPr sz="4600" b="1" cap="all" baseline="0">
                <a:solidFill>
                  <a:schemeClr val="tx2"/>
                </a:solidFill>
              </a:defRPr>
            </a:lvl1pPr>
          </a:lstStyle>
          <a:p>
            <a:pPr lvl="0"/>
            <a:r>
              <a:rPr lang="en-US" b="1"/>
              <a:t>GOES HERE</a:t>
            </a:r>
            <a:endParaRPr lang="en-GB"/>
          </a:p>
        </p:txBody>
      </p:sp>
      <p:sp>
        <p:nvSpPr>
          <p:cNvPr id="10" name="Footer Placeholder 4">
            <a:extLst>
              <a:ext uri="{FF2B5EF4-FFF2-40B4-BE49-F238E27FC236}">
                <a16:creationId xmlns:a16="http://schemas.microsoft.com/office/drawing/2014/main" id="{C7D04CD8-46AE-EE46-BB62-E3334C9A6D8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Wind Turbines Session</a:t>
            </a:r>
          </a:p>
        </p:txBody>
      </p:sp>
      <p:sp>
        <p:nvSpPr>
          <p:cNvPr id="11" name="Slide Number Placeholder 5">
            <a:extLst>
              <a:ext uri="{FF2B5EF4-FFF2-40B4-BE49-F238E27FC236}">
                <a16:creationId xmlns:a16="http://schemas.microsoft.com/office/drawing/2014/main" id="{53E5D389-5F92-ED4F-B8B6-C07B72BF0EDB}"/>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73843932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lank with footer">
    <p:spTree>
      <p:nvGrpSpPr>
        <p:cNvPr id="1" name=""/>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A74DF6D8-2F0C-CA4E-84BA-9207C46DCF18}"/>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1" name="Footer Placeholder 4">
            <a:extLst>
              <a:ext uri="{FF2B5EF4-FFF2-40B4-BE49-F238E27FC236}">
                <a16:creationId xmlns:a16="http://schemas.microsoft.com/office/drawing/2014/main" id="{3A17BC3E-0B62-A04A-B6E6-AC6AF2DB05DF}"/>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Wind Turbines Session</a:t>
            </a:r>
            <a:endParaRPr lang="en-GB" dirty="0"/>
          </a:p>
        </p:txBody>
      </p:sp>
      <p:sp>
        <p:nvSpPr>
          <p:cNvPr id="16" name="Slide Number Placeholder 5">
            <a:extLst>
              <a:ext uri="{FF2B5EF4-FFF2-40B4-BE49-F238E27FC236}">
                <a16:creationId xmlns:a16="http://schemas.microsoft.com/office/drawing/2014/main" id="{AF4D7C01-DC2D-6540-99B2-4D5E282B980A}"/>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dirty="0"/>
          </a:p>
        </p:txBody>
      </p:sp>
    </p:spTree>
    <p:extLst>
      <p:ext uri="{BB962C8B-B14F-4D97-AF65-F5344CB8AC3E}">
        <p14:creationId xmlns:p14="http://schemas.microsoft.com/office/powerpoint/2010/main" val="7071768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Title Slide_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1B30BF7-3484-844D-A005-4A1F5E332C1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20923461-9882-2043-A5DC-FA0905C5EF65}"/>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10323645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Title Slide_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BF03499-BC3D-E141-8BE6-7DED6A337EF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2"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52511B00-6696-0643-9C58-65C0D1B40CE7}"/>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34954" y="7668344"/>
            <a:ext cx="3699259" cy="840898"/>
          </a:xfrm>
          <a:prstGeom prst="rect">
            <a:avLst/>
          </a:prstGeom>
        </p:spPr>
      </p:pic>
    </p:spTree>
    <p:extLst>
      <p:ext uri="{BB962C8B-B14F-4D97-AF65-F5344CB8AC3E}">
        <p14:creationId xmlns:p14="http://schemas.microsoft.com/office/powerpoint/2010/main" val="1267976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8_Title Slide_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1B30BF7-3484-844D-A005-4A1F5E332C1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682EC38D-2E09-934B-BC64-57CEDB02E0A8}"/>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1509131410"/>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57.xml"/><Relationship Id="rId3" Type="http://schemas.openxmlformats.org/officeDocument/2006/relationships/slideLayout" Target="../slideLayouts/slideLayout52.xml"/><Relationship Id="rId7" Type="http://schemas.openxmlformats.org/officeDocument/2006/relationships/slideLayout" Target="../slideLayouts/slideLayout56.xml"/><Relationship Id="rId2" Type="http://schemas.openxmlformats.org/officeDocument/2006/relationships/slideLayout" Target="../slideLayouts/slideLayout51.xml"/><Relationship Id="rId1" Type="http://schemas.openxmlformats.org/officeDocument/2006/relationships/slideLayout" Target="../slideLayouts/slideLayout50.xml"/><Relationship Id="rId6" Type="http://schemas.openxmlformats.org/officeDocument/2006/relationships/slideLayout" Target="../slideLayouts/slideLayout55.xml"/><Relationship Id="rId11" Type="http://schemas.openxmlformats.org/officeDocument/2006/relationships/image" Target="../media/image26.jpeg"/><Relationship Id="rId5" Type="http://schemas.openxmlformats.org/officeDocument/2006/relationships/slideLayout" Target="../slideLayouts/slideLayout54.xml"/><Relationship Id="rId10" Type="http://schemas.openxmlformats.org/officeDocument/2006/relationships/theme" Target="../theme/theme2.xml"/><Relationship Id="rId4" Type="http://schemas.openxmlformats.org/officeDocument/2006/relationships/slideLayout" Target="../slideLayouts/slideLayout53.xml"/><Relationship Id="rId9" Type="http://schemas.openxmlformats.org/officeDocument/2006/relationships/slideLayout" Target="../slideLayouts/slideLayout58.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61.xml"/><Relationship Id="rId2" Type="http://schemas.openxmlformats.org/officeDocument/2006/relationships/slideLayout" Target="../slideLayouts/slideLayout60.xml"/><Relationship Id="rId1" Type="http://schemas.openxmlformats.org/officeDocument/2006/relationships/slideLayout" Target="../slideLayouts/slideLayout59.xml"/><Relationship Id="rId6" Type="http://schemas.openxmlformats.org/officeDocument/2006/relationships/image" Target="../media/image26.jpeg"/><Relationship Id="rId5" Type="http://schemas.openxmlformats.org/officeDocument/2006/relationships/theme" Target="../theme/theme3.xml"/><Relationship Id="rId4" Type="http://schemas.openxmlformats.org/officeDocument/2006/relationships/slideLayout" Target="../slideLayouts/slideLayout62.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theme" Target="../theme/theme4.xml"/><Relationship Id="rId1" Type="http://schemas.openxmlformats.org/officeDocument/2006/relationships/slideLayout" Target="../slideLayouts/slideLayout63.xml"/><Relationship Id="rId4" Type="http://schemas.openxmlformats.org/officeDocument/2006/relationships/image" Target="../media/image30.sv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3F9E5E3-50B6-4FBB-92A3-9FF023DDE2C5}"/>
              </a:ext>
            </a:extLst>
          </p:cNvPr>
          <p:cNvSpPr>
            <a:spLocks noGrp="1"/>
          </p:cNvSpPr>
          <p:nvPr>
            <p:ph type="title"/>
          </p:nvPr>
        </p:nvSpPr>
        <p:spPr>
          <a:xfrm>
            <a:off x="1117600" y="486834"/>
            <a:ext cx="14020800" cy="1767417"/>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CD748E6F-0121-4691-8E7F-4F7004A7CAA4}"/>
              </a:ext>
            </a:extLst>
          </p:cNvPr>
          <p:cNvSpPr>
            <a:spLocks noGrp="1"/>
          </p:cNvSpPr>
          <p:nvPr>
            <p:ph type="body" idx="1"/>
          </p:nvPr>
        </p:nvSpPr>
        <p:spPr>
          <a:xfrm>
            <a:off x="1117600" y="2434167"/>
            <a:ext cx="14020800" cy="5801784"/>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Footer Placeholder 4">
            <a:extLst>
              <a:ext uri="{FF2B5EF4-FFF2-40B4-BE49-F238E27FC236}">
                <a16:creationId xmlns:a16="http://schemas.microsoft.com/office/drawing/2014/main" id="{8121471A-7154-4906-9EED-8439E1F67AD7}"/>
              </a:ext>
            </a:extLst>
          </p:cNvPr>
          <p:cNvSpPr>
            <a:spLocks noGrp="1"/>
          </p:cNvSpPr>
          <p:nvPr>
            <p:ph type="ftr" sz="quarter" idx="3"/>
          </p:nvPr>
        </p:nvSpPr>
        <p:spPr>
          <a:xfrm>
            <a:off x="1647280" y="8475134"/>
            <a:ext cx="5486400" cy="486833"/>
          </a:xfrm>
          <a:prstGeom prst="rect">
            <a:avLst/>
          </a:prstGeom>
        </p:spPr>
        <p:txBody>
          <a:bodyPr vert="horz" lIns="91440" tIns="45720" rIns="91440" bIns="45720" rtlCol="0" anchor="ctr"/>
          <a:lstStyle>
            <a:lvl1pPr algn="l">
              <a:defRPr sz="1600">
                <a:solidFill>
                  <a:schemeClr val="tx1">
                    <a:tint val="75000"/>
                  </a:schemeClr>
                </a:solidFill>
              </a:defRPr>
            </a:lvl1pPr>
          </a:lstStyle>
          <a:p>
            <a:r>
              <a:rPr lang="en-GB"/>
              <a:t>STEM Education Programme - Wind Turbines Session</a:t>
            </a:r>
          </a:p>
        </p:txBody>
      </p:sp>
      <p:sp>
        <p:nvSpPr>
          <p:cNvPr id="6" name="Slide Number Placeholder 5">
            <a:extLst>
              <a:ext uri="{FF2B5EF4-FFF2-40B4-BE49-F238E27FC236}">
                <a16:creationId xmlns:a16="http://schemas.microsoft.com/office/drawing/2014/main" id="{3A8A9797-5DEC-46FF-970C-F76D33D71274}"/>
              </a:ext>
            </a:extLst>
          </p:cNvPr>
          <p:cNvSpPr>
            <a:spLocks noGrp="1"/>
          </p:cNvSpPr>
          <p:nvPr>
            <p:ph type="sldNum" sz="quarter" idx="4"/>
          </p:nvPr>
        </p:nvSpPr>
        <p:spPr>
          <a:xfrm>
            <a:off x="1117600" y="8475134"/>
            <a:ext cx="529680" cy="486833"/>
          </a:xfrm>
          <a:prstGeom prst="rect">
            <a:avLst/>
          </a:prstGeom>
        </p:spPr>
        <p:txBody>
          <a:bodyPr vert="horz" lIns="91440" tIns="45720" rIns="91440" bIns="45720" rtlCol="0" anchor="ctr"/>
          <a:lstStyle>
            <a:lvl1pPr algn="r">
              <a:defRPr sz="1600">
                <a:solidFill>
                  <a:schemeClr val="tx1">
                    <a:tint val="75000"/>
                  </a:schemeClr>
                </a:solidFill>
              </a:defRPr>
            </a:lvl1pPr>
          </a:lstStyle>
          <a:p>
            <a:fld id="{40FC62D0-A2F2-4BF8-8DAC-E86C11000EC3}" type="slidenum">
              <a:rPr lang="en-GB" smtClean="0"/>
              <a:t>‹#›</a:t>
            </a:fld>
            <a:endParaRPr lang="en-GB"/>
          </a:p>
        </p:txBody>
      </p:sp>
    </p:spTree>
    <p:extLst>
      <p:ext uri="{BB962C8B-B14F-4D97-AF65-F5344CB8AC3E}">
        <p14:creationId xmlns:p14="http://schemas.microsoft.com/office/powerpoint/2010/main" val="2525617772"/>
      </p:ext>
    </p:extLst>
  </p:cSld>
  <p:clrMap bg1="lt1" tx1="dk1" bg2="lt2" tx2="dk2" accent1="accent1" accent2="accent2" accent3="accent3" accent4="accent4" accent5="accent5" accent6="accent6" hlink="hlink" folHlink="folHlink"/>
  <p:sldLayoutIdLst>
    <p:sldLayoutId id="2147483821" r:id="rId1"/>
    <p:sldLayoutId id="2147483718" r:id="rId2"/>
    <p:sldLayoutId id="2147483773" r:id="rId3"/>
    <p:sldLayoutId id="2147483776" r:id="rId4"/>
    <p:sldLayoutId id="2147483778" r:id="rId5"/>
    <p:sldLayoutId id="2147483779" r:id="rId6"/>
    <p:sldLayoutId id="2147483781" r:id="rId7"/>
    <p:sldLayoutId id="2147483782" r:id="rId8"/>
    <p:sldLayoutId id="2147483784" r:id="rId9"/>
    <p:sldLayoutId id="2147483785" r:id="rId10"/>
    <p:sldLayoutId id="2147483808" r:id="rId11"/>
    <p:sldLayoutId id="2147483809" r:id="rId12"/>
    <p:sldLayoutId id="2147483694" r:id="rId13"/>
    <p:sldLayoutId id="2147483812" r:id="rId14"/>
    <p:sldLayoutId id="2147483813" r:id="rId15"/>
    <p:sldLayoutId id="2147483814" r:id="rId16"/>
    <p:sldLayoutId id="2147483815" r:id="rId17"/>
    <p:sldLayoutId id="2147483816" r:id="rId18"/>
    <p:sldLayoutId id="2147483817" r:id="rId19"/>
    <p:sldLayoutId id="2147483818" r:id="rId20"/>
    <p:sldLayoutId id="2147483819" r:id="rId21"/>
    <p:sldLayoutId id="2147483820" r:id="rId22"/>
    <p:sldLayoutId id="2147483695" r:id="rId23"/>
    <p:sldLayoutId id="2147483752" r:id="rId24"/>
    <p:sldLayoutId id="2147483763" r:id="rId25"/>
    <p:sldLayoutId id="2147483764" r:id="rId26"/>
    <p:sldLayoutId id="2147483765" r:id="rId27"/>
    <p:sldLayoutId id="2147483696" r:id="rId28"/>
    <p:sldLayoutId id="2147483729" r:id="rId29"/>
    <p:sldLayoutId id="2147483723" r:id="rId30"/>
    <p:sldLayoutId id="2147483697" r:id="rId31"/>
    <p:sldLayoutId id="2147483753" r:id="rId32"/>
    <p:sldLayoutId id="2147483721" r:id="rId33"/>
    <p:sldLayoutId id="2147483698" r:id="rId34"/>
    <p:sldLayoutId id="2147483742" r:id="rId35"/>
    <p:sldLayoutId id="2147483771" r:id="rId36"/>
    <p:sldLayoutId id="2147483737" r:id="rId37"/>
    <p:sldLayoutId id="2147483772" r:id="rId38"/>
    <p:sldLayoutId id="2147483730" r:id="rId39"/>
    <p:sldLayoutId id="2147483731" r:id="rId40"/>
    <p:sldLayoutId id="2147483762" r:id="rId41"/>
    <p:sldLayoutId id="2147483786" r:id="rId42"/>
    <p:sldLayoutId id="2147483822" r:id="rId43"/>
    <p:sldLayoutId id="2147483823" r:id="rId44"/>
    <p:sldLayoutId id="2147483824" r:id="rId45"/>
    <p:sldLayoutId id="2147483825" r:id="rId46"/>
    <p:sldLayoutId id="2147483826" r:id="rId47"/>
    <p:sldLayoutId id="2147483827" r:id="rId48"/>
    <p:sldLayoutId id="2147483828" r:id="rId49"/>
  </p:sldLayoutIdLst>
  <p:hf sldNum="0" hdr="0" dt="0"/>
  <p:txStyles>
    <p:titleStyle>
      <a:lvl1pPr algn="l" defTabSz="1219170" rtl="0" eaLnBrk="1" latinLnBrk="0" hangingPunct="1">
        <a:lnSpc>
          <a:spcPct val="90000"/>
        </a:lnSpc>
        <a:spcBef>
          <a:spcPct val="0"/>
        </a:spcBef>
        <a:buNone/>
        <a:defRPr sz="4400" kern="1200">
          <a:solidFill>
            <a:schemeClr val="tx2"/>
          </a:solidFill>
          <a:latin typeface="Arial" panose="020B0604020202020204" pitchFamily="34" charset="0"/>
          <a:ea typeface="+mj-ea"/>
          <a:cs typeface="Arial" panose="020B0604020202020204" pitchFamily="34" charset="0"/>
        </a:defRPr>
      </a:lvl1pPr>
    </p:titleStyle>
    <p:bodyStyle>
      <a:lvl1pPr marL="304792" indent="-304792" algn="l" defTabSz="1219170" rtl="0" eaLnBrk="1" latinLnBrk="0" hangingPunct="1">
        <a:lnSpc>
          <a:spcPct val="90000"/>
        </a:lnSpc>
        <a:spcBef>
          <a:spcPts val="1333"/>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1pPr>
      <a:lvl2pPr marL="91437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2pPr>
      <a:lvl3pPr marL="1523962"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3pPr>
      <a:lvl4pPr marL="213354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4pPr>
      <a:lvl5pPr marL="2743131"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BA29D01-BFC2-4ADA-B8B2-700934C95AEC}"/>
              </a:ext>
            </a:extLst>
          </p:cNvPr>
          <p:cNvSpPr>
            <a:spLocks noGrp="1"/>
          </p:cNvSpPr>
          <p:nvPr>
            <p:ph type="title"/>
          </p:nvPr>
        </p:nvSpPr>
        <p:spPr>
          <a:xfrm>
            <a:off x="1209468" y="487363"/>
            <a:ext cx="13928932" cy="1766887"/>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3783F6E6-BAEC-4459-9625-F520B50E1CA3}"/>
              </a:ext>
            </a:extLst>
          </p:cNvPr>
          <p:cNvSpPr>
            <a:spLocks noGrp="1"/>
          </p:cNvSpPr>
          <p:nvPr>
            <p:ph type="body" idx="1"/>
          </p:nvPr>
        </p:nvSpPr>
        <p:spPr>
          <a:xfrm>
            <a:off x="1209468" y="2433638"/>
            <a:ext cx="13928932" cy="580231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cxnSp>
        <p:nvCxnSpPr>
          <p:cNvPr id="9" name="Straight Connector 8">
            <a:extLst>
              <a:ext uri="{FF2B5EF4-FFF2-40B4-BE49-F238E27FC236}">
                <a16:creationId xmlns:a16="http://schemas.microsoft.com/office/drawing/2014/main" id="{BEB75B3A-7E67-1047-82B5-20C69D0B1918}"/>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409FEE96-3289-5B45-8910-3DFDDBC92EE5}"/>
              </a:ext>
            </a:extLst>
          </p:cNvPr>
          <p:cNvPicPr>
            <a:picLocks noChangeAspect="1"/>
          </p:cNvPicPr>
          <p:nvPr userDrawn="1"/>
        </p:nvPicPr>
        <p:blipFill>
          <a:blip r:embed="rId11"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7" name="Footer Placeholder 4">
            <a:extLst>
              <a:ext uri="{FF2B5EF4-FFF2-40B4-BE49-F238E27FC236}">
                <a16:creationId xmlns:a16="http://schemas.microsoft.com/office/drawing/2014/main" id="{B51B1E8B-019A-4A46-B616-40E2938DCBA9}"/>
              </a:ext>
            </a:extLst>
          </p:cNvPr>
          <p:cNvSpPr>
            <a:spLocks noGrp="1"/>
          </p:cNvSpPr>
          <p:nvPr>
            <p:ph type="ftr" sz="quarter" idx="3"/>
          </p:nvPr>
        </p:nvSpPr>
        <p:spPr>
          <a:xfrm>
            <a:off x="1647280" y="8413750"/>
            <a:ext cx="5486400" cy="486833"/>
          </a:xfrm>
          <a:prstGeom prst="rect">
            <a:avLst/>
          </a:prstGeom>
        </p:spPr>
        <p:txBody>
          <a:bodyPr vert="horz" lIns="91440" tIns="45720" rIns="91440" bIns="45720" rtlCol="0" anchor="ctr"/>
          <a:lstStyle>
            <a:lvl1pPr algn="l">
              <a:defRPr sz="1600">
                <a:solidFill>
                  <a:schemeClr val="tx1">
                    <a:tint val="75000"/>
                  </a:schemeClr>
                </a:solidFill>
              </a:defRPr>
            </a:lvl1pPr>
          </a:lstStyle>
          <a:p>
            <a:r>
              <a:rPr lang="en-GB"/>
              <a:t>STEM Education Programme - Wind Turbines Session</a:t>
            </a:r>
          </a:p>
        </p:txBody>
      </p:sp>
      <p:sp>
        <p:nvSpPr>
          <p:cNvPr id="11" name="Slide Number Placeholder 5">
            <a:extLst>
              <a:ext uri="{FF2B5EF4-FFF2-40B4-BE49-F238E27FC236}">
                <a16:creationId xmlns:a16="http://schemas.microsoft.com/office/drawing/2014/main" id="{A53231CF-71DE-BD40-8DB9-789637CCA3DD}"/>
              </a:ext>
            </a:extLst>
          </p:cNvPr>
          <p:cNvSpPr>
            <a:spLocks noGrp="1"/>
          </p:cNvSpPr>
          <p:nvPr>
            <p:ph type="sldNum" sz="quarter" idx="4"/>
          </p:nvPr>
        </p:nvSpPr>
        <p:spPr>
          <a:xfrm>
            <a:off x="1117600" y="8413750"/>
            <a:ext cx="529680" cy="486833"/>
          </a:xfrm>
          <a:prstGeom prst="rect">
            <a:avLst/>
          </a:prstGeom>
        </p:spPr>
        <p:txBody>
          <a:bodyPr vert="horz" lIns="91440" tIns="45720" rIns="91440" bIns="45720" rtlCol="0" anchor="ctr"/>
          <a:lstStyle>
            <a:lvl1pPr algn="r">
              <a:defRPr sz="1600">
                <a:solidFill>
                  <a:schemeClr val="tx1">
                    <a:tint val="75000"/>
                  </a:schemeClr>
                </a:solidFill>
              </a:defRPr>
            </a:lvl1pPr>
          </a:lstStyle>
          <a:p>
            <a:fld id="{40FC62D0-A2F2-4BF8-8DAC-E86C11000EC3}" type="slidenum">
              <a:rPr lang="en-GB" smtClean="0"/>
              <a:t>‹#›</a:t>
            </a:fld>
            <a:endParaRPr lang="en-GB"/>
          </a:p>
        </p:txBody>
      </p:sp>
    </p:spTree>
    <p:extLst>
      <p:ext uri="{BB962C8B-B14F-4D97-AF65-F5344CB8AC3E}">
        <p14:creationId xmlns:p14="http://schemas.microsoft.com/office/powerpoint/2010/main" val="3344989542"/>
      </p:ext>
    </p:extLst>
  </p:cSld>
  <p:clrMap bg1="lt1" tx1="dk1" bg2="lt2" tx2="dk2" accent1="accent1" accent2="accent2" accent3="accent3" accent4="accent4" accent5="accent5" accent6="accent6" hlink="hlink" folHlink="folHlink"/>
  <p:sldLayoutIdLst>
    <p:sldLayoutId id="2147483810" r:id="rId1"/>
    <p:sldLayoutId id="2147483811" r:id="rId2"/>
    <p:sldLayoutId id="2147483801" r:id="rId3"/>
    <p:sldLayoutId id="2147483802" r:id="rId4"/>
    <p:sldLayoutId id="2147483803" r:id="rId5"/>
    <p:sldLayoutId id="2147483804" r:id="rId6"/>
    <p:sldLayoutId id="2147483805" r:id="rId7"/>
    <p:sldLayoutId id="2147483806" r:id="rId8"/>
    <p:sldLayoutId id="2147483807" r:id="rId9"/>
  </p:sldLayoutIdLst>
  <p:hf sldNum="0" hdr="0" dt="0"/>
  <p:txStyles>
    <p:titleStyle>
      <a:lvl1pPr algn="l" defTabSz="914400" rtl="0" eaLnBrk="1" latinLnBrk="0" hangingPunct="1">
        <a:lnSpc>
          <a:spcPct val="90000"/>
        </a:lnSpc>
        <a:spcBef>
          <a:spcPct val="0"/>
        </a:spcBef>
        <a:buNone/>
        <a:defRPr sz="4400" kern="1200">
          <a:solidFill>
            <a:schemeClr val="tx2"/>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6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66CFAEC-CCC4-4051-8B62-9A2A572DCDC8}"/>
              </a:ext>
            </a:extLst>
          </p:cNvPr>
          <p:cNvSpPr>
            <a:spLocks noGrp="1"/>
          </p:cNvSpPr>
          <p:nvPr>
            <p:ph type="title"/>
          </p:nvPr>
        </p:nvSpPr>
        <p:spPr>
          <a:xfrm>
            <a:off x="1209468" y="487363"/>
            <a:ext cx="13928932" cy="1766887"/>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B85C26A2-7B26-442A-97F6-3FE1716EB25E}"/>
              </a:ext>
            </a:extLst>
          </p:cNvPr>
          <p:cNvSpPr>
            <a:spLocks noGrp="1"/>
          </p:cNvSpPr>
          <p:nvPr>
            <p:ph type="body" idx="1"/>
          </p:nvPr>
        </p:nvSpPr>
        <p:spPr>
          <a:xfrm>
            <a:off x="1209468" y="2433638"/>
            <a:ext cx="13928932" cy="5802312"/>
          </a:xfrm>
          <a:prstGeom prst="rect">
            <a:avLst/>
          </a:prstGeom>
        </p:spPr>
        <p:txBody>
          <a:bodyPr vert="horz" lIns="91440" tIns="45720" rIns="91440" bIns="45720" rtlCol="0">
            <a:normAutofit/>
          </a:bodyPr>
          <a:lstStyle/>
          <a:p>
            <a:pPr marL="304792" marR="0" lvl="0" indent="-304792" algn="l" defTabSz="1219170" rtl="0" eaLnBrk="1" fontAlgn="auto" latinLnBrk="0" hangingPunct="1">
              <a:lnSpc>
                <a:spcPct val="90000"/>
              </a:lnSpc>
              <a:spcBef>
                <a:spcPts val="1333"/>
              </a:spcBef>
              <a:spcAft>
                <a:spcPts val="0"/>
              </a:spcAft>
              <a:buClr>
                <a:srgbClr val="0097A9"/>
              </a:buClr>
              <a:buSzTx/>
              <a:buFont typeface="Arial" panose="020B0604020202020204" pitchFamily="34" charset="0"/>
              <a:buChar char="•"/>
              <a:tabLst/>
              <a:defRPr/>
            </a:pPr>
            <a:r>
              <a:rPr kumimoji="0" lang="en-US" sz="2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Click to edit Master text styles</a:t>
            </a:r>
          </a:p>
          <a:p>
            <a:pPr marL="914377" marR="0" lvl="1"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a:pPr>
            <a:r>
              <a:rPr kumimoji="0" lang="en-US" sz="2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Second level</a:t>
            </a:r>
          </a:p>
          <a:p>
            <a:pPr marL="1523962" marR="0" lvl="2"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a:pPr>
            <a:r>
              <a:rPr kumimoji="0" lang="en-US" sz="2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Third level</a:t>
            </a:r>
          </a:p>
          <a:p>
            <a:pPr marL="2133547" marR="0" lvl="3"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a:pPr>
            <a:r>
              <a:rPr kumimoji="0" lang="en-US" sz="2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Fourth level</a:t>
            </a:r>
          </a:p>
          <a:p>
            <a:pPr marL="2743131" marR="0" lvl="4"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a:pPr>
            <a:r>
              <a:rPr kumimoji="0" lang="en-US" sz="2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Fifth level</a:t>
            </a:r>
            <a:endParaRPr kumimoji="0" lang="en-GB" sz="2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cxnSp>
        <p:nvCxnSpPr>
          <p:cNvPr id="10" name="Straight Connector 9">
            <a:extLst>
              <a:ext uri="{FF2B5EF4-FFF2-40B4-BE49-F238E27FC236}">
                <a16:creationId xmlns:a16="http://schemas.microsoft.com/office/drawing/2014/main" id="{B13B4C79-C2F8-F244-81FA-EEBAEAD88B2F}"/>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CA86F2B6-730B-2748-A4D3-0AC491D68EEA}"/>
              </a:ext>
            </a:extLst>
          </p:cNvPr>
          <p:cNvPicPr>
            <a:picLocks noChangeAspect="1"/>
          </p:cNvPicPr>
          <p:nvPr userDrawn="1"/>
        </p:nvPicPr>
        <p:blipFill>
          <a:blip r:embed="rId6"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9" name="Footer Placeholder 4">
            <a:extLst>
              <a:ext uri="{FF2B5EF4-FFF2-40B4-BE49-F238E27FC236}">
                <a16:creationId xmlns:a16="http://schemas.microsoft.com/office/drawing/2014/main" id="{871C2B87-9182-C64E-A2B0-6BA914F5DD2B}"/>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Wind Turbines Session</a:t>
            </a:r>
          </a:p>
        </p:txBody>
      </p:sp>
      <p:sp>
        <p:nvSpPr>
          <p:cNvPr id="12" name="Slide Number Placeholder 5">
            <a:extLst>
              <a:ext uri="{FF2B5EF4-FFF2-40B4-BE49-F238E27FC236}">
                <a16:creationId xmlns:a16="http://schemas.microsoft.com/office/drawing/2014/main" id="{5E981C0F-A814-E24D-9434-1DE11324BD62}"/>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273301602"/>
      </p:ext>
    </p:extLst>
  </p:cSld>
  <p:clrMap bg1="lt1" tx1="dk1" bg2="lt2" tx2="dk2" accent1="accent1" accent2="accent2" accent3="accent3" accent4="accent4" accent5="accent5" accent6="accent6" hlink="hlink" folHlink="folHlink"/>
  <p:sldLayoutIdLst>
    <p:sldLayoutId id="2147483787" r:id="rId1"/>
    <p:sldLayoutId id="2147483788" r:id="rId2"/>
    <p:sldLayoutId id="2147483789" r:id="rId3"/>
    <p:sldLayoutId id="2147483790" r:id="rId4"/>
  </p:sldLayoutIdLst>
  <p:hf sldNum="0" hdr="0" dt="0"/>
  <p:txStyles>
    <p:titleStyle>
      <a:lvl1pPr algn="l" defTabSz="914400" rtl="0" eaLnBrk="1" latinLnBrk="0" hangingPunct="1">
        <a:lnSpc>
          <a:spcPct val="90000"/>
        </a:lnSpc>
        <a:spcBef>
          <a:spcPct val="0"/>
        </a:spcBef>
        <a:buNone/>
        <a:defRPr sz="4400" kern="1200">
          <a:solidFill>
            <a:schemeClr val="tx2"/>
          </a:solidFill>
          <a:latin typeface="Arial" panose="020B0604020202020204" pitchFamily="34" charset="0"/>
          <a:ea typeface="+mj-ea"/>
          <a:cs typeface="Arial" panose="020B0604020202020204" pitchFamily="34" charset="0"/>
        </a:defRPr>
      </a:lvl1pPr>
    </p:titleStyle>
    <p:bodyStyle>
      <a:lvl1pPr marL="304792" marR="0" indent="-304792" algn="l" defTabSz="1219170" rtl="0" eaLnBrk="1" fontAlgn="auto" latinLnBrk="0" hangingPunct="1">
        <a:lnSpc>
          <a:spcPct val="90000"/>
        </a:lnSpc>
        <a:spcBef>
          <a:spcPts val="1333"/>
        </a:spcBef>
        <a:spcAft>
          <a:spcPts val="0"/>
        </a:spcAft>
        <a:buClr>
          <a:srgbClr val="0097A9"/>
        </a:buClr>
        <a:buSzTx/>
        <a:buFont typeface="Arial" panose="020B0604020202020204" pitchFamily="34" charset="0"/>
        <a:buChar char="•"/>
        <a:tabLst/>
        <a:defRPr sz="2800" kern="1200">
          <a:solidFill>
            <a:schemeClr val="tx1"/>
          </a:solidFill>
          <a:latin typeface="Arial" panose="020B0604020202020204" pitchFamily="34" charset="0"/>
          <a:ea typeface="+mn-ea"/>
          <a:cs typeface="Arial" panose="020B0604020202020204" pitchFamily="34" charset="0"/>
        </a:defRPr>
      </a:lvl1pPr>
      <a:lvl2pPr marL="914377" marR="0"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sz="2400" kern="1200">
          <a:solidFill>
            <a:schemeClr val="tx1"/>
          </a:solidFill>
          <a:latin typeface="Arial" panose="020B0604020202020204" pitchFamily="34" charset="0"/>
          <a:ea typeface="+mn-ea"/>
          <a:cs typeface="Arial" panose="020B0604020202020204" pitchFamily="34" charset="0"/>
        </a:defRPr>
      </a:lvl2pPr>
      <a:lvl3pPr marL="1523962" marR="0"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sz="2000" kern="1200">
          <a:solidFill>
            <a:schemeClr val="tx1"/>
          </a:solidFill>
          <a:latin typeface="Arial" panose="020B0604020202020204" pitchFamily="34" charset="0"/>
          <a:ea typeface="+mn-ea"/>
          <a:cs typeface="Arial" panose="020B0604020202020204" pitchFamily="34" charset="0"/>
        </a:defRPr>
      </a:lvl3pPr>
      <a:lvl4pPr marL="2133547" marR="0"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sz="1800" kern="1200">
          <a:solidFill>
            <a:schemeClr val="tx1"/>
          </a:solidFill>
          <a:latin typeface="Arial" panose="020B0604020202020204" pitchFamily="34" charset="0"/>
          <a:ea typeface="+mn-ea"/>
          <a:cs typeface="Arial" panose="020B0604020202020204" pitchFamily="34" charset="0"/>
        </a:defRPr>
      </a:lvl4pPr>
      <a:lvl5pPr marL="2743131" marR="0"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3F9E5E3-50B6-4FBB-92A3-9FF023DDE2C5}"/>
              </a:ext>
            </a:extLst>
          </p:cNvPr>
          <p:cNvSpPr>
            <a:spLocks noGrp="1"/>
          </p:cNvSpPr>
          <p:nvPr>
            <p:ph type="title"/>
          </p:nvPr>
        </p:nvSpPr>
        <p:spPr>
          <a:xfrm>
            <a:off x="1117600" y="486834"/>
            <a:ext cx="14020800" cy="1767417"/>
          </a:xfrm>
          <a:prstGeom prst="rect">
            <a:avLst/>
          </a:prstGeom>
        </p:spPr>
        <p:txBody>
          <a:bodyPr vert="horz" lIns="91440" tIns="45720" rIns="91440" bIns="45720" rtlCol="0" anchor="ctr">
            <a:normAutofit/>
          </a:bodyPr>
          <a:lstStyle/>
          <a:p>
            <a:r>
              <a:rPr lang="en-GB" dirty="0"/>
              <a:t>Click to edit Master title style</a:t>
            </a:r>
          </a:p>
        </p:txBody>
      </p:sp>
      <p:sp>
        <p:nvSpPr>
          <p:cNvPr id="3" name="Text Placeholder 2">
            <a:extLst>
              <a:ext uri="{FF2B5EF4-FFF2-40B4-BE49-F238E27FC236}">
                <a16:creationId xmlns:a16="http://schemas.microsoft.com/office/drawing/2014/main" id="{CD748E6F-0121-4691-8E7F-4F7004A7CAA4}"/>
              </a:ext>
            </a:extLst>
          </p:cNvPr>
          <p:cNvSpPr>
            <a:spLocks noGrp="1"/>
          </p:cNvSpPr>
          <p:nvPr>
            <p:ph type="body" idx="1"/>
          </p:nvPr>
        </p:nvSpPr>
        <p:spPr>
          <a:xfrm>
            <a:off x="1117600" y="2434167"/>
            <a:ext cx="14020800" cy="5801784"/>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5" name="Footer Placeholder 4">
            <a:extLst>
              <a:ext uri="{FF2B5EF4-FFF2-40B4-BE49-F238E27FC236}">
                <a16:creationId xmlns:a16="http://schemas.microsoft.com/office/drawing/2014/main" id="{8121471A-7154-4906-9EED-8439E1F67AD7}"/>
              </a:ext>
            </a:extLst>
          </p:cNvPr>
          <p:cNvSpPr>
            <a:spLocks noGrp="1"/>
          </p:cNvSpPr>
          <p:nvPr>
            <p:ph type="ftr" sz="quarter" idx="3"/>
          </p:nvPr>
        </p:nvSpPr>
        <p:spPr>
          <a:xfrm>
            <a:off x="1647280" y="8475134"/>
            <a:ext cx="5486400" cy="486833"/>
          </a:xfrm>
          <a:prstGeom prst="rect">
            <a:avLst/>
          </a:prstGeom>
        </p:spPr>
        <p:txBody>
          <a:bodyPr vert="horz" lIns="91440" tIns="45720" rIns="91440" bIns="45720" rtlCol="0" anchor="ctr"/>
          <a:lstStyle>
            <a:lvl1pPr algn="l">
              <a:defRPr sz="1600">
                <a:solidFill>
                  <a:schemeClr val="tx1">
                    <a:tint val="75000"/>
                  </a:schemeClr>
                </a:solidFill>
              </a:defRPr>
            </a:lvl1pPr>
          </a:lstStyle>
          <a:p>
            <a:r>
              <a:rPr lang="en-GB"/>
              <a:t>STEM Education Programme - Wind Turbines Session</a:t>
            </a:r>
            <a:endParaRPr lang="en-GB" dirty="0"/>
          </a:p>
        </p:txBody>
      </p:sp>
      <p:sp>
        <p:nvSpPr>
          <p:cNvPr id="6" name="Slide Number Placeholder 5">
            <a:extLst>
              <a:ext uri="{FF2B5EF4-FFF2-40B4-BE49-F238E27FC236}">
                <a16:creationId xmlns:a16="http://schemas.microsoft.com/office/drawing/2014/main" id="{3A8A9797-5DEC-46FF-970C-F76D33D71274}"/>
              </a:ext>
            </a:extLst>
          </p:cNvPr>
          <p:cNvSpPr>
            <a:spLocks noGrp="1"/>
          </p:cNvSpPr>
          <p:nvPr>
            <p:ph type="sldNum" sz="quarter" idx="4"/>
          </p:nvPr>
        </p:nvSpPr>
        <p:spPr>
          <a:xfrm>
            <a:off x="1117600" y="8475134"/>
            <a:ext cx="529680" cy="486833"/>
          </a:xfrm>
          <a:prstGeom prst="rect">
            <a:avLst/>
          </a:prstGeom>
        </p:spPr>
        <p:txBody>
          <a:bodyPr vert="horz" lIns="91440" tIns="45720" rIns="91440" bIns="45720" rtlCol="0" anchor="ctr"/>
          <a:lstStyle>
            <a:lvl1pPr algn="r">
              <a:defRPr sz="1600">
                <a:solidFill>
                  <a:schemeClr val="tx1">
                    <a:tint val="75000"/>
                  </a:schemeClr>
                </a:solidFill>
              </a:defRPr>
            </a:lvl1pPr>
          </a:lstStyle>
          <a:p>
            <a:fld id="{40FC62D0-A2F2-4BF8-8DAC-E86C11000EC3}" type="slidenum">
              <a:rPr lang="en-GB" smtClean="0"/>
              <a:t>‹#›</a:t>
            </a:fld>
            <a:endParaRPr lang="en-GB"/>
          </a:p>
        </p:txBody>
      </p:sp>
      <p:pic>
        <p:nvPicPr>
          <p:cNvPr id="7" name="Graphic 6">
            <a:extLst>
              <a:ext uri="{FF2B5EF4-FFF2-40B4-BE49-F238E27FC236}">
                <a16:creationId xmlns:a16="http://schemas.microsoft.com/office/drawing/2014/main" id="{D5E8A882-A903-F718-6638-0E264CE131B5}"/>
              </a:ext>
            </a:extLst>
          </p:cNvPr>
          <p:cNvPicPr>
            <a:picLocks noChangeAspect="1"/>
          </p:cNvPicPr>
          <p:nvPr userDrawn="1"/>
        </p:nvPicPr>
        <p:blipFill>
          <a:blip r:embed="rId3" cstate="email">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4254519" y="8510054"/>
            <a:ext cx="883881" cy="416992"/>
          </a:xfrm>
          <a:prstGeom prst="rect">
            <a:avLst/>
          </a:prstGeom>
        </p:spPr>
      </p:pic>
    </p:spTree>
    <p:extLst>
      <p:ext uri="{BB962C8B-B14F-4D97-AF65-F5344CB8AC3E}">
        <p14:creationId xmlns:p14="http://schemas.microsoft.com/office/powerpoint/2010/main" val="3919549632"/>
      </p:ext>
    </p:extLst>
  </p:cSld>
  <p:clrMap bg1="lt1" tx1="dk1" bg2="lt2" tx2="dk2" accent1="accent1" accent2="accent2" accent3="accent3" accent4="accent4" accent5="accent5" accent6="accent6" hlink="hlink" folHlink="folHlink"/>
  <p:sldLayoutIdLst>
    <p:sldLayoutId id="2147483899" r:id="rId1"/>
  </p:sldLayoutIdLst>
  <p:hf sldNum="0" hdr="0" dt="0"/>
  <p:txStyles>
    <p:titleStyle>
      <a:lvl1pPr algn="l" defTabSz="1219170" rtl="0" eaLnBrk="1" latinLnBrk="0" hangingPunct="1">
        <a:lnSpc>
          <a:spcPct val="90000"/>
        </a:lnSpc>
        <a:spcBef>
          <a:spcPct val="0"/>
        </a:spcBef>
        <a:buNone/>
        <a:defRPr sz="4400" b="1" kern="1200">
          <a:solidFill>
            <a:schemeClr val="tx2"/>
          </a:solidFill>
          <a:latin typeface="Arial Black" panose="020B0A04020102020204" pitchFamily="34" charset="0"/>
          <a:ea typeface="+mj-ea"/>
          <a:cs typeface="Arial" panose="020B0604020202020204" pitchFamily="34" charset="0"/>
        </a:defRPr>
      </a:lvl1pPr>
    </p:titleStyle>
    <p:bodyStyle>
      <a:lvl1pPr marL="304792" indent="-304792" algn="l" defTabSz="1219170" rtl="0" eaLnBrk="1" latinLnBrk="0" hangingPunct="1">
        <a:lnSpc>
          <a:spcPct val="100000"/>
        </a:lnSpc>
        <a:spcBef>
          <a:spcPts val="1333"/>
        </a:spcBef>
        <a:buClr>
          <a:schemeClr val="accent1"/>
        </a:buClr>
        <a:buFont typeface="Arial" panose="020B0604020202020204" pitchFamily="34" charset="0"/>
        <a:buChar char="•"/>
        <a:defRPr sz="2600" kern="1200">
          <a:solidFill>
            <a:schemeClr val="tx1">
              <a:lumMod val="75000"/>
              <a:lumOff val="25000"/>
            </a:schemeClr>
          </a:solidFill>
          <a:latin typeface="Arial" panose="020B0604020202020204" pitchFamily="34" charset="0"/>
          <a:ea typeface="+mn-ea"/>
          <a:cs typeface="Arial" panose="020B0604020202020204" pitchFamily="34" charset="0"/>
        </a:defRPr>
      </a:lvl1pPr>
      <a:lvl2pPr marL="914377" indent="-304792" algn="l" defTabSz="1219170" rtl="0" eaLnBrk="1" latinLnBrk="0" hangingPunct="1">
        <a:lnSpc>
          <a:spcPct val="100000"/>
        </a:lnSpc>
        <a:spcBef>
          <a:spcPts val="667"/>
        </a:spcBef>
        <a:buClr>
          <a:schemeClr val="accent1"/>
        </a:buClr>
        <a:buFont typeface="Arial" panose="020B0604020202020204" pitchFamily="34" charset="0"/>
        <a:buChar char="•"/>
        <a:defRPr sz="2600" kern="1200">
          <a:solidFill>
            <a:schemeClr val="tx1">
              <a:lumMod val="75000"/>
              <a:lumOff val="25000"/>
            </a:schemeClr>
          </a:solidFill>
          <a:latin typeface="Arial" panose="020B0604020202020204" pitchFamily="34" charset="0"/>
          <a:ea typeface="+mn-ea"/>
          <a:cs typeface="Arial" panose="020B0604020202020204" pitchFamily="34" charset="0"/>
        </a:defRPr>
      </a:lvl2pPr>
      <a:lvl3pPr marL="1523962" indent="-304792" algn="l" defTabSz="1219170" rtl="0" eaLnBrk="1" latinLnBrk="0" hangingPunct="1">
        <a:lnSpc>
          <a:spcPct val="100000"/>
        </a:lnSpc>
        <a:spcBef>
          <a:spcPts val="667"/>
        </a:spcBef>
        <a:buClr>
          <a:schemeClr val="accent1"/>
        </a:buClr>
        <a:buFont typeface="Arial" panose="020B0604020202020204" pitchFamily="34" charset="0"/>
        <a:buChar char="•"/>
        <a:defRPr sz="2600" kern="1200">
          <a:solidFill>
            <a:schemeClr val="tx1">
              <a:lumMod val="75000"/>
              <a:lumOff val="25000"/>
            </a:schemeClr>
          </a:solidFill>
          <a:latin typeface="Arial" panose="020B0604020202020204" pitchFamily="34" charset="0"/>
          <a:ea typeface="+mn-ea"/>
          <a:cs typeface="Arial" panose="020B0604020202020204" pitchFamily="34" charset="0"/>
        </a:defRPr>
      </a:lvl3pPr>
      <a:lvl4pPr marL="2133547" indent="-304792" algn="l" defTabSz="1219170" rtl="0" eaLnBrk="1" latinLnBrk="0" hangingPunct="1">
        <a:lnSpc>
          <a:spcPct val="100000"/>
        </a:lnSpc>
        <a:spcBef>
          <a:spcPts val="667"/>
        </a:spcBef>
        <a:buClr>
          <a:schemeClr val="accent1"/>
        </a:buClr>
        <a:buFont typeface="Arial" panose="020B0604020202020204" pitchFamily="34" charset="0"/>
        <a:buChar char="•"/>
        <a:defRPr sz="2600" kern="1200">
          <a:solidFill>
            <a:schemeClr val="tx1">
              <a:lumMod val="75000"/>
              <a:lumOff val="25000"/>
            </a:schemeClr>
          </a:solidFill>
          <a:latin typeface="Arial" panose="020B0604020202020204" pitchFamily="34" charset="0"/>
          <a:ea typeface="+mn-ea"/>
          <a:cs typeface="Arial" panose="020B0604020202020204" pitchFamily="34" charset="0"/>
        </a:defRPr>
      </a:lvl4pPr>
      <a:lvl5pPr marL="2743131" indent="-304792" algn="l" defTabSz="1219170" rtl="0" eaLnBrk="1" latinLnBrk="0" hangingPunct="1">
        <a:lnSpc>
          <a:spcPct val="100000"/>
        </a:lnSpc>
        <a:spcBef>
          <a:spcPts val="667"/>
        </a:spcBef>
        <a:buClr>
          <a:schemeClr val="accent1"/>
        </a:buClr>
        <a:buFont typeface="Arial" panose="020B0604020202020204" pitchFamily="34" charset="0"/>
        <a:buChar char="•"/>
        <a:defRPr sz="2600" kern="1200">
          <a:solidFill>
            <a:schemeClr val="tx1">
              <a:lumMod val="75000"/>
              <a:lumOff val="25000"/>
            </a:schemeClr>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42.jpg"/><Relationship Id="rId2" Type="http://schemas.openxmlformats.org/officeDocument/2006/relationships/notesSlide" Target="../notesSlides/notesSlide1.xml"/><Relationship Id="rId1" Type="http://schemas.openxmlformats.org/officeDocument/2006/relationships/slideLayout" Target="../slideLayouts/slideLayout43.xml"/><Relationship Id="rId6" Type="http://schemas.openxmlformats.org/officeDocument/2006/relationships/image" Target="../media/image145.jpeg"/><Relationship Id="rId5" Type="http://schemas.openxmlformats.org/officeDocument/2006/relationships/image" Target="../media/image144.jpg"/><Relationship Id="rId4" Type="http://schemas.openxmlformats.org/officeDocument/2006/relationships/image" Target="../media/image143.jpg"/></Relationships>
</file>

<file path=ppt/slides/_rels/slide10.xml.rels><?xml version="1.0" encoding="UTF-8" standalone="yes"?>
<Relationships xmlns="http://schemas.openxmlformats.org/package/2006/relationships"><Relationship Id="rId8" Type="http://schemas.openxmlformats.org/officeDocument/2006/relationships/image" Target="../media/image166.png"/><Relationship Id="rId13" Type="http://schemas.microsoft.com/office/2007/relationships/hdphoto" Target="../media/hdphoto4.wdp"/><Relationship Id="rId3" Type="http://schemas.openxmlformats.org/officeDocument/2006/relationships/image" Target="../media/image162.jpeg"/><Relationship Id="rId7" Type="http://schemas.openxmlformats.org/officeDocument/2006/relationships/image" Target="../media/image165.jpeg"/><Relationship Id="rId12" Type="http://schemas.openxmlformats.org/officeDocument/2006/relationships/image" Target="../media/image168.png"/><Relationship Id="rId2" Type="http://schemas.openxmlformats.org/officeDocument/2006/relationships/notesSlide" Target="../notesSlides/notesSlide10.xml"/><Relationship Id="rId1" Type="http://schemas.openxmlformats.org/officeDocument/2006/relationships/slideLayout" Target="../slideLayouts/slideLayout63.xml"/><Relationship Id="rId6" Type="http://schemas.openxmlformats.org/officeDocument/2006/relationships/image" Target="../media/image164.png"/><Relationship Id="rId11" Type="http://schemas.microsoft.com/office/2007/relationships/hdphoto" Target="../media/hdphoto3.wdp"/><Relationship Id="rId5" Type="http://schemas.microsoft.com/office/2007/relationships/hdphoto" Target="../media/hdphoto1.wdp"/><Relationship Id="rId10" Type="http://schemas.openxmlformats.org/officeDocument/2006/relationships/image" Target="../media/image167.png"/><Relationship Id="rId4" Type="http://schemas.openxmlformats.org/officeDocument/2006/relationships/image" Target="../media/image163.png"/><Relationship Id="rId9" Type="http://schemas.microsoft.com/office/2007/relationships/hdphoto" Target="../media/hdphoto2.wdp"/></Relationships>
</file>

<file path=ppt/slides/_rels/slide11.xml.rels><?xml version="1.0" encoding="UTF-8" standalone="yes"?>
<Relationships xmlns="http://schemas.openxmlformats.org/package/2006/relationships"><Relationship Id="rId3" Type="http://schemas.openxmlformats.org/officeDocument/2006/relationships/image" Target="../media/image169.png"/><Relationship Id="rId2" Type="http://schemas.openxmlformats.org/officeDocument/2006/relationships/notesSlide" Target="../notesSlides/notesSlide11.xml"/><Relationship Id="rId1" Type="http://schemas.openxmlformats.org/officeDocument/2006/relationships/slideLayout" Target="../slideLayouts/slideLayout47.xml"/><Relationship Id="rId4" Type="http://schemas.openxmlformats.org/officeDocument/2006/relationships/image" Target="../media/image170.svg"/></Relationships>
</file>

<file path=ppt/slides/_rels/slide12.xml.rels><?xml version="1.0" encoding="UTF-8" standalone="yes"?>
<Relationships xmlns="http://schemas.openxmlformats.org/package/2006/relationships"><Relationship Id="rId3" Type="http://schemas.openxmlformats.org/officeDocument/2006/relationships/image" Target="../media/image171.jpeg"/><Relationship Id="rId2" Type="http://schemas.openxmlformats.org/officeDocument/2006/relationships/notesSlide" Target="../notesSlides/notesSlide12.xml"/><Relationship Id="rId1" Type="http://schemas.openxmlformats.org/officeDocument/2006/relationships/slideLayout" Target="../slideLayouts/slideLayout48.xml"/><Relationship Id="rId4" Type="http://schemas.openxmlformats.org/officeDocument/2006/relationships/hyperlink" Target="http://physics.stackexchange.com/questions/197010/can-we-reduce-a-hurricanes-power-using-wind-turbines"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172.png"/><Relationship Id="rId2" Type="http://schemas.openxmlformats.org/officeDocument/2006/relationships/notesSlide" Target="../notesSlides/notesSlide13.xml"/><Relationship Id="rId1" Type="http://schemas.openxmlformats.org/officeDocument/2006/relationships/slideLayout" Target="../slideLayouts/slideLayout63.xml"/><Relationship Id="rId5" Type="http://schemas.openxmlformats.org/officeDocument/2006/relationships/image" Target="../media/image174.png"/><Relationship Id="rId4" Type="http://schemas.openxmlformats.org/officeDocument/2006/relationships/image" Target="../media/image173.png"/></Relationships>
</file>

<file path=ppt/slides/_rels/slide14.xml.rels><?xml version="1.0" encoding="UTF-8" standalone="yes"?>
<Relationships xmlns="http://schemas.openxmlformats.org/package/2006/relationships"><Relationship Id="rId3" Type="http://schemas.openxmlformats.org/officeDocument/2006/relationships/image" Target="../media/image172.png"/><Relationship Id="rId2" Type="http://schemas.openxmlformats.org/officeDocument/2006/relationships/notesSlide" Target="../notesSlides/notesSlide14.xml"/><Relationship Id="rId1" Type="http://schemas.openxmlformats.org/officeDocument/2006/relationships/slideLayout" Target="../slideLayouts/slideLayout63.xml"/><Relationship Id="rId5" Type="http://schemas.openxmlformats.org/officeDocument/2006/relationships/image" Target="../media/image174.png"/><Relationship Id="rId4" Type="http://schemas.openxmlformats.org/officeDocument/2006/relationships/image" Target="../media/image173.png"/></Relationships>
</file>

<file path=ppt/slides/_rels/slide15.xml.rels><?xml version="1.0" encoding="UTF-8" standalone="yes"?>
<Relationships xmlns="http://schemas.openxmlformats.org/package/2006/relationships"><Relationship Id="rId3" Type="http://schemas.openxmlformats.org/officeDocument/2006/relationships/image" Target="../media/image169.png"/><Relationship Id="rId2" Type="http://schemas.openxmlformats.org/officeDocument/2006/relationships/notesSlide" Target="../notesSlides/notesSlide15.xml"/><Relationship Id="rId1" Type="http://schemas.openxmlformats.org/officeDocument/2006/relationships/slideLayout" Target="../slideLayouts/slideLayout47.xml"/><Relationship Id="rId4" Type="http://schemas.openxmlformats.org/officeDocument/2006/relationships/image" Target="../media/image170.svg"/></Relationships>
</file>

<file path=ppt/slides/_rels/slide16.xml.rels><?xml version="1.0" encoding="UTF-8" standalone="yes"?>
<Relationships xmlns="http://schemas.openxmlformats.org/package/2006/relationships"><Relationship Id="rId3" Type="http://schemas.openxmlformats.org/officeDocument/2006/relationships/image" Target="../media/image175.jpeg"/><Relationship Id="rId2" Type="http://schemas.openxmlformats.org/officeDocument/2006/relationships/notesSlide" Target="../notesSlides/notesSlide16.xml"/><Relationship Id="rId1" Type="http://schemas.openxmlformats.org/officeDocument/2006/relationships/slideLayout" Target="../slideLayouts/slideLayout49.xml"/></Relationships>
</file>

<file path=ppt/slides/_rels/slide17.xml.rels><?xml version="1.0" encoding="UTF-8" standalone="yes"?>
<Relationships xmlns="http://schemas.openxmlformats.org/package/2006/relationships"><Relationship Id="rId3" Type="http://schemas.openxmlformats.org/officeDocument/2006/relationships/image" Target="../media/image176.jpeg"/><Relationship Id="rId2" Type="http://schemas.openxmlformats.org/officeDocument/2006/relationships/notesSlide" Target="../notesSlides/notesSlide17.xml"/><Relationship Id="rId1" Type="http://schemas.openxmlformats.org/officeDocument/2006/relationships/slideLayout" Target="../slideLayouts/slideLayout44.xml"/></Relationships>
</file>

<file path=ppt/slides/_rels/slide18.xml.rels><?xml version="1.0" encoding="UTF-8" standalone="yes"?>
<Relationships xmlns="http://schemas.openxmlformats.org/package/2006/relationships"><Relationship Id="rId3" Type="http://schemas.openxmlformats.org/officeDocument/2006/relationships/image" Target="../media/image177.jpg"/><Relationship Id="rId2" Type="http://schemas.openxmlformats.org/officeDocument/2006/relationships/notesSlide" Target="../notesSlides/notesSlide18.xml"/><Relationship Id="rId1" Type="http://schemas.openxmlformats.org/officeDocument/2006/relationships/slideLayout" Target="../slideLayouts/slideLayout44.xml"/></Relationships>
</file>

<file path=ppt/slides/_rels/slide19.xml.rels><?xml version="1.0" encoding="UTF-8" standalone="yes"?>
<Relationships xmlns="http://schemas.openxmlformats.org/package/2006/relationships"><Relationship Id="rId3" Type="http://schemas.openxmlformats.org/officeDocument/2006/relationships/image" Target="../media/image178.png"/><Relationship Id="rId2" Type="http://schemas.openxmlformats.org/officeDocument/2006/relationships/notesSlide" Target="../notesSlides/notesSlide19.xml"/><Relationship Id="rId1" Type="http://schemas.openxmlformats.org/officeDocument/2006/relationships/slideLayout" Target="../slideLayouts/slideLayout4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6.xml"/></Relationships>
</file>

<file path=ppt/slides/_rels/slide20.xml.rels><?xml version="1.0" encoding="UTF-8" standalone="yes"?>
<Relationships xmlns="http://schemas.openxmlformats.org/package/2006/relationships"><Relationship Id="rId3" Type="http://schemas.openxmlformats.org/officeDocument/2006/relationships/image" Target="../media/image179.jpeg"/><Relationship Id="rId2" Type="http://schemas.openxmlformats.org/officeDocument/2006/relationships/notesSlide" Target="../notesSlides/notesSlide20.xml"/><Relationship Id="rId1" Type="http://schemas.openxmlformats.org/officeDocument/2006/relationships/slideLayout" Target="../slideLayouts/slideLayout44.xml"/></Relationships>
</file>

<file path=ppt/slides/_rels/slide21.xml.rels><?xml version="1.0" encoding="UTF-8" standalone="yes"?>
<Relationships xmlns="http://schemas.openxmlformats.org/package/2006/relationships"><Relationship Id="rId3" Type="http://schemas.openxmlformats.org/officeDocument/2006/relationships/image" Target="../media/image169.png"/><Relationship Id="rId2" Type="http://schemas.openxmlformats.org/officeDocument/2006/relationships/notesSlide" Target="../notesSlides/notesSlide21.xml"/><Relationship Id="rId1" Type="http://schemas.openxmlformats.org/officeDocument/2006/relationships/slideLayout" Target="../slideLayouts/slideLayout47.xml"/><Relationship Id="rId5" Type="http://schemas.openxmlformats.org/officeDocument/2006/relationships/image" Target="../media/image180.png"/><Relationship Id="rId4" Type="http://schemas.openxmlformats.org/officeDocument/2006/relationships/image" Target="../media/image170.svg"/></Relationships>
</file>

<file path=ppt/slides/_rels/slide22.xml.rels><?xml version="1.0" encoding="UTF-8" standalone="yes"?>
<Relationships xmlns="http://schemas.openxmlformats.org/package/2006/relationships"><Relationship Id="rId8" Type="http://schemas.openxmlformats.org/officeDocument/2006/relationships/image" Target="../media/image180.png"/><Relationship Id="rId3" Type="http://schemas.openxmlformats.org/officeDocument/2006/relationships/image" Target="../media/image181.png"/><Relationship Id="rId7" Type="http://schemas.openxmlformats.org/officeDocument/2006/relationships/hyperlink" Target="https://www.skillsbuilder.org/universal-framework-steps/problem-solving-step-5" TargetMode="External"/><Relationship Id="rId2" Type="http://schemas.openxmlformats.org/officeDocument/2006/relationships/notesSlide" Target="../notesSlides/notesSlide22.xml"/><Relationship Id="rId1" Type="http://schemas.openxmlformats.org/officeDocument/2006/relationships/slideLayout" Target="../slideLayouts/slideLayout63.xml"/><Relationship Id="rId6" Type="http://schemas.openxmlformats.org/officeDocument/2006/relationships/image" Target="../media/image184.png"/><Relationship Id="rId5" Type="http://schemas.openxmlformats.org/officeDocument/2006/relationships/image" Target="../media/image183.png"/><Relationship Id="rId4" Type="http://schemas.openxmlformats.org/officeDocument/2006/relationships/image" Target="../media/image182.png"/></Relationships>
</file>

<file path=ppt/slides/_rels/slide23.xml.rels><?xml version="1.0" encoding="UTF-8" standalone="yes"?>
<Relationships xmlns="http://schemas.openxmlformats.org/package/2006/relationships"><Relationship Id="rId3" Type="http://schemas.openxmlformats.org/officeDocument/2006/relationships/image" Target="../media/image169.png"/><Relationship Id="rId2" Type="http://schemas.openxmlformats.org/officeDocument/2006/relationships/notesSlide" Target="../notesSlides/notesSlide23.xml"/><Relationship Id="rId1" Type="http://schemas.openxmlformats.org/officeDocument/2006/relationships/slideLayout" Target="../slideLayouts/slideLayout47.xml"/><Relationship Id="rId5" Type="http://schemas.openxmlformats.org/officeDocument/2006/relationships/image" Target="../media/image185.png"/><Relationship Id="rId4" Type="http://schemas.openxmlformats.org/officeDocument/2006/relationships/image" Target="../media/image170.svg"/></Relationships>
</file>

<file path=ppt/slides/_rels/slide24.xml.rels><?xml version="1.0" encoding="UTF-8" standalone="yes"?>
<Relationships xmlns="http://schemas.openxmlformats.org/package/2006/relationships"><Relationship Id="rId3" Type="http://schemas.openxmlformats.org/officeDocument/2006/relationships/image" Target="../media/image186.PNG"/><Relationship Id="rId2" Type="http://schemas.openxmlformats.org/officeDocument/2006/relationships/notesSlide" Target="../notesSlides/notesSlide24.xml"/><Relationship Id="rId1" Type="http://schemas.openxmlformats.org/officeDocument/2006/relationships/slideLayout" Target="../slideLayouts/slideLayout63.xml"/><Relationship Id="rId5" Type="http://schemas.openxmlformats.org/officeDocument/2006/relationships/image" Target="../media/image185.png"/><Relationship Id="rId4" Type="http://schemas.openxmlformats.org/officeDocument/2006/relationships/hyperlink" Target="https://www.skillsbuilder.org/universal-framework-steps/creativity-step-3" TargetMode="External"/></Relationships>
</file>

<file path=ppt/slides/_rels/slide25.xml.rels><?xml version="1.0" encoding="UTF-8" standalone="yes"?>
<Relationships xmlns="http://schemas.openxmlformats.org/package/2006/relationships"><Relationship Id="rId3" Type="http://schemas.openxmlformats.org/officeDocument/2006/relationships/hyperlink" Target="https://www.skillsbuilder.org/universal-framework-steps/creativity-step-3" TargetMode="External"/><Relationship Id="rId2" Type="http://schemas.openxmlformats.org/officeDocument/2006/relationships/notesSlide" Target="../notesSlides/notesSlide25.xml"/><Relationship Id="rId1" Type="http://schemas.openxmlformats.org/officeDocument/2006/relationships/slideLayout" Target="../slideLayouts/slideLayout63.xml"/><Relationship Id="rId4" Type="http://schemas.openxmlformats.org/officeDocument/2006/relationships/image" Target="../media/image185.png"/></Relationships>
</file>

<file path=ppt/slides/_rels/slide26.xml.rels><?xml version="1.0" encoding="UTF-8" standalone="yes"?>
<Relationships xmlns="http://schemas.openxmlformats.org/package/2006/relationships"><Relationship Id="rId3" Type="http://schemas.openxmlformats.org/officeDocument/2006/relationships/image" Target="../media/image187.PNG"/><Relationship Id="rId2" Type="http://schemas.openxmlformats.org/officeDocument/2006/relationships/notesSlide" Target="../notesSlides/notesSlide26.xml"/><Relationship Id="rId1" Type="http://schemas.openxmlformats.org/officeDocument/2006/relationships/slideLayout" Target="../slideLayouts/slideLayout63.xml"/><Relationship Id="rId5" Type="http://schemas.openxmlformats.org/officeDocument/2006/relationships/image" Target="../media/image189.PNG"/><Relationship Id="rId4" Type="http://schemas.openxmlformats.org/officeDocument/2006/relationships/image" Target="../media/image188.PNG"/></Relationships>
</file>

<file path=ppt/slides/_rels/slide27.xml.rels><?xml version="1.0" encoding="UTF-8" standalone="yes"?>
<Relationships xmlns="http://schemas.openxmlformats.org/package/2006/relationships"><Relationship Id="rId3" Type="http://schemas.openxmlformats.org/officeDocument/2006/relationships/image" Target="../media/image190.png"/><Relationship Id="rId2" Type="http://schemas.openxmlformats.org/officeDocument/2006/relationships/notesSlide" Target="../notesSlides/notesSlide27.xml"/><Relationship Id="rId1" Type="http://schemas.openxmlformats.org/officeDocument/2006/relationships/slideLayout" Target="../slideLayouts/slideLayout47.xml"/><Relationship Id="rId5" Type="http://schemas.openxmlformats.org/officeDocument/2006/relationships/image" Target="../media/image192.png"/><Relationship Id="rId4" Type="http://schemas.openxmlformats.org/officeDocument/2006/relationships/image" Target="../media/image191.png"/></Relationships>
</file>

<file path=ppt/slides/_rels/slide28.xml.rels><?xml version="1.0" encoding="UTF-8" standalone="yes"?>
<Relationships xmlns="http://schemas.openxmlformats.org/package/2006/relationships"><Relationship Id="rId3" Type="http://schemas.openxmlformats.org/officeDocument/2006/relationships/image" Target="../media/image193.png"/><Relationship Id="rId7" Type="http://schemas.openxmlformats.org/officeDocument/2006/relationships/image" Target="../media/image192.png"/><Relationship Id="rId2" Type="http://schemas.openxmlformats.org/officeDocument/2006/relationships/notesSlide" Target="../notesSlides/notesSlide28.xml"/><Relationship Id="rId1" Type="http://schemas.openxmlformats.org/officeDocument/2006/relationships/slideLayout" Target="../slideLayouts/slideLayout44.xml"/><Relationship Id="rId6" Type="http://schemas.openxmlformats.org/officeDocument/2006/relationships/image" Target="../media/image191.png"/><Relationship Id="rId5" Type="http://schemas.openxmlformats.org/officeDocument/2006/relationships/image" Target="../media/image190.png"/><Relationship Id="rId4" Type="http://schemas.openxmlformats.org/officeDocument/2006/relationships/image" Target="../media/image194.png"/></Relationships>
</file>

<file path=ppt/slides/_rels/slide29.xml.rels><?xml version="1.0" encoding="UTF-8" standalone="yes"?>
<Relationships xmlns="http://schemas.openxmlformats.org/package/2006/relationships"><Relationship Id="rId3" Type="http://schemas.openxmlformats.org/officeDocument/2006/relationships/image" Target="../media/image191.png"/><Relationship Id="rId2" Type="http://schemas.openxmlformats.org/officeDocument/2006/relationships/notesSlide" Target="../notesSlides/notesSlide29.xml"/><Relationship Id="rId1" Type="http://schemas.openxmlformats.org/officeDocument/2006/relationships/slideLayout" Target="../slideLayouts/slideLayout49.xml"/></Relationships>
</file>

<file path=ppt/slides/_rels/slide3.xml.rels><?xml version="1.0" encoding="UTF-8" standalone="yes"?>
<Relationships xmlns="http://schemas.openxmlformats.org/package/2006/relationships"><Relationship Id="rId3" Type="http://schemas.openxmlformats.org/officeDocument/2006/relationships/image" Target="../media/image146.jpeg"/><Relationship Id="rId2" Type="http://schemas.openxmlformats.org/officeDocument/2006/relationships/notesSlide" Target="../notesSlides/notesSlide3.xml"/><Relationship Id="rId1" Type="http://schemas.openxmlformats.org/officeDocument/2006/relationships/slideLayout" Target="../slideLayouts/slideLayout47.xml"/></Relationships>
</file>

<file path=ppt/slides/_rels/slide30.xml.rels><?xml version="1.0" encoding="UTF-8" standalone="yes"?>
<Relationships xmlns="http://schemas.openxmlformats.org/package/2006/relationships"><Relationship Id="rId3" Type="http://schemas.openxmlformats.org/officeDocument/2006/relationships/image" Target="../media/image146.jpeg"/><Relationship Id="rId2" Type="http://schemas.openxmlformats.org/officeDocument/2006/relationships/notesSlide" Target="../notesSlides/notesSlide30.xml"/><Relationship Id="rId1" Type="http://schemas.openxmlformats.org/officeDocument/2006/relationships/slideLayout" Target="../slideLayouts/slideLayout47.xml"/></Relationships>
</file>

<file path=ppt/slides/_rels/slide31.xml.rels><?xml version="1.0" encoding="UTF-8" standalone="yes"?>
<Relationships xmlns="http://schemas.openxmlformats.org/package/2006/relationships"><Relationship Id="rId3" Type="http://schemas.openxmlformats.org/officeDocument/2006/relationships/image" Target="../media/image195.png"/><Relationship Id="rId2" Type="http://schemas.openxmlformats.org/officeDocument/2006/relationships/notesSlide" Target="../notesSlides/notesSlide31.xml"/><Relationship Id="rId1" Type="http://schemas.openxmlformats.org/officeDocument/2006/relationships/slideLayout" Target="../slideLayouts/slideLayout45.xml"/><Relationship Id="rId6" Type="http://schemas.openxmlformats.org/officeDocument/2006/relationships/image" Target="../media/image197.png"/><Relationship Id="rId5" Type="http://schemas.openxmlformats.org/officeDocument/2006/relationships/image" Target="../media/image191.png"/><Relationship Id="rId4" Type="http://schemas.openxmlformats.org/officeDocument/2006/relationships/image" Target="../media/image196.pn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63.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198.png"/><Relationship Id="rId4"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4.xml"/></Relationships>
</file>

<file path=ppt/slides/_rels/slide34.xml.rels><?xml version="1.0" encoding="UTF-8" standalone="yes"?>
<Relationships xmlns="http://schemas.openxmlformats.org/package/2006/relationships"><Relationship Id="rId3" Type="http://schemas.openxmlformats.org/officeDocument/2006/relationships/hyperlink" Target="https://forms.office.com/r/6XdB1tYp8G" TargetMode="External"/><Relationship Id="rId2" Type="http://schemas.openxmlformats.org/officeDocument/2006/relationships/notesSlide" Target="../notesSlides/notesSlide34.xml"/><Relationship Id="rId1" Type="http://schemas.openxmlformats.org/officeDocument/2006/relationships/slideLayout" Target="../slideLayouts/slideLayout46.xml"/><Relationship Id="rId4" Type="http://schemas.openxmlformats.org/officeDocument/2006/relationships/image" Target="../media/image199.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3.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47.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notesSlide" Target="../notesSlides/notesSlide5.xml"/><Relationship Id="rId1" Type="http://schemas.openxmlformats.org/officeDocument/2006/relationships/slideLayout" Target="../slideLayouts/slideLayout45.xml"/><Relationship Id="rId5" Type="http://schemas.openxmlformats.org/officeDocument/2006/relationships/image" Target="../media/image150.svg"/><Relationship Id="rId4" Type="http://schemas.openxmlformats.org/officeDocument/2006/relationships/image" Target="../media/image149.png"/></Relationships>
</file>

<file path=ppt/slides/_rels/slide6.xml.rels><?xml version="1.0" encoding="UTF-8" standalone="yes"?>
<Relationships xmlns="http://schemas.openxmlformats.org/package/2006/relationships"><Relationship Id="rId3" Type="http://schemas.openxmlformats.org/officeDocument/2006/relationships/hyperlink" Target="https://www.skillsbuilder.org/universal-framework/listening" TargetMode="External"/><Relationship Id="rId7" Type="http://schemas.openxmlformats.org/officeDocument/2006/relationships/image" Target="../media/image154.png"/><Relationship Id="rId2" Type="http://schemas.openxmlformats.org/officeDocument/2006/relationships/notesSlide" Target="../notesSlides/notesSlide6.xml"/><Relationship Id="rId1" Type="http://schemas.openxmlformats.org/officeDocument/2006/relationships/slideLayout" Target="../slideLayouts/slideLayout45.xml"/><Relationship Id="rId6" Type="http://schemas.openxmlformats.org/officeDocument/2006/relationships/image" Target="../media/image153.png"/><Relationship Id="rId5" Type="http://schemas.openxmlformats.org/officeDocument/2006/relationships/image" Target="../media/image152.png"/><Relationship Id="rId4" Type="http://schemas.openxmlformats.org/officeDocument/2006/relationships/image" Target="../media/image151.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7.xml"/></Relationships>
</file>

<file path=ppt/slides/_rels/slide8.xml.rels><?xml version="1.0" encoding="UTF-8" standalone="yes"?>
<Relationships xmlns="http://schemas.openxmlformats.org/package/2006/relationships"><Relationship Id="rId3" Type="http://schemas.openxmlformats.org/officeDocument/2006/relationships/image" Target="../media/image155.jpeg"/><Relationship Id="rId2" Type="http://schemas.openxmlformats.org/officeDocument/2006/relationships/notesSlide" Target="../notesSlides/notesSlide8.xml"/><Relationship Id="rId1" Type="http://schemas.openxmlformats.org/officeDocument/2006/relationships/slideLayout" Target="../slideLayouts/slideLayout63.xml"/><Relationship Id="rId5" Type="http://schemas.openxmlformats.org/officeDocument/2006/relationships/image" Target="../media/image157.jpeg"/><Relationship Id="rId4" Type="http://schemas.openxmlformats.org/officeDocument/2006/relationships/image" Target="../media/image156.jpeg"/></Relationships>
</file>

<file path=ppt/slides/_rels/slide9.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notesSlide" Target="../notesSlides/notesSlide9.xml"/><Relationship Id="rId1" Type="http://schemas.openxmlformats.org/officeDocument/2006/relationships/slideLayout" Target="../slideLayouts/slideLayout47.xml"/><Relationship Id="rId6" Type="http://schemas.openxmlformats.org/officeDocument/2006/relationships/image" Target="../media/image161.svg"/><Relationship Id="rId5" Type="http://schemas.openxmlformats.org/officeDocument/2006/relationships/image" Target="../media/image160.png"/><Relationship Id="rId4" Type="http://schemas.openxmlformats.org/officeDocument/2006/relationships/image" Target="../media/image159.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A4CA5E-36C5-4931-801D-1FD19A8F6167}"/>
              </a:ext>
            </a:extLst>
          </p:cNvPr>
          <p:cNvSpPr>
            <a:spLocks noGrp="1"/>
          </p:cNvSpPr>
          <p:nvPr>
            <p:ph type="title"/>
          </p:nvPr>
        </p:nvSpPr>
        <p:spPr/>
        <p:txBody>
          <a:bodyPr/>
          <a:lstStyle/>
          <a:p>
            <a:endParaRPr lang="en-GB" dirty="0"/>
          </a:p>
        </p:txBody>
      </p:sp>
      <p:pic>
        <p:nvPicPr>
          <p:cNvPr id="18" name="Content Placeholder 17" descr="A picture containing outdoor, dirt, track, motorcycle&#10;&#10;Description automatically generated">
            <a:extLst>
              <a:ext uri="{FF2B5EF4-FFF2-40B4-BE49-F238E27FC236}">
                <a16:creationId xmlns:a16="http://schemas.microsoft.com/office/drawing/2014/main" id="{E60FA64C-5BE0-46AA-BA2D-EA7D2477B3E0}"/>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t="21197" r="6977"/>
          <a:stretch/>
        </p:blipFill>
        <p:spPr>
          <a:xfrm>
            <a:off x="8128001" y="4572000"/>
            <a:ext cx="8128000" cy="4572000"/>
          </a:xfrm>
        </p:spPr>
      </p:pic>
      <p:pic>
        <p:nvPicPr>
          <p:cNvPr id="14" name="Picture 13" descr="A close up of a map&#10;&#10;Description automatically generated">
            <a:extLst>
              <a:ext uri="{FF2B5EF4-FFF2-40B4-BE49-F238E27FC236}">
                <a16:creationId xmlns:a16="http://schemas.microsoft.com/office/drawing/2014/main" id="{4EA5E6C8-1734-4581-818B-DC9C6F803F13}"/>
              </a:ext>
            </a:extLst>
          </p:cNvPr>
          <p:cNvPicPr>
            <a:picLocks noChangeAspect="1"/>
          </p:cNvPicPr>
          <p:nvPr/>
        </p:nvPicPr>
        <p:blipFill rotWithShape="1">
          <a:blip r:embed="rId4">
            <a:extLst>
              <a:ext uri="{28A0092B-C50C-407E-A947-70E740481C1C}">
                <a14:useLocalDpi xmlns:a14="http://schemas.microsoft.com/office/drawing/2010/main" val="0"/>
              </a:ext>
            </a:extLst>
          </a:blip>
          <a:srcRect t="20814" r="6077"/>
          <a:stretch/>
        </p:blipFill>
        <p:spPr>
          <a:xfrm>
            <a:off x="8128000" y="0"/>
            <a:ext cx="8128000" cy="4572000"/>
          </a:xfrm>
          <a:prstGeom prst="rect">
            <a:avLst/>
          </a:prstGeom>
        </p:spPr>
      </p:pic>
      <p:pic>
        <p:nvPicPr>
          <p:cNvPr id="22" name="Picture 21" descr="A sunset in the background&#10;&#10;Description automatically generated">
            <a:extLst>
              <a:ext uri="{FF2B5EF4-FFF2-40B4-BE49-F238E27FC236}">
                <a16:creationId xmlns:a16="http://schemas.microsoft.com/office/drawing/2014/main" id="{734B32C5-AA53-44E0-AC28-D677657C63A9}"/>
              </a:ext>
            </a:extLst>
          </p:cNvPr>
          <p:cNvPicPr>
            <a:picLocks noChangeAspect="1"/>
          </p:cNvPicPr>
          <p:nvPr/>
        </p:nvPicPr>
        <p:blipFill rotWithShape="1">
          <a:blip r:embed="rId5">
            <a:extLst>
              <a:ext uri="{28A0092B-C50C-407E-A947-70E740481C1C}">
                <a14:useLocalDpi xmlns:a14="http://schemas.microsoft.com/office/drawing/2010/main" val="0"/>
              </a:ext>
            </a:extLst>
          </a:blip>
          <a:srcRect l="25000" t="25000"/>
          <a:stretch/>
        </p:blipFill>
        <p:spPr>
          <a:xfrm>
            <a:off x="0" y="4572000"/>
            <a:ext cx="8128000" cy="4572000"/>
          </a:xfrm>
          <a:prstGeom prst="rect">
            <a:avLst/>
          </a:prstGeom>
        </p:spPr>
      </p:pic>
      <p:pic>
        <p:nvPicPr>
          <p:cNvPr id="20" name="Picture 19" descr="A close up of a snow covered mountain&#10;&#10;Description automatically generated">
            <a:extLst>
              <a:ext uri="{FF2B5EF4-FFF2-40B4-BE49-F238E27FC236}">
                <a16:creationId xmlns:a16="http://schemas.microsoft.com/office/drawing/2014/main" id="{B351B052-FBC2-4D5E-9790-51EEEBB0D673}"/>
              </a:ext>
            </a:extLst>
          </p:cNvPr>
          <p:cNvPicPr>
            <a:picLocks noChangeAspect="1"/>
          </p:cNvPicPr>
          <p:nvPr/>
        </p:nvPicPr>
        <p:blipFill rotWithShape="1">
          <a:blip r:embed="rId6" cstate="email">
            <a:extLst>
              <a:ext uri="{28A0092B-C50C-407E-A947-70E740481C1C}">
                <a14:useLocalDpi xmlns:a14="http://schemas.microsoft.com/office/drawing/2010/main" val="0"/>
              </a:ext>
            </a:extLst>
          </a:blip>
          <a:srcRect l="8791" t="23043"/>
          <a:stretch/>
        </p:blipFill>
        <p:spPr>
          <a:xfrm>
            <a:off x="0" y="0"/>
            <a:ext cx="8128000" cy="4572000"/>
          </a:xfrm>
          <a:prstGeom prst="rect">
            <a:avLst/>
          </a:prstGeom>
        </p:spPr>
      </p:pic>
      <p:sp>
        <p:nvSpPr>
          <p:cNvPr id="7" name="TextBox 6">
            <a:extLst>
              <a:ext uri="{FF2B5EF4-FFF2-40B4-BE49-F238E27FC236}">
                <a16:creationId xmlns:a16="http://schemas.microsoft.com/office/drawing/2014/main" id="{8F45FC9A-3809-442F-A70F-2272BFB16BB2}"/>
              </a:ext>
            </a:extLst>
          </p:cNvPr>
          <p:cNvSpPr txBox="1"/>
          <p:nvPr/>
        </p:nvSpPr>
        <p:spPr>
          <a:xfrm>
            <a:off x="1283477" y="2893645"/>
            <a:ext cx="5071880" cy="1077218"/>
          </a:xfrm>
          <a:prstGeom prst="rect">
            <a:avLst/>
          </a:prstGeom>
          <a:solidFill>
            <a:srgbClr val="0097A9"/>
          </a:solidFill>
        </p:spPr>
        <p:txBody>
          <a:bodyPr wrap="square" rtlCol="0" anchor="ctr">
            <a:spAutoFit/>
          </a:bodyPr>
          <a:lstStyle/>
          <a:p>
            <a:pPr algn="ctr"/>
            <a:r>
              <a:rPr lang="en-GB" sz="3200" dirty="0">
                <a:solidFill>
                  <a:schemeClr val="bg1"/>
                </a:solidFill>
                <a:cs typeface="Poppins Black" panose="00000A00000000000000" pitchFamily="2" charset="0"/>
              </a:rPr>
              <a:t>What is happening in these pictures?</a:t>
            </a:r>
          </a:p>
        </p:txBody>
      </p:sp>
      <p:sp>
        <p:nvSpPr>
          <p:cNvPr id="10" name="TextBox 9">
            <a:extLst>
              <a:ext uri="{FF2B5EF4-FFF2-40B4-BE49-F238E27FC236}">
                <a16:creationId xmlns:a16="http://schemas.microsoft.com/office/drawing/2014/main" id="{271AACF3-D081-4F65-9944-85B340F2FB97}"/>
              </a:ext>
            </a:extLst>
          </p:cNvPr>
          <p:cNvSpPr txBox="1"/>
          <p:nvPr/>
        </p:nvSpPr>
        <p:spPr>
          <a:xfrm>
            <a:off x="1283477" y="4326266"/>
            <a:ext cx="5071880" cy="1077218"/>
          </a:xfrm>
          <a:prstGeom prst="rect">
            <a:avLst/>
          </a:prstGeom>
          <a:solidFill>
            <a:srgbClr val="0097A9"/>
          </a:solidFill>
        </p:spPr>
        <p:txBody>
          <a:bodyPr wrap="square" rtlCol="0" anchor="ctr">
            <a:spAutoFit/>
          </a:bodyPr>
          <a:lstStyle/>
          <a:p>
            <a:pPr algn="ctr"/>
            <a:r>
              <a:rPr lang="en-GB" sz="3200" dirty="0">
                <a:solidFill>
                  <a:schemeClr val="bg1"/>
                </a:solidFill>
                <a:cs typeface="Poppins Black" panose="00000A00000000000000" pitchFamily="2" charset="0"/>
              </a:rPr>
              <a:t>How do these pictures make you feel?</a:t>
            </a:r>
          </a:p>
        </p:txBody>
      </p:sp>
      <p:sp>
        <p:nvSpPr>
          <p:cNvPr id="11" name="TextBox 10">
            <a:extLst>
              <a:ext uri="{FF2B5EF4-FFF2-40B4-BE49-F238E27FC236}">
                <a16:creationId xmlns:a16="http://schemas.microsoft.com/office/drawing/2014/main" id="{70726C0A-23F7-4DFB-8483-547DABBCF38F}"/>
              </a:ext>
            </a:extLst>
          </p:cNvPr>
          <p:cNvSpPr txBox="1"/>
          <p:nvPr/>
        </p:nvSpPr>
        <p:spPr>
          <a:xfrm>
            <a:off x="1283477" y="6020010"/>
            <a:ext cx="5071880" cy="1077218"/>
          </a:xfrm>
          <a:prstGeom prst="rect">
            <a:avLst/>
          </a:prstGeom>
          <a:solidFill>
            <a:srgbClr val="0097A9"/>
          </a:solidFill>
        </p:spPr>
        <p:txBody>
          <a:bodyPr wrap="square" rtlCol="0" anchor="ctr">
            <a:spAutoFit/>
          </a:bodyPr>
          <a:lstStyle/>
          <a:p>
            <a:pPr algn="ctr"/>
            <a:r>
              <a:rPr lang="en-GB" sz="3200" dirty="0">
                <a:solidFill>
                  <a:schemeClr val="bg1"/>
                </a:solidFill>
                <a:cs typeface="Poppins Black" panose="00000A00000000000000" pitchFamily="2" charset="0"/>
              </a:rPr>
              <a:t>Why have these pictures been taken?</a:t>
            </a:r>
          </a:p>
        </p:txBody>
      </p:sp>
    </p:spTree>
    <p:extLst>
      <p:ext uri="{BB962C8B-B14F-4D97-AF65-F5344CB8AC3E}">
        <p14:creationId xmlns:p14="http://schemas.microsoft.com/office/powerpoint/2010/main" val="9755906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1"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6EB0DDD-8340-56EE-22A2-B6D948F89522}"/>
              </a:ext>
            </a:extLst>
          </p:cNvPr>
          <p:cNvSpPr>
            <a:spLocks noGrp="1"/>
          </p:cNvSpPr>
          <p:nvPr>
            <p:ph type="ftr" sz="quarter" idx="3"/>
          </p:nvPr>
        </p:nvSpPr>
        <p:spPr/>
        <p:txBody>
          <a:bodyPr/>
          <a:lstStyle/>
          <a:p>
            <a:r>
              <a:rPr lang="en-GB"/>
              <a:t>STEM Education Programme - Wind Turbines Session</a:t>
            </a:r>
            <a:endParaRPr lang="en-GB" dirty="0"/>
          </a:p>
        </p:txBody>
      </p:sp>
      <p:pic>
        <p:nvPicPr>
          <p:cNvPr id="4" name="Picture 2" descr="brown metal tower">
            <a:extLst>
              <a:ext uri="{FF2B5EF4-FFF2-40B4-BE49-F238E27FC236}">
                <a16:creationId xmlns:a16="http://schemas.microsoft.com/office/drawing/2014/main" id="{40C856AD-26E6-52FA-2561-E4F32D837E1E}"/>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8272830" y="2577076"/>
            <a:ext cx="2590754" cy="172803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Picture 4">
            <a:extLst>
              <a:ext uri="{FF2B5EF4-FFF2-40B4-BE49-F238E27FC236}">
                <a16:creationId xmlns:a16="http://schemas.microsoft.com/office/drawing/2014/main" id="{C953D0B4-D2C3-64D0-C646-80F6A9CA704C}"/>
              </a:ext>
            </a:extLst>
          </p:cNvPr>
          <p:cNvPicPr/>
          <p:nvPr/>
        </p:nvPicPr>
        <p:blipFill>
          <a:blip r:embed="rId4" cstate="email">
            <a:extLst>
              <a:ext uri="{BEBA8EAE-BF5A-486C-A8C5-ECC9F3942E4B}">
                <a14:imgProps xmlns:a14="http://schemas.microsoft.com/office/drawing/2010/main">
                  <a14:imgLayer r:embed="rId5">
                    <a14:imgEffect>
                      <a14:artisticMarker/>
                    </a14:imgEffect>
                  </a14:imgLayer>
                </a14:imgProps>
              </a:ext>
              <a:ext uri="{28A0092B-C50C-407E-A947-70E740481C1C}">
                <a14:useLocalDpi xmlns:a14="http://schemas.microsoft.com/office/drawing/2010/main" val="0"/>
              </a:ext>
            </a:extLst>
          </a:blip>
          <a:srcRect/>
          <a:stretch>
            <a:fillRect/>
          </a:stretch>
        </p:blipFill>
        <p:spPr bwMode="auto">
          <a:xfrm>
            <a:off x="1813766" y="2789599"/>
            <a:ext cx="2432637" cy="141803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Text Box 2">
            <a:extLst>
              <a:ext uri="{FF2B5EF4-FFF2-40B4-BE49-F238E27FC236}">
                <a16:creationId xmlns:a16="http://schemas.microsoft.com/office/drawing/2014/main" id="{81233EDD-70BC-0F0D-A7A6-7F4E01E6639B}"/>
              </a:ext>
            </a:extLst>
          </p:cNvPr>
          <p:cNvSpPr txBox="1">
            <a:spLocks noChangeArrowheads="1"/>
          </p:cNvSpPr>
          <p:nvPr/>
        </p:nvSpPr>
        <p:spPr bwMode="auto">
          <a:xfrm>
            <a:off x="1679993" y="2630849"/>
            <a:ext cx="863600" cy="317500"/>
          </a:xfrm>
          <a:prstGeom prst="rect">
            <a:avLst/>
          </a:prstGeom>
          <a:solidFill>
            <a:srgbClr val="FFFFFF"/>
          </a:solidFill>
          <a:ln w="9525">
            <a:solidFill>
              <a:srgbClr val="000000"/>
            </a:solidFill>
            <a:miter lim="800000"/>
            <a:headEnd/>
            <a:tailEnd/>
          </a:ln>
        </p:spPr>
        <p:txBody>
          <a:bodyPr rot="0" vert="horz" wrap="square" lIns="121920" tIns="60960" rIns="121920" bIns="60960" anchor="t" anchorCtr="0">
            <a:noAutofit/>
          </a:bodyPr>
          <a:lstStyle/>
          <a:p>
            <a:pPr>
              <a:lnSpc>
                <a:spcPct val="107000"/>
              </a:lnSpc>
              <a:spcAft>
                <a:spcPts val="1067"/>
              </a:spcAft>
            </a:pPr>
            <a:r>
              <a:rPr lang="en-GB" sz="1467" dirty="0">
                <a:ea typeface="Calibri" panose="020F0502020204030204" pitchFamily="34" charset="0"/>
                <a:cs typeface="Times New Roman" panose="02020603050405020304" pitchFamily="18" charset="0"/>
              </a:rPr>
              <a:t>COAL</a:t>
            </a:r>
          </a:p>
        </p:txBody>
      </p:sp>
      <p:pic>
        <p:nvPicPr>
          <p:cNvPr id="7" name="Picture 6" descr="Rolls-Royce triggers £250bn nuclear mini reactor race | This is Money">
            <a:extLst>
              <a:ext uri="{FF2B5EF4-FFF2-40B4-BE49-F238E27FC236}">
                <a16:creationId xmlns:a16="http://schemas.microsoft.com/office/drawing/2014/main" id="{9ACF14E1-B762-13E5-02AF-98285702BAB9}"/>
              </a:ext>
            </a:extLst>
          </p:cNvPr>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5092030" y="2746279"/>
            <a:ext cx="2432637" cy="145243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Text Box 2">
            <a:extLst>
              <a:ext uri="{FF2B5EF4-FFF2-40B4-BE49-F238E27FC236}">
                <a16:creationId xmlns:a16="http://schemas.microsoft.com/office/drawing/2014/main" id="{D0B17218-B47B-970A-3801-05CC60694551}"/>
              </a:ext>
            </a:extLst>
          </p:cNvPr>
          <p:cNvSpPr txBox="1">
            <a:spLocks noChangeArrowheads="1"/>
          </p:cNvSpPr>
          <p:nvPr/>
        </p:nvSpPr>
        <p:spPr bwMode="auto">
          <a:xfrm>
            <a:off x="4940404" y="2587529"/>
            <a:ext cx="1324477" cy="317500"/>
          </a:xfrm>
          <a:prstGeom prst="rect">
            <a:avLst/>
          </a:prstGeom>
          <a:solidFill>
            <a:srgbClr val="FFFFFF"/>
          </a:solidFill>
          <a:ln w="9525">
            <a:solidFill>
              <a:srgbClr val="000000"/>
            </a:solidFill>
            <a:miter lim="800000"/>
            <a:headEnd/>
            <a:tailEnd/>
          </a:ln>
        </p:spPr>
        <p:txBody>
          <a:bodyPr rot="0" vert="horz" wrap="square" lIns="121920" tIns="60960" rIns="121920" bIns="60960" anchor="t" anchorCtr="0">
            <a:noAutofit/>
          </a:bodyPr>
          <a:lstStyle/>
          <a:p>
            <a:pPr>
              <a:lnSpc>
                <a:spcPct val="107000"/>
              </a:lnSpc>
              <a:spcAft>
                <a:spcPts val="1067"/>
              </a:spcAft>
            </a:pPr>
            <a:r>
              <a:rPr lang="en-GB" sz="1467" dirty="0">
                <a:latin typeface="Arial" panose="020B0604020202020204" pitchFamily="34" charset="0"/>
                <a:ea typeface="Calibri" panose="020F0502020204030204" pitchFamily="34" charset="0"/>
                <a:cs typeface="Times New Roman" panose="02020603050405020304" pitchFamily="18" charset="0"/>
              </a:rPr>
              <a:t>NUCLEAR</a:t>
            </a:r>
            <a:endParaRPr lang="en-GB" sz="1467" dirty="0">
              <a:latin typeface="Calibri" panose="020F0502020204030204" pitchFamily="34" charset="0"/>
              <a:ea typeface="Calibri" panose="020F0502020204030204" pitchFamily="34" charset="0"/>
              <a:cs typeface="Times New Roman" panose="02020603050405020304" pitchFamily="18" charset="0"/>
            </a:endParaRPr>
          </a:p>
        </p:txBody>
      </p:sp>
      <p:sp>
        <p:nvSpPr>
          <p:cNvPr id="9" name="Text Box 2">
            <a:extLst>
              <a:ext uri="{FF2B5EF4-FFF2-40B4-BE49-F238E27FC236}">
                <a16:creationId xmlns:a16="http://schemas.microsoft.com/office/drawing/2014/main" id="{1923820A-7BD9-0A08-B8AF-0E56B66A8A7A}"/>
              </a:ext>
            </a:extLst>
          </p:cNvPr>
          <p:cNvSpPr txBox="1">
            <a:spLocks noChangeArrowheads="1"/>
          </p:cNvSpPr>
          <p:nvPr/>
        </p:nvSpPr>
        <p:spPr bwMode="auto">
          <a:xfrm>
            <a:off x="8031541" y="2552194"/>
            <a:ext cx="1346200" cy="317500"/>
          </a:xfrm>
          <a:prstGeom prst="rect">
            <a:avLst/>
          </a:prstGeom>
          <a:solidFill>
            <a:srgbClr val="FFFFFF"/>
          </a:solidFill>
          <a:ln w="9525">
            <a:solidFill>
              <a:srgbClr val="000000"/>
            </a:solidFill>
            <a:miter lim="800000"/>
            <a:headEnd/>
            <a:tailEnd/>
          </a:ln>
        </p:spPr>
        <p:txBody>
          <a:bodyPr rot="0" vert="horz" wrap="square" lIns="121920" tIns="60960" rIns="121920" bIns="60960" anchor="t" anchorCtr="0">
            <a:noAutofit/>
          </a:bodyPr>
          <a:lstStyle/>
          <a:p>
            <a:pPr>
              <a:lnSpc>
                <a:spcPct val="107000"/>
              </a:lnSpc>
              <a:spcAft>
                <a:spcPts val="1067"/>
              </a:spcAft>
            </a:pPr>
            <a:r>
              <a:rPr lang="en-GB" sz="1467" dirty="0">
                <a:latin typeface="Arial" panose="020B0604020202020204" pitchFamily="34" charset="0"/>
                <a:ea typeface="Calibri" panose="020F0502020204030204" pitchFamily="34" charset="0"/>
                <a:cs typeface="Times New Roman" panose="02020603050405020304" pitchFamily="18" charset="0"/>
              </a:rPr>
              <a:t>GAS</a:t>
            </a:r>
            <a:endParaRPr lang="en-GB" sz="1467" dirty="0">
              <a:latin typeface="Calibri" panose="020F0502020204030204" pitchFamily="34" charset="0"/>
              <a:ea typeface="Calibri" panose="020F0502020204030204" pitchFamily="34" charset="0"/>
              <a:cs typeface="Times New Roman" panose="02020603050405020304" pitchFamily="18" charset="0"/>
            </a:endParaRPr>
          </a:p>
        </p:txBody>
      </p:sp>
      <p:pic>
        <p:nvPicPr>
          <p:cNvPr id="10" name="Picture 9">
            <a:extLst>
              <a:ext uri="{FF2B5EF4-FFF2-40B4-BE49-F238E27FC236}">
                <a16:creationId xmlns:a16="http://schemas.microsoft.com/office/drawing/2014/main" id="{BF793AE7-B8EC-A7AB-E75E-CA00C0DE82A2}"/>
              </a:ext>
            </a:extLst>
          </p:cNvPr>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11886765" y="2746279"/>
            <a:ext cx="2268324" cy="141915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1" name="Text Box 2">
            <a:extLst>
              <a:ext uri="{FF2B5EF4-FFF2-40B4-BE49-F238E27FC236}">
                <a16:creationId xmlns:a16="http://schemas.microsoft.com/office/drawing/2014/main" id="{EFE3861D-CFEC-3EB9-663D-5789205E60B4}"/>
              </a:ext>
            </a:extLst>
          </p:cNvPr>
          <p:cNvSpPr txBox="1">
            <a:spLocks noChangeArrowheads="1"/>
          </p:cNvSpPr>
          <p:nvPr/>
        </p:nvSpPr>
        <p:spPr bwMode="auto">
          <a:xfrm>
            <a:off x="11723433" y="2554677"/>
            <a:ext cx="990600" cy="317500"/>
          </a:xfrm>
          <a:prstGeom prst="rect">
            <a:avLst/>
          </a:prstGeom>
          <a:solidFill>
            <a:srgbClr val="FFFFFF"/>
          </a:solidFill>
          <a:ln w="9525">
            <a:solidFill>
              <a:srgbClr val="000000"/>
            </a:solidFill>
            <a:miter lim="800000"/>
            <a:headEnd/>
            <a:tailEnd/>
          </a:ln>
        </p:spPr>
        <p:txBody>
          <a:bodyPr rot="0" vert="horz" wrap="square" lIns="121920" tIns="60960" rIns="121920" bIns="60960" anchor="t" anchorCtr="0">
            <a:noAutofit/>
          </a:bodyPr>
          <a:lstStyle/>
          <a:p>
            <a:pPr>
              <a:lnSpc>
                <a:spcPct val="107000"/>
              </a:lnSpc>
              <a:spcAft>
                <a:spcPts val="1067"/>
              </a:spcAft>
            </a:pPr>
            <a:r>
              <a:rPr lang="en-GB" sz="1467" dirty="0">
                <a:latin typeface="Arial" panose="020B0604020202020204" pitchFamily="34" charset="0"/>
                <a:ea typeface="Calibri" panose="020F0502020204030204" pitchFamily="34" charset="0"/>
                <a:cs typeface="Times New Roman" panose="02020603050405020304" pitchFamily="18" charset="0"/>
              </a:rPr>
              <a:t>SOLAR</a:t>
            </a:r>
            <a:endParaRPr lang="en-GB" sz="1467" dirty="0">
              <a:latin typeface="Calibri" panose="020F0502020204030204" pitchFamily="34" charset="0"/>
              <a:ea typeface="Calibri" panose="020F0502020204030204" pitchFamily="34" charset="0"/>
              <a:cs typeface="Times New Roman" panose="02020603050405020304" pitchFamily="18" charset="0"/>
            </a:endParaRPr>
          </a:p>
        </p:txBody>
      </p:sp>
      <p:pic>
        <p:nvPicPr>
          <p:cNvPr id="12" name="Picture 11">
            <a:extLst>
              <a:ext uri="{FF2B5EF4-FFF2-40B4-BE49-F238E27FC236}">
                <a16:creationId xmlns:a16="http://schemas.microsoft.com/office/drawing/2014/main" id="{09CCCCA0-D9CF-3D70-D1F2-11A517A658FC}"/>
              </a:ext>
            </a:extLst>
          </p:cNvPr>
          <p:cNvPicPr/>
          <p:nvPr/>
        </p:nvPicPr>
        <p:blipFill>
          <a:blip r:embed="rId8" cstate="email">
            <a:extLst>
              <a:ext uri="{BEBA8EAE-BF5A-486C-A8C5-ECC9F3942E4B}">
                <a14:imgProps xmlns:a14="http://schemas.microsoft.com/office/drawing/2010/main">
                  <a14:imgLayer r:embed="rId9">
                    <a14:imgEffect>
                      <a14:artisticFilmGrain/>
                    </a14:imgEffect>
                  </a14:imgLayer>
                </a14:imgProps>
              </a:ext>
              <a:ext uri="{28A0092B-C50C-407E-A947-70E740481C1C}">
                <a14:useLocalDpi xmlns:a14="http://schemas.microsoft.com/office/drawing/2010/main" val="0"/>
              </a:ext>
            </a:extLst>
          </a:blip>
          <a:srcRect/>
          <a:stretch>
            <a:fillRect/>
          </a:stretch>
        </p:blipFill>
        <p:spPr bwMode="auto">
          <a:xfrm>
            <a:off x="2264735" y="5659322"/>
            <a:ext cx="2432637" cy="138312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3" name="Picture 12">
            <a:extLst>
              <a:ext uri="{FF2B5EF4-FFF2-40B4-BE49-F238E27FC236}">
                <a16:creationId xmlns:a16="http://schemas.microsoft.com/office/drawing/2014/main" id="{0FBEACA5-8C9C-2CCF-E49A-B10FD79D9ADF}"/>
              </a:ext>
            </a:extLst>
          </p:cNvPr>
          <p:cNvPicPr/>
          <p:nvPr/>
        </p:nvPicPr>
        <p:blipFill>
          <a:blip r:embed="rId10">
            <a:extLst>
              <a:ext uri="{BEBA8EAE-BF5A-486C-A8C5-ECC9F3942E4B}">
                <a14:imgProps xmlns:a14="http://schemas.microsoft.com/office/drawing/2010/main">
                  <a14:imgLayer r:embed="rId11">
                    <a14:imgEffect>
                      <a14:artisticMarker/>
                    </a14:imgEffect>
                  </a14:imgLayer>
                </a14:imgProps>
              </a:ext>
              <a:ext uri="{28A0092B-C50C-407E-A947-70E740481C1C}">
                <a14:useLocalDpi xmlns:a14="http://schemas.microsoft.com/office/drawing/2010/main" val="0"/>
              </a:ext>
            </a:extLst>
          </a:blip>
          <a:srcRect/>
          <a:stretch>
            <a:fillRect/>
          </a:stretch>
        </p:blipFill>
        <p:spPr bwMode="auto">
          <a:xfrm>
            <a:off x="6230655" y="5740525"/>
            <a:ext cx="2675763" cy="129011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4" name="Picture 13">
            <a:extLst>
              <a:ext uri="{FF2B5EF4-FFF2-40B4-BE49-F238E27FC236}">
                <a16:creationId xmlns:a16="http://schemas.microsoft.com/office/drawing/2014/main" id="{729B3B91-3977-87CB-3257-880F5F3C7D46}"/>
              </a:ext>
            </a:extLst>
          </p:cNvPr>
          <p:cNvPicPr/>
          <p:nvPr/>
        </p:nvPicPr>
        <p:blipFill>
          <a:blip r:embed="rId12">
            <a:extLst>
              <a:ext uri="{BEBA8EAE-BF5A-486C-A8C5-ECC9F3942E4B}">
                <a14:imgProps xmlns:a14="http://schemas.microsoft.com/office/drawing/2010/main">
                  <a14:imgLayer r:embed="rId13">
                    <a14:imgEffect>
                      <a14:artisticMarker/>
                    </a14:imgEffect>
                  </a14:imgLayer>
                </a14:imgProps>
              </a:ext>
              <a:ext uri="{28A0092B-C50C-407E-A947-70E740481C1C}">
                <a14:useLocalDpi xmlns:a14="http://schemas.microsoft.com/office/drawing/2010/main" val="0"/>
              </a:ext>
            </a:extLst>
          </a:blip>
          <a:srcRect/>
          <a:stretch>
            <a:fillRect/>
          </a:stretch>
        </p:blipFill>
        <p:spPr bwMode="auto">
          <a:xfrm>
            <a:off x="10372043" y="5622371"/>
            <a:ext cx="2385933" cy="142133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5" name="Text Box 2">
            <a:extLst>
              <a:ext uri="{FF2B5EF4-FFF2-40B4-BE49-F238E27FC236}">
                <a16:creationId xmlns:a16="http://schemas.microsoft.com/office/drawing/2014/main" id="{667C0BF4-6D2B-D327-0504-86481B038727}"/>
              </a:ext>
            </a:extLst>
          </p:cNvPr>
          <p:cNvSpPr txBox="1">
            <a:spLocks noChangeArrowheads="1"/>
          </p:cNvSpPr>
          <p:nvPr/>
        </p:nvSpPr>
        <p:spPr bwMode="auto">
          <a:xfrm>
            <a:off x="1920361" y="5593339"/>
            <a:ext cx="939799" cy="259435"/>
          </a:xfrm>
          <a:prstGeom prst="rect">
            <a:avLst/>
          </a:prstGeom>
          <a:solidFill>
            <a:srgbClr val="FFFFFF"/>
          </a:solidFill>
          <a:ln w="9525">
            <a:solidFill>
              <a:srgbClr val="000000"/>
            </a:solidFill>
            <a:miter lim="800000"/>
            <a:headEnd/>
            <a:tailEnd/>
          </a:ln>
        </p:spPr>
        <p:txBody>
          <a:bodyPr rot="0" vert="horz" wrap="square" lIns="121920" tIns="60960" rIns="121920" bIns="60960" anchor="t" anchorCtr="0">
            <a:noAutofit/>
          </a:bodyPr>
          <a:lstStyle/>
          <a:p>
            <a:pPr>
              <a:lnSpc>
                <a:spcPct val="107000"/>
              </a:lnSpc>
              <a:spcAft>
                <a:spcPts val="1067"/>
              </a:spcAft>
            </a:pPr>
            <a:r>
              <a:rPr lang="en-GB" sz="1467" dirty="0">
                <a:latin typeface="Arial" panose="020B0604020202020204" pitchFamily="34" charset="0"/>
                <a:ea typeface="Calibri" panose="020F0502020204030204" pitchFamily="34" charset="0"/>
                <a:cs typeface="Times New Roman" panose="02020603050405020304" pitchFamily="18" charset="0"/>
              </a:rPr>
              <a:t>TIDAL</a:t>
            </a:r>
            <a:endParaRPr lang="en-GB" sz="1467" dirty="0">
              <a:latin typeface="Calibri" panose="020F0502020204030204" pitchFamily="34" charset="0"/>
              <a:ea typeface="Calibri" panose="020F0502020204030204" pitchFamily="34" charset="0"/>
              <a:cs typeface="Times New Roman" panose="02020603050405020304" pitchFamily="18" charset="0"/>
            </a:endParaRPr>
          </a:p>
        </p:txBody>
      </p:sp>
      <p:sp>
        <p:nvSpPr>
          <p:cNvPr id="16" name="Text Box 2">
            <a:extLst>
              <a:ext uri="{FF2B5EF4-FFF2-40B4-BE49-F238E27FC236}">
                <a16:creationId xmlns:a16="http://schemas.microsoft.com/office/drawing/2014/main" id="{76336BE7-A9BD-0140-E9FF-8797BC86DEEC}"/>
              </a:ext>
            </a:extLst>
          </p:cNvPr>
          <p:cNvSpPr txBox="1">
            <a:spLocks noChangeArrowheads="1"/>
          </p:cNvSpPr>
          <p:nvPr/>
        </p:nvSpPr>
        <p:spPr bwMode="auto">
          <a:xfrm>
            <a:off x="5813825" y="5664235"/>
            <a:ext cx="1917700" cy="393700"/>
          </a:xfrm>
          <a:prstGeom prst="rect">
            <a:avLst/>
          </a:prstGeom>
          <a:solidFill>
            <a:srgbClr val="FFFFFF"/>
          </a:solidFill>
          <a:ln w="9525">
            <a:solidFill>
              <a:srgbClr val="000000"/>
            </a:solidFill>
            <a:miter lim="800000"/>
            <a:headEnd/>
            <a:tailEnd/>
          </a:ln>
        </p:spPr>
        <p:txBody>
          <a:bodyPr rot="0" vert="horz" wrap="square" lIns="121920" tIns="60960" rIns="121920" bIns="60960" anchor="t" anchorCtr="0">
            <a:noAutofit/>
          </a:bodyPr>
          <a:lstStyle/>
          <a:p>
            <a:pPr>
              <a:lnSpc>
                <a:spcPct val="107000"/>
              </a:lnSpc>
              <a:spcAft>
                <a:spcPts val="1067"/>
              </a:spcAft>
            </a:pPr>
            <a:r>
              <a:rPr lang="en-GB" sz="1467" dirty="0">
                <a:latin typeface="Arial" panose="020B0604020202020204" pitchFamily="34" charset="0"/>
                <a:ea typeface="Calibri" panose="020F0502020204030204" pitchFamily="34" charset="0"/>
                <a:cs typeface="Times New Roman" panose="02020603050405020304" pitchFamily="18" charset="0"/>
              </a:rPr>
              <a:t>HYDROELECTRIC</a:t>
            </a:r>
            <a:endParaRPr lang="en-GB" sz="1467" dirty="0">
              <a:latin typeface="Calibri" panose="020F0502020204030204" pitchFamily="34" charset="0"/>
              <a:ea typeface="Calibri" panose="020F0502020204030204" pitchFamily="34" charset="0"/>
              <a:cs typeface="Times New Roman" panose="02020603050405020304" pitchFamily="18" charset="0"/>
            </a:endParaRPr>
          </a:p>
        </p:txBody>
      </p:sp>
      <p:sp>
        <p:nvSpPr>
          <p:cNvPr id="17" name="Text Box 2">
            <a:extLst>
              <a:ext uri="{FF2B5EF4-FFF2-40B4-BE49-F238E27FC236}">
                <a16:creationId xmlns:a16="http://schemas.microsoft.com/office/drawing/2014/main" id="{1DC8EF84-CBDA-C86F-ADC6-DE050C1102E5}"/>
              </a:ext>
            </a:extLst>
          </p:cNvPr>
          <p:cNvSpPr txBox="1">
            <a:spLocks noChangeArrowheads="1"/>
          </p:cNvSpPr>
          <p:nvPr/>
        </p:nvSpPr>
        <p:spPr bwMode="auto">
          <a:xfrm>
            <a:off x="10236639" y="5581777"/>
            <a:ext cx="863600" cy="317500"/>
          </a:xfrm>
          <a:prstGeom prst="rect">
            <a:avLst/>
          </a:prstGeom>
          <a:solidFill>
            <a:srgbClr val="FFFFFF"/>
          </a:solidFill>
          <a:ln w="9525">
            <a:solidFill>
              <a:srgbClr val="000000"/>
            </a:solidFill>
            <a:miter lim="800000"/>
            <a:headEnd/>
            <a:tailEnd/>
          </a:ln>
        </p:spPr>
        <p:txBody>
          <a:bodyPr rot="0" vert="horz" wrap="square" lIns="121920" tIns="60960" rIns="121920" bIns="60960" anchor="t" anchorCtr="0">
            <a:noAutofit/>
          </a:bodyPr>
          <a:lstStyle/>
          <a:p>
            <a:pPr>
              <a:lnSpc>
                <a:spcPct val="107000"/>
              </a:lnSpc>
              <a:spcAft>
                <a:spcPts val="1067"/>
              </a:spcAft>
            </a:pPr>
            <a:r>
              <a:rPr lang="en-GB" sz="1467" dirty="0">
                <a:latin typeface="Arial" panose="020B0604020202020204" pitchFamily="34" charset="0"/>
                <a:ea typeface="Calibri" panose="020F0502020204030204" pitchFamily="34" charset="0"/>
                <a:cs typeface="Times New Roman" panose="02020603050405020304" pitchFamily="18" charset="0"/>
              </a:rPr>
              <a:t>WIND</a:t>
            </a:r>
            <a:endParaRPr lang="en-GB" sz="1467" dirty="0">
              <a:latin typeface="Calibri" panose="020F0502020204030204" pitchFamily="34" charset="0"/>
              <a:ea typeface="Calibri" panose="020F0502020204030204" pitchFamily="34" charset="0"/>
              <a:cs typeface="Times New Roman" panose="02020603050405020304" pitchFamily="18" charset="0"/>
            </a:endParaRPr>
          </a:p>
        </p:txBody>
      </p:sp>
      <p:sp>
        <p:nvSpPr>
          <p:cNvPr id="18" name="TextBox 17">
            <a:extLst>
              <a:ext uri="{FF2B5EF4-FFF2-40B4-BE49-F238E27FC236}">
                <a16:creationId xmlns:a16="http://schemas.microsoft.com/office/drawing/2014/main" id="{F4ADAAA3-3A7A-E588-B340-D7926B291E39}"/>
              </a:ext>
            </a:extLst>
          </p:cNvPr>
          <p:cNvSpPr txBox="1"/>
          <p:nvPr/>
        </p:nvSpPr>
        <p:spPr>
          <a:xfrm>
            <a:off x="1951569" y="4291544"/>
            <a:ext cx="2675763" cy="420564"/>
          </a:xfrm>
          <a:prstGeom prst="rect">
            <a:avLst/>
          </a:prstGeom>
          <a:noFill/>
        </p:spPr>
        <p:txBody>
          <a:bodyPr wrap="square" rtlCol="0">
            <a:spAutoFit/>
          </a:bodyPr>
          <a:lstStyle/>
          <a:p>
            <a:r>
              <a:rPr lang="en-GB" sz="2133" dirty="0">
                <a:solidFill>
                  <a:srgbClr val="002D72"/>
                </a:solidFill>
              </a:rPr>
              <a:t>Non-renewable</a:t>
            </a:r>
          </a:p>
        </p:txBody>
      </p:sp>
      <p:sp>
        <p:nvSpPr>
          <p:cNvPr id="19" name="TextBox 18">
            <a:extLst>
              <a:ext uri="{FF2B5EF4-FFF2-40B4-BE49-F238E27FC236}">
                <a16:creationId xmlns:a16="http://schemas.microsoft.com/office/drawing/2014/main" id="{F72647D0-9114-46A4-7F86-1D07DE337EF2}"/>
              </a:ext>
            </a:extLst>
          </p:cNvPr>
          <p:cNvSpPr txBox="1"/>
          <p:nvPr/>
        </p:nvSpPr>
        <p:spPr>
          <a:xfrm>
            <a:off x="5158603" y="4237410"/>
            <a:ext cx="2675763" cy="420564"/>
          </a:xfrm>
          <a:prstGeom prst="rect">
            <a:avLst/>
          </a:prstGeom>
          <a:noFill/>
        </p:spPr>
        <p:txBody>
          <a:bodyPr wrap="square" rtlCol="0">
            <a:spAutoFit/>
          </a:bodyPr>
          <a:lstStyle/>
          <a:p>
            <a:r>
              <a:rPr lang="en-GB" sz="2133" dirty="0">
                <a:solidFill>
                  <a:srgbClr val="002D72"/>
                </a:solidFill>
              </a:rPr>
              <a:t>Non-renewable</a:t>
            </a:r>
          </a:p>
        </p:txBody>
      </p:sp>
      <p:sp>
        <p:nvSpPr>
          <p:cNvPr id="20" name="TextBox 19">
            <a:extLst>
              <a:ext uri="{FF2B5EF4-FFF2-40B4-BE49-F238E27FC236}">
                <a16:creationId xmlns:a16="http://schemas.microsoft.com/office/drawing/2014/main" id="{43DA8568-22CC-2F9C-8091-6CE8E8900F44}"/>
              </a:ext>
            </a:extLst>
          </p:cNvPr>
          <p:cNvSpPr txBox="1"/>
          <p:nvPr/>
        </p:nvSpPr>
        <p:spPr>
          <a:xfrm>
            <a:off x="8480428" y="4297272"/>
            <a:ext cx="2675763" cy="420564"/>
          </a:xfrm>
          <a:prstGeom prst="rect">
            <a:avLst/>
          </a:prstGeom>
          <a:noFill/>
        </p:spPr>
        <p:txBody>
          <a:bodyPr wrap="square" rtlCol="0">
            <a:spAutoFit/>
          </a:bodyPr>
          <a:lstStyle/>
          <a:p>
            <a:r>
              <a:rPr lang="en-GB" sz="2133" dirty="0">
                <a:solidFill>
                  <a:srgbClr val="002D72"/>
                </a:solidFill>
              </a:rPr>
              <a:t>Non-renewable</a:t>
            </a:r>
          </a:p>
        </p:txBody>
      </p:sp>
      <p:sp>
        <p:nvSpPr>
          <p:cNvPr id="21" name="TextBox 20">
            <a:extLst>
              <a:ext uri="{FF2B5EF4-FFF2-40B4-BE49-F238E27FC236}">
                <a16:creationId xmlns:a16="http://schemas.microsoft.com/office/drawing/2014/main" id="{6E3CFB22-FD4A-F4B0-FF5E-E3AC16DC1009}"/>
              </a:ext>
            </a:extLst>
          </p:cNvPr>
          <p:cNvSpPr txBox="1"/>
          <p:nvPr/>
        </p:nvSpPr>
        <p:spPr>
          <a:xfrm>
            <a:off x="12218733" y="4237409"/>
            <a:ext cx="2675763" cy="420564"/>
          </a:xfrm>
          <a:prstGeom prst="rect">
            <a:avLst/>
          </a:prstGeom>
          <a:noFill/>
        </p:spPr>
        <p:txBody>
          <a:bodyPr wrap="square" rtlCol="0">
            <a:spAutoFit/>
          </a:bodyPr>
          <a:lstStyle/>
          <a:p>
            <a:r>
              <a:rPr lang="en-GB" sz="2133" dirty="0">
                <a:solidFill>
                  <a:srgbClr val="002D72"/>
                </a:solidFill>
              </a:rPr>
              <a:t>Renewable</a:t>
            </a:r>
          </a:p>
        </p:txBody>
      </p:sp>
      <p:sp>
        <p:nvSpPr>
          <p:cNvPr id="22" name="TextBox 21">
            <a:extLst>
              <a:ext uri="{FF2B5EF4-FFF2-40B4-BE49-F238E27FC236}">
                <a16:creationId xmlns:a16="http://schemas.microsoft.com/office/drawing/2014/main" id="{9685283B-2908-9542-8400-A0FB618649C6}"/>
              </a:ext>
            </a:extLst>
          </p:cNvPr>
          <p:cNvSpPr txBox="1"/>
          <p:nvPr/>
        </p:nvSpPr>
        <p:spPr>
          <a:xfrm>
            <a:off x="2562448" y="7221896"/>
            <a:ext cx="1880089" cy="420564"/>
          </a:xfrm>
          <a:prstGeom prst="rect">
            <a:avLst/>
          </a:prstGeom>
          <a:noFill/>
        </p:spPr>
        <p:txBody>
          <a:bodyPr wrap="square" rtlCol="0">
            <a:spAutoFit/>
          </a:bodyPr>
          <a:lstStyle/>
          <a:p>
            <a:r>
              <a:rPr lang="en-GB" sz="2133" dirty="0">
                <a:solidFill>
                  <a:srgbClr val="002D72"/>
                </a:solidFill>
              </a:rPr>
              <a:t>Renewable</a:t>
            </a:r>
          </a:p>
        </p:txBody>
      </p:sp>
      <p:sp>
        <p:nvSpPr>
          <p:cNvPr id="23" name="TextBox 22">
            <a:extLst>
              <a:ext uri="{FF2B5EF4-FFF2-40B4-BE49-F238E27FC236}">
                <a16:creationId xmlns:a16="http://schemas.microsoft.com/office/drawing/2014/main" id="{11DADF85-534B-4671-ACC5-E89F868F745F}"/>
              </a:ext>
            </a:extLst>
          </p:cNvPr>
          <p:cNvSpPr txBox="1"/>
          <p:nvPr/>
        </p:nvSpPr>
        <p:spPr>
          <a:xfrm>
            <a:off x="6571228" y="7221897"/>
            <a:ext cx="1880089" cy="420564"/>
          </a:xfrm>
          <a:prstGeom prst="rect">
            <a:avLst/>
          </a:prstGeom>
          <a:noFill/>
        </p:spPr>
        <p:txBody>
          <a:bodyPr wrap="square" rtlCol="0">
            <a:spAutoFit/>
          </a:bodyPr>
          <a:lstStyle/>
          <a:p>
            <a:r>
              <a:rPr lang="en-GB" sz="2133" dirty="0">
                <a:solidFill>
                  <a:srgbClr val="002D72"/>
                </a:solidFill>
              </a:rPr>
              <a:t>Renewable</a:t>
            </a:r>
          </a:p>
        </p:txBody>
      </p:sp>
      <p:sp>
        <p:nvSpPr>
          <p:cNvPr id="24" name="TextBox 23">
            <a:extLst>
              <a:ext uri="{FF2B5EF4-FFF2-40B4-BE49-F238E27FC236}">
                <a16:creationId xmlns:a16="http://schemas.microsoft.com/office/drawing/2014/main" id="{7CFFD2D5-86E9-83A8-4158-0C08292B0FEC}"/>
              </a:ext>
            </a:extLst>
          </p:cNvPr>
          <p:cNvSpPr txBox="1"/>
          <p:nvPr/>
        </p:nvSpPr>
        <p:spPr>
          <a:xfrm>
            <a:off x="10863584" y="7204470"/>
            <a:ext cx="1880089" cy="420564"/>
          </a:xfrm>
          <a:prstGeom prst="rect">
            <a:avLst/>
          </a:prstGeom>
          <a:noFill/>
        </p:spPr>
        <p:txBody>
          <a:bodyPr wrap="square" rtlCol="0">
            <a:spAutoFit/>
          </a:bodyPr>
          <a:lstStyle/>
          <a:p>
            <a:r>
              <a:rPr lang="en-GB" sz="2133" dirty="0">
                <a:solidFill>
                  <a:srgbClr val="002D72"/>
                </a:solidFill>
              </a:rPr>
              <a:t>Renewable</a:t>
            </a:r>
          </a:p>
        </p:txBody>
      </p:sp>
      <p:sp>
        <p:nvSpPr>
          <p:cNvPr id="25" name="TextBox 24">
            <a:extLst>
              <a:ext uri="{FF2B5EF4-FFF2-40B4-BE49-F238E27FC236}">
                <a16:creationId xmlns:a16="http://schemas.microsoft.com/office/drawing/2014/main" id="{05C0ED74-4323-2506-9993-73F6095C42F6}"/>
              </a:ext>
            </a:extLst>
          </p:cNvPr>
          <p:cNvSpPr txBox="1"/>
          <p:nvPr/>
        </p:nvSpPr>
        <p:spPr>
          <a:xfrm>
            <a:off x="2650128" y="4708693"/>
            <a:ext cx="595424" cy="461665"/>
          </a:xfrm>
          <a:prstGeom prst="rect">
            <a:avLst/>
          </a:prstGeom>
          <a:noFill/>
        </p:spPr>
        <p:txBody>
          <a:bodyPr wrap="square" rtlCol="0">
            <a:spAutoFit/>
          </a:bodyPr>
          <a:lstStyle/>
          <a:p>
            <a:r>
              <a:rPr lang="en-GB" sz="2400" b="1" dirty="0">
                <a:solidFill>
                  <a:srgbClr val="002D72"/>
                </a:solidFill>
              </a:rPr>
              <a:t>G</a:t>
            </a:r>
          </a:p>
        </p:txBody>
      </p:sp>
      <p:sp>
        <p:nvSpPr>
          <p:cNvPr id="26" name="TextBox 25">
            <a:extLst>
              <a:ext uri="{FF2B5EF4-FFF2-40B4-BE49-F238E27FC236}">
                <a16:creationId xmlns:a16="http://schemas.microsoft.com/office/drawing/2014/main" id="{73F0294F-95AF-F96A-6FEF-034A4E6DCB42}"/>
              </a:ext>
            </a:extLst>
          </p:cNvPr>
          <p:cNvSpPr txBox="1"/>
          <p:nvPr/>
        </p:nvSpPr>
        <p:spPr>
          <a:xfrm>
            <a:off x="5967169" y="4713493"/>
            <a:ext cx="595424" cy="461665"/>
          </a:xfrm>
          <a:prstGeom prst="rect">
            <a:avLst/>
          </a:prstGeom>
          <a:noFill/>
        </p:spPr>
        <p:txBody>
          <a:bodyPr wrap="square" rtlCol="0">
            <a:spAutoFit/>
          </a:bodyPr>
          <a:lstStyle/>
          <a:p>
            <a:r>
              <a:rPr lang="en-GB" sz="2400" b="1" dirty="0">
                <a:solidFill>
                  <a:srgbClr val="002D72"/>
                </a:solidFill>
              </a:rPr>
              <a:t>E</a:t>
            </a:r>
          </a:p>
        </p:txBody>
      </p:sp>
      <p:sp>
        <p:nvSpPr>
          <p:cNvPr id="27" name="TextBox 26">
            <a:extLst>
              <a:ext uri="{FF2B5EF4-FFF2-40B4-BE49-F238E27FC236}">
                <a16:creationId xmlns:a16="http://schemas.microsoft.com/office/drawing/2014/main" id="{D6137619-984D-238C-7703-99ACE1F504FC}"/>
              </a:ext>
            </a:extLst>
          </p:cNvPr>
          <p:cNvSpPr txBox="1"/>
          <p:nvPr/>
        </p:nvSpPr>
        <p:spPr>
          <a:xfrm>
            <a:off x="9377741" y="4675080"/>
            <a:ext cx="595424" cy="461665"/>
          </a:xfrm>
          <a:prstGeom prst="rect">
            <a:avLst/>
          </a:prstGeom>
          <a:noFill/>
        </p:spPr>
        <p:txBody>
          <a:bodyPr wrap="square" rtlCol="0">
            <a:spAutoFit/>
          </a:bodyPr>
          <a:lstStyle/>
          <a:p>
            <a:r>
              <a:rPr lang="en-GB" sz="2400" b="1" dirty="0">
                <a:solidFill>
                  <a:srgbClr val="002D72"/>
                </a:solidFill>
              </a:rPr>
              <a:t>F</a:t>
            </a:r>
          </a:p>
        </p:txBody>
      </p:sp>
      <p:sp>
        <p:nvSpPr>
          <p:cNvPr id="28" name="TextBox 27">
            <a:extLst>
              <a:ext uri="{FF2B5EF4-FFF2-40B4-BE49-F238E27FC236}">
                <a16:creationId xmlns:a16="http://schemas.microsoft.com/office/drawing/2014/main" id="{A90AAFE2-E638-3CA6-45A8-679917F715DE}"/>
              </a:ext>
            </a:extLst>
          </p:cNvPr>
          <p:cNvSpPr txBox="1"/>
          <p:nvPr/>
        </p:nvSpPr>
        <p:spPr>
          <a:xfrm>
            <a:off x="12723213" y="4612573"/>
            <a:ext cx="595424" cy="461665"/>
          </a:xfrm>
          <a:prstGeom prst="rect">
            <a:avLst/>
          </a:prstGeom>
          <a:noFill/>
        </p:spPr>
        <p:txBody>
          <a:bodyPr wrap="square" rtlCol="0">
            <a:spAutoFit/>
          </a:bodyPr>
          <a:lstStyle/>
          <a:p>
            <a:r>
              <a:rPr lang="en-GB" sz="2400" b="1" dirty="0">
                <a:solidFill>
                  <a:srgbClr val="002D72"/>
                </a:solidFill>
              </a:rPr>
              <a:t>A</a:t>
            </a:r>
          </a:p>
        </p:txBody>
      </p:sp>
      <p:sp>
        <p:nvSpPr>
          <p:cNvPr id="29" name="TextBox 28">
            <a:extLst>
              <a:ext uri="{FF2B5EF4-FFF2-40B4-BE49-F238E27FC236}">
                <a16:creationId xmlns:a16="http://schemas.microsoft.com/office/drawing/2014/main" id="{7B2533FD-1414-1A63-1852-7CD5BAE0EB69}"/>
              </a:ext>
            </a:extLst>
          </p:cNvPr>
          <p:cNvSpPr txBox="1"/>
          <p:nvPr/>
        </p:nvSpPr>
        <p:spPr>
          <a:xfrm>
            <a:off x="3004003" y="7692062"/>
            <a:ext cx="595424" cy="461665"/>
          </a:xfrm>
          <a:prstGeom prst="rect">
            <a:avLst/>
          </a:prstGeom>
          <a:noFill/>
        </p:spPr>
        <p:txBody>
          <a:bodyPr wrap="square" rtlCol="0">
            <a:spAutoFit/>
          </a:bodyPr>
          <a:lstStyle/>
          <a:p>
            <a:r>
              <a:rPr lang="en-GB" sz="2400" b="1" dirty="0">
                <a:solidFill>
                  <a:srgbClr val="002D72"/>
                </a:solidFill>
              </a:rPr>
              <a:t>D</a:t>
            </a:r>
          </a:p>
        </p:txBody>
      </p:sp>
      <p:sp>
        <p:nvSpPr>
          <p:cNvPr id="30" name="TextBox 29">
            <a:extLst>
              <a:ext uri="{FF2B5EF4-FFF2-40B4-BE49-F238E27FC236}">
                <a16:creationId xmlns:a16="http://schemas.microsoft.com/office/drawing/2014/main" id="{F6095FE5-7E29-83C8-0EC8-3A2871A38A28}"/>
              </a:ext>
            </a:extLst>
          </p:cNvPr>
          <p:cNvSpPr txBox="1"/>
          <p:nvPr/>
        </p:nvSpPr>
        <p:spPr>
          <a:xfrm>
            <a:off x="7080447" y="7575394"/>
            <a:ext cx="595424" cy="461665"/>
          </a:xfrm>
          <a:prstGeom prst="rect">
            <a:avLst/>
          </a:prstGeom>
          <a:noFill/>
        </p:spPr>
        <p:txBody>
          <a:bodyPr wrap="square" rtlCol="0">
            <a:spAutoFit/>
          </a:bodyPr>
          <a:lstStyle/>
          <a:p>
            <a:r>
              <a:rPr lang="en-GB" sz="2400" b="1" dirty="0">
                <a:solidFill>
                  <a:srgbClr val="002D72"/>
                </a:solidFill>
              </a:rPr>
              <a:t>C</a:t>
            </a:r>
          </a:p>
        </p:txBody>
      </p:sp>
      <p:sp>
        <p:nvSpPr>
          <p:cNvPr id="31" name="TextBox 30">
            <a:extLst>
              <a:ext uri="{FF2B5EF4-FFF2-40B4-BE49-F238E27FC236}">
                <a16:creationId xmlns:a16="http://schemas.microsoft.com/office/drawing/2014/main" id="{D6E14FA4-E3DC-C734-84A3-D89BAB8E9ED3}"/>
              </a:ext>
            </a:extLst>
          </p:cNvPr>
          <p:cNvSpPr txBox="1"/>
          <p:nvPr/>
        </p:nvSpPr>
        <p:spPr>
          <a:xfrm>
            <a:off x="11425721" y="7561066"/>
            <a:ext cx="595424" cy="461665"/>
          </a:xfrm>
          <a:prstGeom prst="rect">
            <a:avLst/>
          </a:prstGeom>
          <a:noFill/>
        </p:spPr>
        <p:txBody>
          <a:bodyPr wrap="square" rtlCol="0">
            <a:spAutoFit/>
          </a:bodyPr>
          <a:lstStyle/>
          <a:p>
            <a:r>
              <a:rPr lang="en-GB" sz="2400" b="1" dirty="0">
                <a:solidFill>
                  <a:srgbClr val="002D72"/>
                </a:solidFill>
              </a:rPr>
              <a:t>B</a:t>
            </a:r>
          </a:p>
        </p:txBody>
      </p:sp>
      <p:sp>
        <p:nvSpPr>
          <p:cNvPr id="32" name="TextBox 31">
            <a:extLst>
              <a:ext uri="{FF2B5EF4-FFF2-40B4-BE49-F238E27FC236}">
                <a16:creationId xmlns:a16="http://schemas.microsoft.com/office/drawing/2014/main" id="{116C9210-A8DC-51FF-77BE-3D3ABC9C2C20}"/>
              </a:ext>
            </a:extLst>
          </p:cNvPr>
          <p:cNvSpPr txBox="1"/>
          <p:nvPr/>
        </p:nvSpPr>
        <p:spPr>
          <a:xfrm>
            <a:off x="453372" y="395310"/>
            <a:ext cx="10410212" cy="1138773"/>
          </a:xfrm>
          <a:prstGeom prst="rect">
            <a:avLst/>
          </a:prstGeom>
          <a:noFill/>
        </p:spPr>
        <p:txBody>
          <a:bodyPr wrap="square">
            <a:spAutoFit/>
          </a:bodyPr>
          <a:lstStyle/>
          <a:p>
            <a:r>
              <a:rPr lang="en-GB" sz="4000" dirty="0">
                <a:solidFill>
                  <a:schemeClr val="tx2"/>
                </a:solidFill>
                <a:latin typeface="Arial Black" panose="020B0A04020102020204" pitchFamily="34" charset="0"/>
              </a:rPr>
              <a:t>Renewable or non-renewable?</a:t>
            </a:r>
          </a:p>
          <a:p>
            <a:r>
              <a:rPr lang="en-GB" sz="2800" dirty="0">
                <a:solidFill>
                  <a:schemeClr val="accent1"/>
                </a:solidFill>
                <a:latin typeface="Arial Black" panose="020B0A04020102020204" pitchFamily="34" charset="0"/>
              </a:rPr>
              <a:t>Answers</a:t>
            </a:r>
          </a:p>
        </p:txBody>
      </p:sp>
    </p:spTree>
    <p:extLst>
      <p:ext uri="{BB962C8B-B14F-4D97-AF65-F5344CB8AC3E}">
        <p14:creationId xmlns:p14="http://schemas.microsoft.com/office/powerpoint/2010/main" val="2476336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9"/>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3"/>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30"/>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4"/>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2" grpId="0"/>
      <p:bldP spid="23" grpId="0"/>
      <p:bldP spid="24" grpId="0"/>
      <p:bldP spid="25" grpId="0"/>
      <p:bldP spid="26" grpId="0"/>
      <p:bldP spid="27" grpId="0"/>
      <p:bldP spid="28" grpId="0"/>
      <p:bldP spid="29" grpId="0"/>
      <p:bldP spid="30" grpId="0"/>
      <p:bldP spid="3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F5C731C-02F0-2087-81A7-920D58312568}"/>
              </a:ext>
            </a:extLst>
          </p:cNvPr>
          <p:cNvSpPr>
            <a:spLocks noGrp="1"/>
          </p:cNvSpPr>
          <p:nvPr>
            <p:ph type="title"/>
          </p:nvPr>
        </p:nvSpPr>
        <p:spPr/>
        <p:txBody>
          <a:bodyPr/>
          <a:lstStyle/>
          <a:p>
            <a:r>
              <a:rPr lang="en-GB" dirty="0"/>
              <a:t>Introduction to Wind Turbines</a:t>
            </a:r>
          </a:p>
        </p:txBody>
      </p:sp>
      <p:pic>
        <p:nvPicPr>
          <p:cNvPr id="2" name="Graphic 73">
            <a:extLst>
              <a:ext uri="{FF2B5EF4-FFF2-40B4-BE49-F238E27FC236}">
                <a16:creationId xmlns:a16="http://schemas.microsoft.com/office/drawing/2014/main" id="{9D030FA8-A243-E8DE-16AA-86A76F011E2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421371" y="4572000"/>
            <a:ext cx="1873405" cy="1873405"/>
          </a:xfrm>
          <a:prstGeom prst="rect">
            <a:avLst/>
          </a:prstGeom>
        </p:spPr>
      </p:pic>
    </p:spTree>
    <p:extLst>
      <p:ext uri="{BB962C8B-B14F-4D97-AF65-F5344CB8AC3E}">
        <p14:creationId xmlns:p14="http://schemas.microsoft.com/office/powerpoint/2010/main" val="28727142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1070243D-D6A2-9C36-7AEA-4009BB8C2936}"/>
              </a:ext>
            </a:extLst>
          </p:cNvPr>
          <p:cNvSpPr>
            <a:spLocks noGrp="1"/>
          </p:cNvSpPr>
          <p:nvPr>
            <p:ph type="ftr" sz="quarter" idx="3"/>
          </p:nvPr>
        </p:nvSpPr>
        <p:spPr/>
        <p:txBody>
          <a:bodyPr/>
          <a:lstStyle/>
          <a:p>
            <a:r>
              <a:rPr lang="en-GB"/>
              <a:t>STEM Education Programme - Wind Turbines Session</a:t>
            </a:r>
            <a:endParaRPr lang="en-GB" dirty="0"/>
          </a:p>
        </p:txBody>
      </p:sp>
      <p:sp>
        <p:nvSpPr>
          <p:cNvPr id="4" name="Content Placeholder 3">
            <a:extLst>
              <a:ext uri="{FF2B5EF4-FFF2-40B4-BE49-F238E27FC236}">
                <a16:creationId xmlns:a16="http://schemas.microsoft.com/office/drawing/2014/main" id="{A7CB3F92-39E5-6C4C-34BE-A4184EF67D57}"/>
              </a:ext>
            </a:extLst>
          </p:cNvPr>
          <p:cNvSpPr>
            <a:spLocks noGrp="1"/>
          </p:cNvSpPr>
          <p:nvPr>
            <p:ph sz="quarter" idx="13"/>
          </p:nvPr>
        </p:nvSpPr>
        <p:spPr>
          <a:xfrm>
            <a:off x="1117600" y="2328150"/>
            <a:ext cx="7835898" cy="5067856"/>
          </a:xfrm>
        </p:spPr>
        <p:style>
          <a:lnRef idx="2">
            <a:schemeClr val="accent3"/>
          </a:lnRef>
          <a:fillRef idx="1">
            <a:schemeClr val="lt1"/>
          </a:fillRef>
          <a:effectRef idx="0">
            <a:schemeClr val="accent3"/>
          </a:effectRef>
          <a:fontRef idx="minor">
            <a:schemeClr val="dk1"/>
          </a:fontRef>
        </p:style>
        <p:txBody>
          <a:bodyPr>
            <a:normAutofit/>
          </a:bodyPr>
          <a:lstStyle/>
          <a:p>
            <a:pPr marL="342900" lvl="0" indent="-342900">
              <a:buFont typeface="Symbol" panose="05050102010706020507" pitchFamily="18" charset="2"/>
              <a:buChar char=""/>
            </a:pPr>
            <a:r>
              <a:rPr lang="en-GB" sz="2400" dirty="0">
                <a:solidFill>
                  <a:schemeClr val="tx2"/>
                </a:solidFill>
                <a:ea typeface="Open Sans Light"/>
              </a:rPr>
              <a:t>Wind is a form of renewable energy</a:t>
            </a:r>
          </a:p>
          <a:p>
            <a:pPr marL="342900" lvl="0" indent="-342900">
              <a:buFont typeface="Symbol" panose="05050102010706020507" pitchFamily="18" charset="2"/>
              <a:buChar char=""/>
            </a:pPr>
            <a:r>
              <a:rPr lang="en-GB" sz="2400" dirty="0">
                <a:solidFill>
                  <a:schemeClr val="tx2"/>
                </a:solidFill>
                <a:ea typeface="Open Sans Light"/>
              </a:rPr>
              <a:t>Wind has been used to generate power for thousands of years already (who has seen a windmill before?)</a:t>
            </a:r>
          </a:p>
          <a:p>
            <a:pPr marL="342900" lvl="0" indent="-342900">
              <a:buFont typeface="Symbol" panose="05050102010706020507" pitchFamily="18" charset="2"/>
              <a:buChar char=""/>
            </a:pPr>
            <a:r>
              <a:rPr lang="en-GB" sz="2400" dirty="0">
                <a:solidFill>
                  <a:schemeClr val="tx2"/>
                </a:solidFill>
                <a:ea typeface="Open Sans Light"/>
              </a:rPr>
              <a:t>Around 20% (fact check) of the electricity we use in the UK comes from wind power</a:t>
            </a:r>
          </a:p>
          <a:p>
            <a:pPr marL="342900" lvl="0" indent="-342900">
              <a:buFont typeface="Symbol" panose="05050102010706020507" pitchFamily="18" charset="2"/>
              <a:buChar char=""/>
            </a:pPr>
            <a:r>
              <a:rPr lang="en-GB" sz="2400" dirty="0">
                <a:solidFill>
                  <a:schemeClr val="tx2"/>
                </a:solidFill>
                <a:ea typeface="Open Sans Light"/>
              </a:rPr>
              <a:t>Wind turbines often come in large groups called wind farms and can be either onshore (on the land) or offshore (out at sea)</a:t>
            </a:r>
          </a:p>
          <a:p>
            <a:pPr marL="342900" indent="-342900"/>
            <a:endParaRPr lang="en-GB" sz="2400" dirty="0">
              <a:solidFill>
                <a:srgbClr val="002D72"/>
              </a:solidFill>
            </a:endParaRPr>
          </a:p>
          <a:p>
            <a:pPr marL="342900" indent="-342900"/>
            <a:endParaRPr lang="en-GB" sz="2400" dirty="0">
              <a:solidFill>
                <a:srgbClr val="002D72"/>
              </a:solidFill>
            </a:endParaRPr>
          </a:p>
          <a:p>
            <a:pPr marL="380990" indent="-380990">
              <a:lnSpc>
                <a:spcPct val="150000"/>
              </a:lnSpc>
            </a:pPr>
            <a:endParaRPr lang="en-GB" sz="2400" dirty="0">
              <a:solidFill>
                <a:srgbClr val="002D72"/>
              </a:solidFill>
              <a:latin typeface="+mj-lt"/>
              <a:cs typeface="Poppins" panose="00000500000000000000" pitchFamily="2" charset="0"/>
            </a:endParaRPr>
          </a:p>
        </p:txBody>
      </p:sp>
      <p:sp>
        <p:nvSpPr>
          <p:cNvPr id="5" name="Title 4">
            <a:extLst>
              <a:ext uri="{FF2B5EF4-FFF2-40B4-BE49-F238E27FC236}">
                <a16:creationId xmlns:a16="http://schemas.microsoft.com/office/drawing/2014/main" id="{056CBD90-DAF6-D9D8-4FF4-6F49A706E5C8}"/>
              </a:ext>
            </a:extLst>
          </p:cNvPr>
          <p:cNvSpPr>
            <a:spLocks noGrp="1"/>
          </p:cNvSpPr>
          <p:nvPr>
            <p:ph type="title"/>
          </p:nvPr>
        </p:nvSpPr>
        <p:spPr>
          <a:xfrm>
            <a:off x="375478" y="472912"/>
            <a:ext cx="9060070" cy="1146048"/>
          </a:xfrm>
        </p:spPr>
        <p:txBody>
          <a:bodyPr>
            <a:normAutofit fontScale="90000"/>
          </a:bodyPr>
          <a:lstStyle/>
          <a:p>
            <a:r>
              <a:rPr lang="en-GB" dirty="0">
                <a:latin typeface="Arial Black" panose="020B0A04020102020204" pitchFamily="34" charset="0"/>
              </a:rPr>
              <a:t>Introduction to Wind Turbines	</a:t>
            </a:r>
          </a:p>
        </p:txBody>
      </p:sp>
      <p:sp>
        <p:nvSpPr>
          <p:cNvPr id="6" name="Text Placeholder 5">
            <a:extLst>
              <a:ext uri="{FF2B5EF4-FFF2-40B4-BE49-F238E27FC236}">
                <a16:creationId xmlns:a16="http://schemas.microsoft.com/office/drawing/2014/main" id="{1B3F3C7F-6D0B-5ADC-5EEC-B1A8CD5C99CF}"/>
              </a:ext>
            </a:extLst>
          </p:cNvPr>
          <p:cNvSpPr>
            <a:spLocks noGrp="1"/>
          </p:cNvSpPr>
          <p:nvPr>
            <p:ph type="body" sz="quarter" idx="24"/>
          </p:nvPr>
        </p:nvSpPr>
        <p:spPr>
          <a:xfrm>
            <a:off x="375478" y="1304337"/>
            <a:ext cx="7835899" cy="672704"/>
          </a:xfrm>
        </p:spPr>
        <p:txBody>
          <a:bodyPr/>
          <a:lstStyle/>
          <a:p>
            <a:r>
              <a:rPr lang="en-GB" dirty="0"/>
              <a:t>What is wind power?</a:t>
            </a:r>
          </a:p>
        </p:txBody>
      </p:sp>
      <p:pic>
        <p:nvPicPr>
          <p:cNvPr id="8" name="Picture 7" descr="A large group of wind turbines in the ocean&#10;&#10;Description automatically generated">
            <a:extLst>
              <a:ext uri="{FF2B5EF4-FFF2-40B4-BE49-F238E27FC236}">
                <a16:creationId xmlns:a16="http://schemas.microsoft.com/office/drawing/2014/main" id="{9D70A5ED-674E-6C8C-4F65-7A717019B6B0}"/>
              </a:ext>
            </a:extLst>
          </p:cNvPr>
          <p:cNvPicPr>
            <a:picLocks noChangeAspect="1"/>
          </p:cNvPicPr>
          <p:nvPr/>
        </p:nvPicPr>
        <p:blipFill>
          <a:blip r:embed="rId3" cstate="email">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10623948" y="2395057"/>
            <a:ext cx="4686210" cy="3091343"/>
          </a:xfrm>
          <a:prstGeom prst="rect">
            <a:avLst/>
          </a:prstGeom>
        </p:spPr>
      </p:pic>
      <p:sp>
        <p:nvSpPr>
          <p:cNvPr id="13" name="TextBox 12">
            <a:extLst>
              <a:ext uri="{FF2B5EF4-FFF2-40B4-BE49-F238E27FC236}">
                <a16:creationId xmlns:a16="http://schemas.microsoft.com/office/drawing/2014/main" id="{7281D197-FDD3-88EF-DAB6-8184D5325CA4}"/>
              </a:ext>
            </a:extLst>
          </p:cNvPr>
          <p:cNvSpPr txBox="1"/>
          <p:nvPr/>
        </p:nvSpPr>
        <p:spPr>
          <a:xfrm>
            <a:off x="1366249" y="5854876"/>
            <a:ext cx="7338600" cy="1077218"/>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wrap="square" rtlCol="0">
            <a:spAutoFit/>
          </a:bodyPr>
          <a:lstStyle/>
          <a:p>
            <a:pPr algn="ctr"/>
            <a:r>
              <a:rPr lang="en-GB" sz="3200" dirty="0"/>
              <a:t>Why might some be built on land and others at sea?</a:t>
            </a:r>
          </a:p>
        </p:txBody>
      </p:sp>
    </p:spTree>
    <p:extLst>
      <p:ext uri="{BB962C8B-B14F-4D97-AF65-F5344CB8AC3E}">
        <p14:creationId xmlns:p14="http://schemas.microsoft.com/office/powerpoint/2010/main" val="12792251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2"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13" grpId="2"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6EB0DDD-8340-56EE-22A2-B6D948F89522}"/>
              </a:ext>
            </a:extLst>
          </p:cNvPr>
          <p:cNvSpPr>
            <a:spLocks noGrp="1"/>
          </p:cNvSpPr>
          <p:nvPr>
            <p:ph type="ftr" sz="quarter" idx="3"/>
          </p:nvPr>
        </p:nvSpPr>
        <p:spPr/>
        <p:txBody>
          <a:bodyPr/>
          <a:lstStyle/>
          <a:p>
            <a:r>
              <a:rPr lang="en-GB"/>
              <a:t>STEM Education Programme - Wind Turbines Session</a:t>
            </a:r>
            <a:endParaRPr lang="en-GB" dirty="0"/>
          </a:p>
        </p:txBody>
      </p:sp>
      <p:pic>
        <p:nvPicPr>
          <p:cNvPr id="4" name="Content Placeholder 4" descr="Shape&#10;&#10;Description automatically generated">
            <a:extLst>
              <a:ext uri="{FF2B5EF4-FFF2-40B4-BE49-F238E27FC236}">
                <a16:creationId xmlns:a16="http://schemas.microsoft.com/office/drawing/2014/main" id="{BCE8C23A-D09B-BC7F-9B77-44A23793036D}"/>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626099" y="6124135"/>
            <a:ext cx="1947431" cy="1947431"/>
          </a:xfrm>
          <a:prstGeom prst="rect">
            <a:avLst/>
          </a:prstGeom>
        </p:spPr>
      </p:pic>
      <p:sp>
        <p:nvSpPr>
          <p:cNvPr id="5" name="TextBox 4">
            <a:extLst>
              <a:ext uri="{FF2B5EF4-FFF2-40B4-BE49-F238E27FC236}">
                <a16:creationId xmlns:a16="http://schemas.microsoft.com/office/drawing/2014/main" id="{0E64510D-3E5F-E51D-20F6-21E20ACCE481}"/>
              </a:ext>
            </a:extLst>
          </p:cNvPr>
          <p:cNvSpPr txBox="1"/>
          <p:nvPr/>
        </p:nvSpPr>
        <p:spPr>
          <a:xfrm>
            <a:off x="4573529" y="6229907"/>
            <a:ext cx="3255287" cy="477888"/>
          </a:xfrm>
          <a:prstGeom prst="rect">
            <a:avLst/>
          </a:prstGeom>
          <a:noFill/>
        </p:spPr>
        <p:txBody>
          <a:bodyPr wrap="square" rtlCol="0">
            <a:spAutoFit/>
          </a:bodyPr>
          <a:lstStyle/>
          <a:p>
            <a:pPr>
              <a:lnSpc>
                <a:spcPct val="150000"/>
              </a:lnSpc>
            </a:pPr>
            <a:r>
              <a:rPr lang="en-GB" sz="1867" dirty="0">
                <a:solidFill>
                  <a:srgbClr val="002D72"/>
                </a:solidFill>
                <a:cs typeface="Poppins ExtraBold" panose="00000900000000000000" pitchFamily="2" charset="0"/>
              </a:rPr>
              <a:t>Engineer</a:t>
            </a:r>
          </a:p>
        </p:txBody>
      </p:sp>
      <p:grpSp>
        <p:nvGrpSpPr>
          <p:cNvPr id="6" name="Group 5">
            <a:extLst>
              <a:ext uri="{FF2B5EF4-FFF2-40B4-BE49-F238E27FC236}">
                <a16:creationId xmlns:a16="http://schemas.microsoft.com/office/drawing/2014/main" id="{F7D5468C-921A-05C4-8E7F-39FDC7A97CD9}"/>
              </a:ext>
            </a:extLst>
          </p:cNvPr>
          <p:cNvGrpSpPr/>
          <p:nvPr/>
        </p:nvGrpSpPr>
        <p:grpSpPr>
          <a:xfrm>
            <a:off x="2626099" y="1959222"/>
            <a:ext cx="11501381" cy="1840544"/>
            <a:chOff x="122626" y="1341729"/>
            <a:chExt cx="9321493" cy="1593249"/>
          </a:xfrm>
        </p:grpSpPr>
        <p:pic>
          <p:nvPicPr>
            <p:cNvPr id="7" name="Picture 6" descr="Icon&#10;&#10;Description automatically generated">
              <a:extLst>
                <a:ext uri="{FF2B5EF4-FFF2-40B4-BE49-F238E27FC236}">
                  <a16:creationId xmlns:a16="http://schemas.microsoft.com/office/drawing/2014/main" id="{D3F1C893-D8F4-6DA2-E2B0-760DB7C22AB4}"/>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22626" y="1341729"/>
              <a:ext cx="1593249" cy="1593249"/>
            </a:xfrm>
            <a:prstGeom prst="rect">
              <a:avLst/>
            </a:prstGeom>
          </p:spPr>
        </p:pic>
        <p:sp>
          <p:nvSpPr>
            <p:cNvPr id="8" name="TextBox 7">
              <a:extLst>
                <a:ext uri="{FF2B5EF4-FFF2-40B4-BE49-F238E27FC236}">
                  <a16:creationId xmlns:a16="http://schemas.microsoft.com/office/drawing/2014/main" id="{E691783C-7306-6D09-720A-4FDF6609605F}"/>
                </a:ext>
              </a:extLst>
            </p:cNvPr>
            <p:cNvSpPr txBox="1"/>
            <p:nvPr/>
          </p:nvSpPr>
          <p:spPr>
            <a:xfrm>
              <a:off x="1718144" y="1460160"/>
              <a:ext cx="3310440" cy="413679"/>
            </a:xfrm>
            <a:prstGeom prst="rect">
              <a:avLst/>
            </a:prstGeom>
            <a:noFill/>
          </p:spPr>
          <p:txBody>
            <a:bodyPr wrap="square" rtlCol="0">
              <a:spAutoFit/>
            </a:bodyPr>
            <a:lstStyle/>
            <a:p>
              <a:pPr>
                <a:lnSpc>
                  <a:spcPct val="150000"/>
                </a:lnSpc>
              </a:pPr>
              <a:r>
                <a:rPr lang="en-GB" sz="1867" dirty="0">
                  <a:solidFill>
                    <a:srgbClr val="002D72"/>
                  </a:solidFill>
                  <a:cs typeface="Poppins ExtraBold" panose="00000900000000000000" pitchFamily="2" charset="0"/>
                </a:rPr>
                <a:t>Wind Turbine Technician</a:t>
              </a:r>
            </a:p>
          </p:txBody>
        </p:sp>
        <p:sp>
          <p:nvSpPr>
            <p:cNvPr id="9" name="Rectangle 8">
              <a:extLst>
                <a:ext uri="{FF2B5EF4-FFF2-40B4-BE49-F238E27FC236}">
                  <a16:creationId xmlns:a16="http://schemas.microsoft.com/office/drawing/2014/main" id="{DA647971-33A9-6A4D-F06C-771F71A8149A}"/>
                </a:ext>
              </a:extLst>
            </p:cNvPr>
            <p:cNvSpPr/>
            <p:nvPr/>
          </p:nvSpPr>
          <p:spPr>
            <a:xfrm>
              <a:off x="182472" y="1341729"/>
              <a:ext cx="9261647" cy="1593249"/>
            </a:xfrm>
            <a:prstGeom prst="rect">
              <a:avLst/>
            </a:prstGeom>
            <a:noFill/>
            <a:ln>
              <a:solidFill>
                <a:srgbClr val="002D7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dirty="0"/>
            </a:p>
          </p:txBody>
        </p:sp>
        <p:sp>
          <p:nvSpPr>
            <p:cNvPr id="10" name="TextBox 9">
              <a:extLst>
                <a:ext uri="{FF2B5EF4-FFF2-40B4-BE49-F238E27FC236}">
                  <a16:creationId xmlns:a16="http://schemas.microsoft.com/office/drawing/2014/main" id="{BE6DB177-7C2C-F41C-3EBE-193A06B11055}"/>
                </a:ext>
              </a:extLst>
            </p:cNvPr>
            <p:cNvSpPr txBox="1"/>
            <p:nvPr/>
          </p:nvSpPr>
          <p:spPr>
            <a:xfrm>
              <a:off x="1715875" y="1834360"/>
              <a:ext cx="7728244" cy="685597"/>
            </a:xfrm>
            <a:prstGeom prst="rect">
              <a:avLst/>
            </a:prstGeom>
            <a:noFill/>
          </p:spPr>
          <p:txBody>
            <a:bodyPr wrap="square" rtlCol="0">
              <a:spAutoFit/>
            </a:bodyPr>
            <a:lstStyle/>
            <a:p>
              <a:pPr marL="228594" indent="-228594">
                <a:lnSpc>
                  <a:spcPct val="150000"/>
                </a:lnSpc>
                <a:buFont typeface="Arial" panose="020B0604020202020204" pitchFamily="34" charset="0"/>
                <a:buChar char="•"/>
              </a:pPr>
              <a:r>
                <a:rPr lang="en-GB" sz="1600" dirty="0">
                  <a:solidFill>
                    <a:srgbClr val="002D72"/>
                  </a:solidFill>
                  <a:cs typeface="Poppins" panose="00000500000000000000" pitchFamily="2" charset="0"/>
                </a:rPr>
                <a:t>Carry out maintenance on the wind turbines and fix any faults.</a:t>
              </a:r>
            </a:p>
            <a:p>
              <a:pPr marL="228594" indent="-228594">
                <a:lnSpc>
                  <a:spcPct val="150000"/>
                </a:lnSpc>
                <a:buFont typeface="Arial" panose="020B0604020202020204" pitchFamily="34" charset="0"/>
                <a:buChar char="•"/>
              </a:pPr>
              <a:r>
                <a:rPr lang="en-GB" sz="1600" dirty="0">
                  <a:solidFill>
                    <a:srgbClr val="002D72"/>
                  </a:solidFill>
                  <a:cs typeface="Poppins" panose="00000500000000000000" pitchFamily="2" charset="0"/>
                </a:rPr>
                <a:t>Most of their work is done offshore and they get to work each day via CTV (Crew Transfer Vessels).</a:t>
              </a:r>
            </a:p>
          </p:txBody>
        </p:sp>
      </p:grpSp>
      <p:sp>
        <p:nvSpPr>
          <p:cNvPr id="11" name="TextBox 10">
            <a:extLst>
              <a:ext uri="{FF2B5EF4-FFF2-40B4-BE49-F238E27FC236}">
                <a16:creationId xmlns:a16="http://schemas.microsoft.com/office/drawing/2014/main" id="{38223C63-F79A-8301-CB72-069A5EAFE4FF}"/>
              </a:ext>
            </a:extLst>
          </p:cNvPr>
          <p:cNvSpPr txBox="1"/>
          <p:nvPr/>
        </p:nvSpPr>
        <p:spPr>
          <a:xfrm>
            <a:off x="4573528" y="6652021"/>
            <a:ext cx="9553953" cy="1161344"/>
          </a:xfrm>
          <a:prstGeom prst="rect">
            <a:avLst/>
          </a:prstGeom>
          <a:noFill/>
        </p:spPr>
        <p:txBody>
          <a:bodyPr wrap="square" rtlCol="0">
            <a:spAutoFit/>
          </a:bodyPr>
          <a:lstStyle/>
          <a:p>
            <a:pPr marL="228594" indent="-228594">
              <a:lnSpc>
                <a:spcPct val="150000"/>
              </a:lnSpc>
              <a:buFont typeface="Arial" panose="020B0604020202020204" pitchFamily="34" charset="0"/>
              <a:buChar char="•"/>
            </a:pPr>
            <a:r>
              <a:rPr lang="en-GB" sz="1600" dirty="0">
                <a:solidFill>
                  <a:srgbClr val="002D72"/>
                </a:solidFill>
                <a:cs typeface="Poppins" panose="00000500000000000000" pitchFamily="2" charset="0"/>
              </a:rPr>
              <a:t>Monitor the wind farm by speaking to technicians and looking at reports and monitoring data </a:t>
            </a:r>
          </a:p>
          <a:p>
            <a:pPr marL="228594" indent="-228594">
              <a:lnSpc>
                <a:spcPct val="150000"/>
              </a:lnSpc>
              <a:buFont typeface="Arial" panose="020B0604020202020204" pitchFamily="34" charset="0"/>
              <a:buChar char="•"/>
            </a:pPr>
            <a:r>
              <a:rPr lang="en-GB" sz="1600" dirty="0">
                <a:solidFill>
                  <a:srgbClr val="002D72"/>
                </a:solidFill>
                <a:cs typeface="Poppins" panose="00000500000000000000" pitchFamily="2" charset="0"/>
              </a:rPr>
              <a:t>They spend the majority of their time onshore, but go offshore when needed to help with large or complicated work. </a:t>
            </a:r>
          </a:p>
        </p:txBody>
      </p:sp>
      <p:grpSp>
        <p:nvGrpSpPr>
          <p:cNvPr id="12" name="Group 11">
            <a:extLst>
              <a:ext uri="{FF2B5EF4-FFF2-40B4-BE49-F238E27FC236}">
                <a16:creationId xmlns:a16="http://schemas.microsoft.com/office/drawing/2014/main" id="{A2A012D3-4D7E-CC4A-F9ED-589AD481FEE2}"/>
              </a:ext>
            </a:extLst>
          </p:cNvPr>
          <p:cNvGrpSpPr/>
          <p:nvPr/>
        </p:nvGrpSpPr>
        <p:grpSpPr>
          <a:xfrm>
            <a:off x="2630707" y="4006856"/>
            <a:ext cx="11496773" cy="1961233"/>
            <a:chOff x="5647293" y="2212148"/>
            <a:chExt cx="9919146" cy="1692106"/>
          </a:xfrm>
        </p:grpSpPr>
        <p:pic>
          <p:nvPicPr>
            <p:cNvPr id="13" name="Picture 12" descr="Shape&#10;&#10;Description automatically generated">
              <a:extLst>
                <a:ext uri="{FF2B5EF4-FFF2-40B4-BE49-F238E27FC236}">
                  <a16:creationId xmlns:a16="http://schemas.microsoft.com/office/drawing/2014/main" id="{00CF75DB-DC43-B9F5-19EB-F97209BBABC0}"/>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5647293" y="2212148"/>
              <a:ext cx="1692105" cy="1692105"/>
            </a:xfrm>
            <a:prstGeom prst="rect">
              <a:avLst/>
            </a:prstGeom>
          </p:spPr>
        </p:pic>
        <p:sp>
          <p:nvSpPr>
            <p:cNvPr id="14" name="TextBox 13">
              <a:extLst>
                <a:ext uri="{FF2B5EF4-FFF2-40B4-BE49-F238E27FC236}">
                  <a16:creationId xmlns:a16="http://schemas.microsoft.com/office/drawing/2014/main" id="{6A855A05-C622-3093-3CED-C3A770AEFDE0}"/>
                </a:ext>
              </a:extLst>
            </p:cNvPr>
            <p:cNvSpPr txBox="1"/>
            <p:nvPr/>
          </p:nvSpPr>
          <p:spPr>
            <a:xfrm>
              <a:off x="7339398" y="2329222"/>
              <a:ext cx="2646568" cy="412311"/>
            </a:xfrm>
            <a:prstGeom prst="rect">
              <a:avLst/>
            </a:prstGeom>
            <a:noFill/>
          </p:spPr>
          <p:txBody>
            <a:bodyPr wrap="square" rtlCol="0">
              <a:spAutoFit/>
            </a:bodyPr>
            <a:lstStyle/>
            <a:p>
              <a:pPr>
                <a:lnSpc>
                  <a:spcPct val="150000"/>
                </a:lnSpc>
              </a:pPr>
              <a:r>
                <a:rPr lang="en-GB" sz="1867" dirty="0">
                  <a:solidFill>
                    <a:srgbClr val="002D72"/>
                  </a:solidFill>
                  <a:cs typeface="Poppins ExtraBold" panose="00000900000000000000" pitchFamily="2" charset="0"/>
                </a:rPr>
                <a:t>Commercial Manager</a:t>
              </a:r>
            </a:p>
          </p:txBody>
        </p:sp>
        <p:sp>
          <p:nvSpPr>
            <p:cNvPr id="15" name="Rectangle 14">
              <a:extLst>
                <a:ext uri="{FF2B5EF4-FFF2-40B4-BE49-F238E27FC236}">
                  <a16:creationId xmlns:a16="http://schemas.microsoft.com/office/drawing/2014/main" id="{26E29387-BEBD-B39C-12E9-DB322B815B73}"/>
                </a:ext>
              </a:extLst>
            </p:cNvPr>
            <p:cNvSpPr/>
            <p:nvPr/>
          </p:nvSpPr>
          <p:spPr>
            <a:xfrm>
              <a:off x="5707026" y="2224057"/>
              <a:ext cx="9859413" cy="1680197"/>
            </a:xfrm>
            <a:prstGeom prst="rect">
              <a:avLst/>
            </a:prstGeom>
            <a:noFill/>
            <a:ln>
              <a:solidFill>
                <a:srgbClr val="002D7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dirty="0"/>
            </a:p>
          </p:txBody>
        </p:sp>
        <p:sp>
          <p:nvSpPr>
            <p:cNvPr id="16" name="TextBox 15">
              <a:extLst>
                <a:ext uri="{FF2B5EF4-FFF2-40B4-BE49-F238E27FC236}">
                  <a16:creationId xmlns:a16="http://schemas.microsoft.com/office/drawing/2014/main" id="{8E010FDE-5FD8-E1B5-1513-9021180E6F0A}"/>
                </a:ext>
              </a:extLst>
            </p:cNvPr>
            <p:cNvSpPr txBox="1"/>
            <p:nvPr/>
          </p:nvSpPr>
          <p:spPr>
            <a:xfrm>
              <a:off x="7339398" y="2646391"/>
              <a:ext cx="7887910" cy="1001980"/>
            </a:xfrm>
            <a:prstGeom prst="rect">
              <a:avLst/>
            </a:prstGeom>
            <a:noFill/>
          </p:spPr>
          <p:txBody>
            <a:bodyPr wrap="square" rtlCol="0">
              <a:spAutoFit/>
            </a:bodyPr>
            <a:lstStyle/>
            <a:p>
              <a:pPr marL="228594" indent="-228594">
                <a:lnSpc>
                  <a:spcPct val="150000"/>
                </a:lnSpc>
                <a:buFont typeface="Arial" panose="020B0604020202020204" pitchFamily="34" charset="0"/>
                <a:buChar char="•"/>
              </a:pPr>
              <a:r>
                <a:rPr lang="en-GB" sz="1600" dirty="0">
                  <a:solidFill>
                    <a:srgbClr val="002D72"/>
                  </a:solidFill>
                  <a:cs typeface="Poppins" panose="00000500000000000000" pitchFamily="2" charset="0"/>
                </a:rPr>
                <a:t>Ensure that all works on-site happen on time and to budget.</a:t>
              </a:r>
            </a:p>
            <a:p>
              <a:pPr marL="228594" indent="-228594">
                <a:lnSpc>
                  <a:spcPct val="150000"/>
                </a:lnSpc>
                <a:buFont typeface="Arial" panose="020B0604020202020204" pitchFamily="34" charset="0"/>
                <a:buChar char="•"/>
              </a:pPr>
              <a:r>
                <a:rPr lang="en-GB" sz="1600" dirty="0">
                  <a:solidFill>
                    <a:srgbClr val="002D72"/>
                  </a:solidFill>
                  <a:cs typeface="Poppins" panose="00000500000000000000" pitchFamily="2" charset="0"/>
                </a:rPr>
                <a:t>Speak to different departments and work out what work is highest priority, then are responsible for reporting progress and performance to the management.</a:t>
              </a:r>
            </a:p>
          </p:txBody>
        </p:sp>
      </p:grpSp>
      <p:sp>
        <p:nvSpPr>
          <p:cNvPr id="17" name="Rectangle 16">
            <a:extLst>
              <a:ext uri="{FF2B5EF4-FFF2-40B4-BE49-F238E27FC236}">
                <a16:creationId xmlns:a16="http://schemas.microsoft.com/office/drawing/2014/main" id="{1925C458-4683-9362-8111-B39BC36F7259}"/>
              </a:ext>
            </a:extLst>
          </p:cNvPr>
          <p:cNvSpPr/>
          <p:nvPr/>
        </p:nvSpPr>
        <p:spPr>
          <a:xfrm>
            <a:off x="2699940" y="6124135"/>
            <a:ext cx="11427540" cy="1947431"/>
          </a:xfrm>
          <a:prstGeom prst="rect">
            <a:avLst/>
          </a:prstGeom>
          <a:noFill/>
          <a:ln>
            <a:solidFill>
              <a:srgbClr val="002D7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dirty="0"/>
          </a:p>
        </p:txBody>
      </p:sp>
      <p:sp>
        <p:nvSpPr>
          <p:cNvPr id="18" name="TextBox 17">
            <a:extLst>
              <a:ext uri="{FF2B5EF4-FFF2-40B4-BE49-F238E27FC236}">
                <a16:creationId xmlns:a16="http://schemas.microsoft.com/office/drawing/2014/main" id="{CF3692E4-7B72-65D2-A119-F0C1B786C5CF}"/>
              </a:ext>
            </a:extLst>
          </p:cNvPr>
          <p:cNvSpPr txBox="1"/>
          <p:nvPr/>
        </p:nvSpPr>
        <p:spPr>
          <a:xfrm>
            <a:off x="715885" y="456474"/>
            <a:ext cx="9819593" cy="1138773"/>
          </a:xfrm>
          <a:prstGeom prst="rect">
            <a:avLst/>
          </a:prstGeom>
          <a:noFill/>
        </p:spPr>
        <p:txBody>
          <a:bodyPr wrap="square">
            <a:spAutoFit/>
          </a:bodyPr>
          <a:lstStyle/>
          <a:p>
            <a:r>
              <a:rPr lang="en-GB" sz="4000" dirty="0">
                <a:solidFill>
                  <a:schemeClr val="tx2"/>
                </a:solidFill>
                <a:latin typeface="Arial Black" panose="020B0A04020102020204" pitchFamily="34" charset="0"/>
              </a:rPr>
              <a:t>Introduction to Wind Turbines</a:t>
            </a:r>
          </a:p>
          <a:p>
            <a:r>
              <a:rPr lang="en-GB" sz="2800" b="1" dirty="0">
                <a:solidFill>
                  <a:schemeClr val="accent1"/>
                </a:solidFill>
              </a:rPr>
              <a:t>Who works with wind turbines?</a:t>
            </a:r>
          </a:p>
        </p:txBody>
      </p:sp>
    </p:spTree>
    <p:extLst>
      <p:ext uri="{BB962C8B-B14F-4D97-AF65-F5344CB8AC3E}">
        <p14:creationId xmlns:p14="http://schemas.microsoft.com/office/powerpoint/2010/main" val="6090269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6EB0DDD-8340-56EE-22A2-B6D948F89522}"/>
              </a:ext>
            </a:extLst>
          </p:cNvPr>
          <p:cNvSpPr>
            <a:spLocks noGrp="1"/>
          </p:cNvSpPr>
          <p:nvPr>
            <p:ph type="ftr" sz="quarter" idx="3"/>
          </p:nvPr>
        </p:nvSpPr>
        <p:spPr/>
        <p:txBody>
          <a:bodyPr/>
          <a:lstStyle/>
          <a:p>
            <a:r>
              <a:rPr lang="en-GB"/>
              <a:t>STEM Education Programme - Wind Turbines Session</a:t>
            </a:r>
            <a:endParaRPr lang="en-GB" dirty="0"/>
          </a:p>
        </p:txBody>
      </p:sp>
      <p:pic>
        <p:nvPicPr>
          <p:cNvPr id="4" name="Content Placeholder 4" descr="Shape&#10;&#10;Description automatically generated">
            <a:extLst>
              <a:ext uri="{FF2B5EF4-FFF2-40B4-BE49-F238E27FC236}">
                <a16:creationId xmlns:a16="http://schemas.microsoft.com/office/drawing/2014/main" id="{BCE8C23A-D09B-BC7F-9B77-44A23793036D}"/>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611167" y="6112601"/>
            <a:ext cx="1947431" cy="1947431"/>
          </a:xfrm>
          <a:prstGeom prst="rect">
            <a:avLst/>
          </a:prstGeom>
        </p:spPr>
      </p:pic>
      <p:grpSp>
        <p:nvGrpSpPr>
          <p:cNvPr id="6" name="Group 5">
            <a:extLst>
              <a:ext uri="{FF2B5EF4-FFF2-40B4-BE49-F238E27FC236}">
                <a16:creationId xmlns:a16="http://schemas.microsoft.com/office/drawing/2014/main" id="{F7D5468C-921A-05C4-8E7F-39FDC7A97CD9}"/>
              </a:ext>
            </a:extLst>
          </p:cNvPr>
          <p:cNvGrpSpPr/>
          <p:nvPr/>
        </p:nvGrpSpPr>
        <p:grpSpPr>
          <a:xfrm>
            <a:off x="2626099" y="1959222"/>
            <a:ext cx="11501381" cy="1840544"/>
            <a:chOff x="122626" y="1341729"/>
            <a:chExt cx="9321493" cy="1593249"/>
          </a:xfrm>
        </p:grpSpPr>
        <p:pic>
          <p:nvPicPr>
            <p:cNvPr id="7" name="Picture 6" descr="Icon&#10;&#10;Description automatically generated">
              <a:extLst>
                <a:ext uri="{FF2B5EF4-FFF2-40B4-BE49-F238E27FC236}">
                  <a16:creationId xmlns:a16="http://schemas.microsoft.com/office/drawing/2014/main" id="{D3F1C893-D8F4-6DA2-E2B0-760DB7C22AB4}"/>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22626" y="1341729"/>
              <a:ext cx="1593249" cy="1593249"/>
            </a:xfrm>
            <a:prstGeom prst="rect">
              <a:avLst/>
            </a:prstGeom>
          </p:spPr>
        </p:pic>
        <p:sp>
          <p:nvSpPr>
            <p:cNvPr id="9" name="Rectangle 8">
              <a:extLst>
                <a:ext uri="{FF2B5EF4-FFF2-40B4-BE49-F238E27FC236}">
                  <a16:creationId xmlns:a16="http://schemas.microsoft.com/office/drawing/2014/main" id="{DA647971-33A9-6A4D-F06C-771F71A8149A}"/>
                </a:ext>
              </a:extLst>
            </p:cNvPr>
            <p:cNvSpPr/>
            <p:nvPr/>
          </p:nvSpPr>
          <p:spPr>
            <a:xfrm>
              <a:off x="182472" y="1341729"/>
              <a:ext cx="9261647" cy="1593249"/>
            </a:xfrm>
            <a:prstGeom prst="rect">
              <a:avLst/>
            </a:prstGeom>
            <a:noFill/>
            <a:ln>
              <a:solidFill>
                <a:srgbClr val="002D7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dirty="0"/>
            </a:p>
          </p:txBody>
        </p:sp>
      </p:grpSp>
      <p:grpSp>
        <p:nvGrpSpPr>
          <p:cNvPr id="12" name="Group 11">
            <a:extLst>
              <a:ext uri="{FF2B5EF4-FFF2-40B4-BE49-F238E27FC236}">
                <a16:creationId xmlns:a16="http://schemas.microsoft.com/office/drawing/2014/main" id="{A2A012D3-4D7E-CC4A-F9ED-589AD481FEE2}"/>
              </a:ext>
            </a:extLst>
          </p:cNvPr>
          <p:cNvGrpSpPr/>
          <p:nvPr/>
        </p:nvGrpSpPr>
        <p:grpSpPr>
          <a:xfrm>
            <a:off x="2630707" y="4006856"/>
            <a:ext cx="11496773" cy="1961233"/>
            <a:chOff x="5647293" y="2212148"/>
            <a:chExt cx="9919146" cy="1692106"/>
          </a:xfrm>
        </p:grpSpPr>
        <p:pic>
          <p:nvPicPr>
            <p:cNvPr id="13" name="Picture 12" descr="Shape&#10;&#10;Description automatically generated">
              <a:extLst>
                <a:ext uri="{FF2B5EF4-FFF2-40B4-BE49-F238E27FC236}">
                  <a16:creationId xmlns:a16="http://schemas.microsoft.com/office/drawing/2014/main" id="{00CF75DB-DC43-B9F5-19EB-F97209BBABC0}"/>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5647293" y="2212148"/>
              <a:ext cx="1692105" cy="1692105"/>
            </a:xfrm>
            <a:prstGeom prst="rect">
              <a:avLst/>
            </a:prstGeom>
          </p:spPr>
        </p:pic>
        <p:sp>
          <p:nvSpPr>
            <p:cNvPr id="15" name="Rectangle 14">
              <a:extLst>
                <a:ext uri="{FF2B5EF4-FFF2-40B4-BE49-F238E27FC236}">
                  <a16:creationId xmlns:a16="http://schemas.microsoft.com/office/drawing/2014/main" id="{26E29387-BEBD-B39C-12E9-DB322B815B73}"/>
                </a:ext>
              </a:extLst>
            </p:cNvPr>
            <p:cNvSpPr/>
            <p:nvPr/>
          </p:nvSpPr>
          <p:spPr>
            <a:xfrm>
              <a:off x="5707026" y="2224057"/>
              <a:ext cx="9859413" cy="1680197"/>
            </a:xfrm>
            <a:prstGeom prst="rect">
              <a:avLst/>
            </a:prstGeom>
            <a:noFill/>
            <a:ln>
              <a:solidFill>
                <a:srgbClr val="002D7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dirty="0"/>
            </a:p>
          </p:txBody>
        </p:sp>
      </p:grpSp>
      <p:sp>
        <p:nvSpPr>
          <p:cNvPr id="17" name="Rectangle 16">
            <a:extLst>
              <a:ext uri="{FF2B5EF4-FFF2-40B4-BE49-F238E27FC236}">
                <a16:creationId xmlns:a16="http://schemas.microsoft.com/office/drawing/2014/main" id="{1925C458-4683-9362-8111-B39BC36F7259}"/>
              </a:ext>
            </a:extLst>
          </p:cNvPr>
          <p:cNvSpPr/>
          <p:nvPr/>
        </p:nvSpPr>
        <p:spPr>
          <a:xfrm>
            <a:off x="2694618" y="6112602"/>
            <a:ext cx="11427540" cy="1947431"/>
          </a:xfrm>
          <a:prstGeom prst="rect">
            <a:avLst/>
          </a:prstGeom>
          <a:noFill/>
          <a:ln>
            <a:solidFill>
              <a:srgbClr val="002D7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dirty="0"/>
          </a:p>
        </p:txBody>
      </p:sp>
      <p:sp>
        <p:nvSpPr>
          <p:cNvPr id="18" name="TextBox 17">
            <a:extLst>
              <a:ext uri="{FF2B5EF4-FFF2-40B4-BE49-F238E27FC236}">
                <a16:creationId xmlns:a16="http://schemas.microsoft.com/office/drawing/2014/main" id="{CF3692E4-7B72-65D2-A119-F0C1B786C5CF}"/>
              </a:ext>
            </a:extLst>
          </p:cNvPr>
          <p:cNvSpPr txBox="1"/>
          <p:nvPr/>
        </p:nvSpPr>
        <p:spPr>
          <a:xfrm>
            <a:off x="735151" y="459755"/>
            <a:ext cx="10150898" cy="1138773"/>
          </a:xfrm>
          <a:prstGeom prst="rect">
            <a:avLst/>
          </a:prstGeom>
          <a:noFill/>
        </p:spPr>
        <p:txBody>
          <a:bodyPr wrap="square">
            <a:spAutoFit/>
          </a:bodyPr>
          <a:lstStyle/>
          <a:p>
            <a:r>
              <a:rPr lang="en-GB" sz="4000" dirty="0">
                <a:solidFill>
                  <a:schemeClr val="tx2"/>
                </a:solidFill>
                <a:latin typeface="Arial Black" panose="020B0A04020102020204" pitchFamily="34" charset="0"/>
              </a:rPr>
              <a:t>Introduction to Wind Turbines</a:t>
            </a:r>
          </a:p>
          <a:p>
            <a:r>
              <a:rPr lang="en-GB" sz="2800" b="1" dirty="0">
                <a:solidFill>
                  <a:schemeClr val="accent1"/>
                </a:solidFill>
              </a:rPr>
              <a:t>Who works with wind turbines?</a:t>
            </a:r>
          </a:p>
        </p:txBody>
      </p:sp>
      <p:sp>
        <p:nvSpPr>
          <p:cNvPr id="19" name="TextBox 1">
            <a:extLst>
              <a:ext uri="{FF2B5EF4-FFF2-40B4-BE49-F238E27FC236}">
                <a16:creationId xmlns:a16="http://schemas.microsoft.com/office/drawing/2014/main" id="{305D67BB-7E1C-29F6-DE93-9EE7415D2448}"/>
              </a:ext>
            </a:extLst>
          </p:cNvPr>
          <p:cNvSpPr txBox="1"/>
          <p:nvPr/>
        </p:nvSpPr>
        <p:spPr>
          <a:xfrm>
            <a:off x="4805754" y="2034480"/>
            <a:ext cx="6080295" cy="47012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GB" sz="1867" dirty="0">
                <a:solidFill>
                  <a:srgbClr val="002D72"/>
                </a:solidFill>
                <a:cs typeface="Poppins ExtraBold" panose="00000900000000000000" pitchFamily="2" charset="0"/>
              </a:rPr>
              <a:t>Turbine Engineers (Development Stage)</a:t>
            </a:r>
          </a:p>
        </p:txBody>
      </p:sp>
      <p:sp>
        <p:nvSpPr>
          <p:cNvPr id="20" name="TextBox 2">
            <a:extLst>
              <a:ext uri="{FF2B5EF4-FFF2-40B4-BE49-F238E27FC236}">
                <a16:creationId xmlns:a16="http://schemas.microsoft.com/office/drawing/2014/main" id="{490EE5CF-AD66-E19D-879D-7954CB096226}"/>
              </a:ext>
            </a:extLst>
          </p:cNvPr>
          <p:cNvSpPr txBox="1"/>
          <p:nvPr/>
        </p:nvSpPr>
        <p:spPr>
          <a:xfrm>
            <a:off x="4591939" y="2480514"/>
            <a:ext cx="9535541" cy="1154675"/>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28594" indent="-228594">
              <a:lnSpc>
                <a:spcPct val="150000"/>
              </a:lnSpc>
              <a:buFont typeface="Arial" panose="020B0604020202020204" pitchFamily="34" charset="0"/>
              <a:buChar char="•"/>
            </a:pPr>
            <a:r>
              <a:rPr lang="en-GB" sz="1600" dirty="0">
                <a:solidFill>
                  <a:srgbClr val="002D72"/>
                </a:solidFill>
                <a:cs typeface="Poppins" panose="00000500000000000000" pitchFamily="2" charset="0"/>
              </a:rPr>
              <a:t>Work with turbine manufacturers to understand what turbines are available</a:t>
            </a:r>
          </a:p>
          <a:p>
            <a:pPr marL="228594" indent="-228594">
              <a:lnSpc>
                <a:spcPct val="150000"/>
              </a:lnSpc>
              <a:buFont typeface="Arial" panose="020B0604020202020204" pitchFamily="34" charset="0"/>
              <a:buChar char="•"/>
            </a:pPr>
            <a:r>
              <a:rPr lang="en-GB" sz="1600" dirty="0">
                <a:solidFill>
                  <a:srgbClr val="002D72"/>
                </a:solidFill>
                <a:cs typeface="Poppins" panose="00000500000000000000" pitchFamily="2" charset="0"/>
              </a:rPr>
              <a:t>Help teams to consider wind conditions, landscape and environmental constraints to make sure the turbine is as efficient as possible. </a:t>
            </a:r>
          </a:p>
        </p:txBody>
      </p:sp>
      <p:sp>
        <p:nvSpPr>
          <p:cNvPr id="21" name="TextBox 1">
            <a:extLst>
              <a:ext uri="{FF2B5EF4-FFF2-40B4-BE49-F238E27FC236}">
                <a16:creationId xmlns:a16="http://schemas.microsoft.com/office/drawing/2014/main" id="{1F897C46-D475-228D-8DA2-00F93DE20DCE}"/>
              </a:ext>
            </a:extLst>
          </p:cNvPr>
          <p:cNvSpPr txBox="1"/>
          <p:nvPr/>
        </p:nvSpPr>
        <p:spPr>
          <a:xfrm>
            <a:off x="4591939" y="4067926"/>
            <a:ext cx="8981039" cy="158569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GB" sz="1867" dirty="0">
                <a:solidFill>
                  <a:srgbClr val="002D72"/>
                </a:solidFill>
                <a:cs typeface="Poppins ExtraBold" panose="00000900000000000000" pitchFamily="2" charset="0"/>
              </a:rPr>
              <a:t>Wind Analyst/Statistician</a:t>
            </a:r>
          </a:p>
          <a:p>
            <a:pPr marL="342900" indent="-342900">
              <a:lnSpc>
                <a:spcPct val="150000"/>
              </a:lnSpc>
              <a:buFont typeface="Arial" panose="020B0604020202020204" pitchFamily="34" charset="0"/>
              <a:buChar char="•"/>
            </a:pPr>
            <a:r>
              <a:rPr lang="en-GB" sz="1600" dirty="0">
                <a:solidFill>
                  <a:srgbClr val="002D72"/>
                </a:solidFill>
                <a:cs typeface="Poppins ExtraBold" panose="00000900000000000000" pitchFamily="2" charset="0"/>
              </a:rPr>
              <a:t>Work with wind data from weather masts or other equipment to ensure SSE put the best turbine on the site to meet such conditions.</a:t>
            </a:r>
          </a:p>
          <a:p>
            <a:pPr marL="342900" indent="-342900">
              <a:lnSpc>
                <a:spcPct val="150000"/>
              </a:lnSpc>
              <a:buFont typeface="Arial" panose="020B0604020202020204" pitchFamily="34" charset="0"/>
              <a:buChar char="•"/>
            </a:pPr>
            <a:r>
              <a:rPr lang="en-GB" sz="1600" dirty="0">
                <a:solidFill>
                  <a:srgbClr val="002D72"/>
                </a:solidFill>
                <a:cs typeface="Poppins ExtraBold" panose="00000900000000000000" pitchFamily="2" charset="0"/>
              </a:rPr>
              <a:t>Analyse the data and suggest changes to help drive efficiency.  </a:t>
            </a:r>
          </a:p>
        </p:txBody>
      </p:sp>
      <p:sp>
        <p:nvSpPr>
          <p:cNvPr id="22" name="TextBox 1">
            <a:extLst>
              <a:ext uri="{FF2B5EF4-FFF2-40B4-BE49-F238E27FC236}">
                <a16:creationId xmlns:a16="http://schemas.microsoft.com/office/drawing/2014/main" id="{537D8A1F-57B3-2DB1-C85A-21C013BDA1E9}"/>
              </a:ext>
            </a:extLst>
          </p:cNvPr>
          <p:cNvSpPr txBox="1"/>
          <p:nvPr/>
        </p:nvSpPr>
        <p:spPr>
          <a:xfrm>
            <a:off x="4568206" y="6239857"/>
            <a:ext cx="3255287" cy="47788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GB" sz="1867" dirty="0">
                <a:solidFill>
                  <a:srgbClr val="002D72"/>
                </a:solidFill>
                <a:cs typeface="Poppins ExtraBold" panose="00000900000000000000" pitchFamily="2" charset="0"/>
              </a:rPr>
              <a:t>Consents Team</a:t>
            </a:r>
          </a:p>
        </p:txBody>
      </p:sp>
      <p:sp>
        <p:nvSpPr>
          <p:cNvPr id="23" name="TextBox 2">
            <a:extLst>
              <a:ext uri="{FF2B5EF4-FFF2-40B4-BE49-F238E27FC236}">
                <a16:creationId xmlns:a16="http://schemas.microsoft.com/office/drawing/2014/main" id="{FBA980BC-942B-1D75-1731-EE748C97DE18}"/>
              </a:ext>
            </a:extLst>
          </p:cNvPr>
          <p:cNvSpPr txBox="1"/>
          <p:nvPr/>
        </p:nvSpPr>
        <p:spPr>
          <a:xfrm>
            <a:off x="4568205" y="6661971"/>
            <a:ext cx="9553953" cy="1154675"/>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28594" indent="-228594">
              <a:lnSpc>
                <a:spcPct val="150000"/>
              </a:lnSpc>
              <a:buFont typeface="Arial" panose="020B0604020202020204" pitchFamily="34" charset="0"/>
              <a:buChar char="•"/>
            </a:pPr>
            <a:r>
              <a:rPr lang="en-GB" sz="1600" dirty="0">
                <a:solidFill>
                  <a:srgbClr val="002D72"/>
                </a:solidFill>
                <a:cs typeface="Poppins" panose="00000500000000000000" pitchFamily="2" charset="0"/>
              </a:rPr>
              <a:t>Helps identify the best possible sites for a wind farm and advises on the design</a:t>
            </a:r>
          </a:p>
          <a:p>
            <a:pPr marL="228594" indent="-228594">
              <a:lnSpc>
                <a:spcPct val="150000"/>
              </a:lnSpc>
              <a:buFont typeface="Arial" panose="020B0604020202020204" pitchFamily="34" charset="0"/>
              <a:buChar char="•"/>
            </a:pPr>
            <a:r>
              <a:rPr lang="en-GB" sz="1600" dirty="0">
                <a:solidFill>
                  <a:srgbClr val="002D72"/>
                </a:solidFill>
                <a:cs typeface="Poppins" panose="00000500000000000000" pitchFamily="2" charset="0"/>
              </a:rPr>
              <a:t>Works to get permission from local organisations to build the project. This team then hands over the project to the construction team. </a:t>
            </a:r>
          </a:p>
        </p:txBody>
      </p:sp>
    </p:spTree>
    <p:extLst>
      <p:ext uri="{BB962C8B-B14F-4D97-AF65-F5344CB8AC3E}">
        <p14:creationId xmlns:p14="http://schemas.microsoft.com/office/powerpoint/2010/main" val="6426965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F5C731C-02F0-2087-81A7-920D58312568}"/>
              </a:ext>
            </a:extLst>
          </p:cNvPr>
          <p:cNvSpPr>
            <a:spLocks noGrp="1"/>
          </p:cNvSpPr>
          <p:nvPr>
            <p:ph type="title"/>
          </p:nvPr>
        </p:nvSpPr>
        <p:spPr/>
        <p:txBody>
          <a:bodyPr/>
          <a:lstStyle/>
          <a:p>
            <a:r>
              <a:rPr lang="en-GB" dirty="0"/>
              <a:t>How does a wind turbine work?</a:t>
            </a:r>
          </a:p>
        </p:txBody>
      </p:sp>
      <p:pic>
        <p:nvPicPr>
          <p:cNvPr id="2" name="Graphic 73">
            <a:extLst>
              <a:ext uri="{FF2B5EF4-FFF2-40B4-BE49-F238E27FC236}">
                <a16:creationId xmlns:a16="http://schemas.microsoft.com/office/drawing/2014/main" id="{9D030FA8-A243-E8DE-16AA-86A76F011E2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421371" y="4572000"/>
            <a:ext cx="1873405" cy="1873405"/>
          </a:xfrm>
          <a:prstGeom prst="rect">
            <a:avLst/>
          </a:prstGeom>
        </p:spPr>
      </p:pic>
    </p:spTree>
    <p:extLst>
      <p:ext uri="{BB962C8B-B14F-4D97-AF65-F5344CB8AC3E}">
        <p14:creationId xmlns:p14="http://schemas.microsoft.com/office/powerpoint/2010/main" val="2158152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A391BCA-7A65-D397-9726-18F86430899B}"/>
              </a:ext>
            </a:extLst>
          </p:cNvPr>
          <p:cNvSpPr>
            <a:spLocks noGrp="1"/>
          </p:cNvSpPr>
          <p:nvPr>
            <p:ph type="body" sz="quarter" idx="13"/>
          </p:nvPr>
        </p:nvSpPr>
        <p:spPr>
          <a:xfrm>
            <a:off x="3867684" y="3515861"/>
            <a:ext cx="8520632" cy="1773638"/>
          </a:xfrm>
        </p:spPr>
        <p:txBody>
          <a:bodyPr>
            <a:normAutofit fontScale="40000" lnSpcReduction="20000"/>
          </a:bodyPr>
          <a:lstStyle/>
          <a:p>
            <a:r>
              <a:rPr lang="en-GB" dirty="0"/>
              <a:t>The taller a wind turbine is, the more energy it produces.</a:t>
            </a:r>
          </a:p>
          <a:p>
            <a:r>
              <a:rPr lang="en-GB" dirty="0"/>
              <a:t>Why?</a:t>
            </a:r>
          </a:p>
          <a:p>
            <a:endParaRPr lang="en-GB" dirty="0"/>
          </a:p>
        </p:txBody>
      </p:sp>
      <p:sp>
        <p:nvSpPr>
          <p:cNvPr id="3" name="Footer Placeholder 2">
            <a:extLst>
              <a:ext uri="{FF2B5EF4-FFF2-40B4-BE49-F238E27FC236}">
                <a16:creationId xmlns:a16="http://schemas.microsoft.com/office/drawing/2014/main" id="{467627B0-A9F2-CC23-E55A-B6FF0182D55F}"/>
              </a:ext>
            </a:extLst>
          </p:cNvPr>
          <p:cNvSpPr>
            <a:spLocks noGrp="1"/>
          </p:cNvSpPr>
          <p:nvPr>
            <p:ph type="ftr" sz="quarter" idx="3"/>
          </p:nvPr>
        </p:nvSpPr>
        <p:spPr/>
        <p:txBody>
          <a:bodyPr/>
          <a:lstStyle/>
          <a:p>
            <a:r>
              <a:rPr lang="en-GB"/>
              <a:t>STEM Education Programme - Wind Turbines Session</a:t>
            </a:r>
            <a:endParaRPr lang="en-GB" dirty="0"/>
          </a:p>
        </p:txBody>
      </p:sp>
      <p:pic>
        <p:nvPicPr>
          <p:cNvPr id="4" name="Picture 3" descr="A sunset over a body of water&#10;&#10;Description automatically generated">
            <a:extLst>
              <a:ext uri="{FF2B5EF4-FFF2-40B4-BE49-F238E27FC236}">
                <a16:creationId xmlns:a16="http://schemas.microsoft.com/office/drawing/2014/main" id="{5C5493F1-51E9-5667-0890-1E2B539B5AD4}"/>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t="10860" b="14306"/>
          <a:stretch/>
        </p:blipFill>
        <p:spPr>
          <a:xfrm>
            <a:off x="0" y="0"/>
            <a:ext cx="16291861" cy="9144000"/>
          </a:xfrm>
          <a:prstGeom prst="rect">
            <a:avLst/>
          </a:prstGeom>
        </p:spPr>
      </p:pic>
      <p:sp>
        <p:nvSpPr>
          <p:cNvPr id="5" name="Content Placeholder 32">
            <a:extLst>
              <a:ext uri="{FF2B5EF4-FFF2-40B4-BE49-F238E27FC236}">
                <a16:creationId xmlns:a16="http://schemas.microsoft.com/office/drawing/2014/main" id="{40AD9F35-D3DC-1EDE-3099-E649EAA744B0}"/>
              </a:ext>
            </a:extLst>
          </p:cNvPr>
          <p:cNvSpPr txBox="1">
            <a:spLocks/>
          </p:cNvSpPr>
          <p:nvPr/>
        </p:nvSpPr>
        <p:spPr>
          <a:xfrm>
            <a:off x="624876" y="1178657"/>
            <a:ext cx="10081641" cy="1929107"/>
          </a:xfrm>
          <a:prstGeom prst="rect">
            <a:avLst/>
          </a:prstGeom>
          <a:solidFill>
            <a:srgbClr val="6BCABA"/>
          </a:solidFill>
        </p:spPr>
        <p:txBody>
          <a:bodyPr>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5333" dirty="0">
                <a:solidFill>
                  <a:srgbClr val="FFFFFF"/>
                </a:solidFill>
              </a:rPr>
              <a:t>The taller wind turbine is, the more electricity it produces. </a:t>
            </a:r>
          </a:p>
        </p:txBody>
      </p:sp>
      <p:sp>
        <p:nvSpPr>
          <p:cNvPr id="6" name="Content Placeholder 32">
            <a:extLst>
              <a:ext uri="{FF2B5EF4-FFF2-40B4-BE49-F238E27FC236}">
                <a16:creationId xmlns:a16="http://schemas.microsoft.com/office/drawing/2014/main" id="{999014E5-0F6C-3D45-28F0-510B3C535BCB}"/>
              </a:ext>
            </a:extLst>
          </p:cNvPr>
          <p:cNvSpPr txBox="1">
            <a:spLocks/>
          </p:cNvSpPr>
          <p:nvPr/>
        </p:nvSpPr>
        <p:spPr>
          <a:xfrm>
            <a:off x="10012585" y="2783533"/>
            <a:ext cx="2366684" cy="964553"/>
          </a:xfrm>
          <a:prstGeom prst="rect">
            <a:avLst/>
          </a:prstGeom>
          <a:solidFill>
            <a:srgbClr val="6BCABA"/>
          </a:solidFill>
          <a:ln>
            <a:noFill/>
          </a:ln>
          <a:effectLst>
            <a:outerShdw blurRad="50800" dist="38100" dir="2700000" algn="tl" rotWithShape="0">
              <a:prstClr val="black">
                <a:alpha val="40000"/>
              </a:prstClr>
            </a:outerShdw>
          </a:effectLst>
        </p:spPr>
        <p:txBody>
          <a:bodyPr>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GB" sz="5333" dirty="0">
                <a:solidFill>
                  <a:srgbClr val="FFFFFF"/>
                </a:solidFill>
              </a:rPr>
              <a:t>Why?</a:t>
            </a:r>
          </a:p>
        </p:txBody>
      </p:sp>
    </p:spTree>
    <p:extLst>
      <p:ext uri="{BB962C8B-B14F-4D97-AF65-F5344CB8AC3E}">
        <p14:creationId xmlns:p14="http://schemas.microsoft.com/office/powerpoint/2010/main" val="35075912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picture containing object, windmill, outdoor, plane&#10;&#10;Description automatically generated">
            <a:extLst>
              <a:ext uri="{FF2B5EF4-FFF2-40B4-BE49-F238E27FC236}">
                <a16:creationId xmlns:a16="http://schemas.microsoft.com/office/drawing/2014/main" id="{311824FD-37E0-4F24-B4EB-E35C0909B0BA}"/>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t="3308" b="12316"/>
          <a:stretch/>
        </p:blipFill>
        <p:spPr>
          <a:xfrm>
            <a:off x="0" y="-1"/>
            <a:ext cx="16256000" cy="9144001"/>
          </a:xfrm>
          <a:prstGeom prst="rect">
            <a:avLst/>
          </a:prstGeom>
        </p:spPr>
      </p:pic>
      <p:sp>
        <p:nvSpPr>
          <p:cNvPr id="4" name="Content Placeholder 32">
            <a:extLst>
              <a:ext uri="{FF2B5EF4-FFF2-40B4-BE49-F238E27FC236}">
                <a16:creationId xmlns:a16="http://schemas.microsoft.com/office/drawing/2014/main" id="{5370D3CD-470E-48D0-968A-8F3A77B00059}"/>
              </a:ext>
            </a:extLst>
          </p:cNvPr>
          <p:cNvSpPr txBox="1">
            <a:spLocks/>
          </p:cNvSpPr>
          <p:nvPr/>
        </p:nvSpPr>
        <p:spPr>
          <a:xfrm>
            <a:off x="525927" y="1178659"/>
            <a:ext cx="12741839" cy="1881295"/>
          </a:xfrm>
          <a:prstGeom prst="rect">
            <a:avLst/>
          </a:prstGeom>
          <a:solidFill>
            <a:schemeClr val="accent4"/>
          </a:solidFill>
        </p:spPr>
        <p:txBody>
          <a:bodyPr>
            <a:normAutofit fontScale="8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5333" dirty="0">
                <a:solidFill>
                  <a:srgbClr val="FFFFFF"/>
                </a:solidFill>
              </a:rPr>
              <a:t>A wind turbine’s blades are made from Fibre-reinforced Polymers (a mix of glass and carbon fibre plastics)</a:t>
            </a:r>
          </a:p>
        </p:txBody>
      </p:sp>
      <p:sp>
        <p:nvSpPr>
          <p:cNvPr id="2" name="Content Placeholder 32">
            <a:extLst>
              <a:ext uri="{FF2B5EF4-FFF2-40B4-BE49-F238E27FC236}">
                <a16:creationId xmlns:a16="http://schemas.microsoft.com/office/drawing/2014/main" id="{2E88DBDE-FF45-46B6-9B69-0F0BFE078C54}"/>
              </a:ext>
            </a:extLst>
          </p:cNvPr>
          <p:cNvSpPr txBox="1">
            <a:spLocks/>
          </p:cNvSpPr>
          <p:nvPr/>
        </p:nvSpPr>
        <p:spPr>
          <a:xfrm>
            <a:off x="525927" y="5054320"/>
            <a:ext cx="10024535" cy="593016"/>
          </a:xfrm>
          <a:prstGeom prst="rect">
            <a:avLst/>
          </a:prstGeom>
          <a:solidFill>
            <a:srgbClr val="6BCABA"/>
          </a:solidFill>
          <a:effectLst>
            <a:outerShdw blurRad="50800" dist="38100" dir="2700000" algn="tl" rotWithShape="0">
              <a:prstClr val="black">
                <a:alpha val="40000"/>
              </a:prstClr>
            </a:outerShdw>
          </a:effectLst>
        </p:spPr>
        <p:txBody>
          <a:bodyPr>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dirty="0">
                <a:solidFill>
                  <a:srgbClr val="FFFFFF"/>
                </a:solidFill>
              </a:rPr>
              <a:t>A single turbo rotor weighs the same as 5 buses!</a:t>
            </a:r>
          </a:p>
        </p:txBody>
      </p:sp>
      <p:sp>
        <p:nvSpPr>
          <p:cNvPr id="7" name="Content Placeholder 32">
            <a:extLst>
              <a:ext uri="{FF2B5EF4-FFF2-40B4-BE49-F238E27FC236}">
                <a16:creationId xmlns:a16="http://schemas.microsoft.com/office/drawing/2014/main" id="{BB1C3469-F187-4A62-A912-C665C55D3E30}"/>
              </a:ext>
            </a:extLst>
          </p:cNvPr>
          <p:cNvSpPr txBox="1">
            <a:spLocks/>
          </p:cNvSpPr>
          <p:nvPr/>
        </p:nvSpPr>
        <p:spPr>
          <a:xfrm>
            <a:off x="525927" y="3376218"/>
            <a:ext cx="11664744" cy="593017"/>
          </a:xfrm>
          <a:prstGeom prst="rect">
            <a:avLst/>
          </a:prstGeom>
          <a:solidFill>
            <a:srgbClr val="6BCABA"/>
          </a:solidFill>
          <a:effectLst>
            <a:outerShdw blurRad="50800" dist="38100" dir="2700000" algn="tl" rotWithShape="0">
              <a:prstClr val="black">
                <a:alpha val="40000"/>
              </a:prstClr>
            </a:outerShdw>
          </a:effectLst>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buFont typeface="Arial" panose="020B0604020202020204" pitchFamily="34" charset="0"/>
              <a:buChar char="•"/>
            </a:pPr>
            <a:r>
              <a:rPr lang="en-GB" dirty="0">
                <a:solidFill>
                  <a:srgbClr val="FFFFFF"/>
                </a:solidFill>
              </a:rPr>
              <a:t>A typical turbine used by SSE has blades about 45m long</a:t>
            </a:r>
          </a:p>
          <a:p>
            <a:pPr marL="0" indent="0">
              <a:buNone/>
            </a:pPr>
            <a:endParaRPr lang="en-GB" dirty="0">
              <a:solidFill>
                <a:srgbClr val="FFFFFF"/>
              </a:solidFill>
              <a:latin typeface="Museo Sans 700" panose="02000000000000000000" pitchFamily="50" charset="0"/>
            </a:endParaRPr>
          </a:p>
          <a:p>
            <a:pPr>
              <a:buFont typeface="Arial" panose="020B0604020202020204" pitchFamily="34" charset="0"/>
              <a:buChar char="•"/>
            </a:pPr>
            <a:endParaRPr lang="en-GB" dirty="0">
              <a:solidFill>
                <a:srgbClr val="FFFFFF"/>
              </a:solidFill>
              <a:latin typeface="Museo Sans 700" panose="02000000000000000000" pitchFamily="50" charset="0"/>
            </a:endParaRPr>
          </a:p>
        </p:txBody>
      </p:sp>
      <p:sp>
        <p:nvSpPr>
          <p:cNvPr id="9" name="Content Placeholder 32">
            <a:extLst>
              <a:ext uri="{FF2B5EF4-FFF2-40B4-BE49-F238E27FC236}">
                <a16:creationId xmlns:a16="http://schemas.microsoft.com/office/drawing/2014/main" id="{3D320397-A74E-4A57-AED3-F14FBCFE01EF}"/>
              </a:ext>
            </a:extLst>
          </p:cNvPr>
          <p:cNvSpPr txBox="1">
            <a:spLocks/>
          </p:cNvSpPr>
          <p:nvPr/>
        </p:nvSpPr>
        <p:spPr>
          <a:xfrm>
            <a:off x="525927" y="4238613"/>
            <a:ext cx="11190611" cy="593016"/>
          </a:xfrm>
          <a:prstGeom prst="rect">
            <a:avLst/>
          </a:prstGeom>
          <a:solidFill>
            <a:srgbClr val="6BCABA"/>
          </a:solidFill>
          <a:effectLst>
            <a:outerShdw blurRad="50800" dist="38100" dir="2700000" algn="tl" rotWithShape="0">
              <a:prstClr val="black">
                <a:alpha val="40000"/>
              </a:prstClr>
            </a:outerShdw>
          </a:effectLst>
        </p:spPr>
        <p:txBody>
          <a:bodyPr>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dirty="0">
                <a:solidFill>
                  <a:srgbClr val="FFFFFF"/>
                </a:solidFill>
              </a:rPr>
              <a:t>The blades and the central hub are known as the rotor</a:t>
            </a:r>
          </a:p>
        </p:txBody>
      </p:sp>
      <p:sp>
        <p:nvSpPr>
          <p:cNvPr id="3" name="Footer Placeholder 2">
            <a:extLst>
              <a:ext uri="{FF2B5EF4-FFF2-40B4-BE49-F238E27FC236}">
                <a16:creationId xmlns:a16="http://schemas.microsoft.com/office/drawing/2014/main" id="{226EB5CE-08AA-E078-7D09-F8AD4001E637}"/>
              </a:ext>
            </a:extLst>
          </p:cNvPr>
          <p:cNvSpPr>
            <a:spLocks noGrp="1"/>
          </p:cNvSpPr>
          <p:nvPr>
            <p:ph type="ftr" sz="quarter" idx="11"/>
          </p:nvPr>
        </p:nvSpPr>
        <p:spPr/>
        <p:txBody>
          <a:bodyPr/>
          <a:lstStyle/>
          <a:p>
            <a:r>
              <a:rPr lang="en-GB"/>
              <a:t>STEM Education Programme - Wind Turbines Session</a:t>
            </a:r>
            <a:endParaRPr lang="en-GB" dirty="0"/>
          </a:p>
        </p:txBody>
      </p:sp>
    </p:spTree>
    <p:extLst>
      <p:ext uri="{BB962C8B-B14F-4D97-AF65-F5344CB8AC3E}">
        <p14:creationId xmlns:p14="http://schemas.microsoft.com/office/powerpoint/2010/main" val="26215124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P spid="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pic>
        <p:nvPicPr>
          <p:cNvPr id="7" name="Picture 6" descr="A group of clouds in the sky&#10;&#10;Description automatically generated">
            <a:extLst>
              <a:ext uri="{FF2B5EF4-FFF2-40B4-BE49-F238E27FC236}">
                <a16:creationId xmlns:a16="http://schemas.microsoft.com/office/drawing/2014/main" id="{8BA1B46B-D26C-455D-A040-A3FCC18699B4}"/>
              </a:ext>
            </a:extLst>
          </p:cNvPr>
          <p:cNvPicPr>
            <a:picLocks noChangeAspect="1"/>
          </p:cNvPicPr>
          <p:nvPr/>
        </p:nvPicPr>
        <p:blipFill rotWithShape="1">
          <a:blip r:embed="rId3">
            <a:extLst>
              <a:ext uri="{28A0092B-C50C-407E-A947-70E740481C1C}">
                <a14:useLocalDpi xmlns:a14="http://schemas.microsoft.com/office/drawing/2010/main" val="0"/>
              </a:ext>
            </a:extLst>
          </a:blip>
          <a:srcRect l="12174" t="13474" r="4854" b="16518"/>
          <a:stretch/>
        </p:blipFill>
        <p:spPr>
          <a:xfrm flipH="1">
            <a:off x="0" y="0"/>
            <a:ext cx="16256000" cy="9144000"/>
          </a:xfrm>
          <a:prstGeom prst="rect">
            <a:avLst/>
          </a:prstGeom>
        </p:spPr>
      </p:pic>
      <p:sp>
        <p:nvSpPr>
          <p:cNvPr id="5" name="Content Placeholder 32">
            <a:extLst>
              <a:ext uri="{FF2B5EF4-FFF2-40B4-BE49-F238E27FC236}">
                <a16:creationId xmlns:a16="http://schemas.microsoft.com/office/drawing/2014/main" id="{A7BDA152-CF25-4530-A041-3AD2F49A34B3}"/>
              </a:ext>
            </a:extLst>
          </p:cNvPr>
          <p:cNvSpPr txBox="1">
            <a:spLocks/>
          </p:cNvSpPr>
          <p:nvPr/>
        </p:nvSpPr>
        <p:spPr>
          <a:xfrm>
            <a:off x="560151" y="737274"/>
            <a:ext cx="9772652" cy="1881295"/>
          </a:xfrm>
          <a:prstGeom prst="rect">
            <a:avLst/>
          </a:prstGeom>
          <a:solidFill>
            <a:schemeClr val="accent4"/>
          </a:solidFill>
        </p:spPr>
        <p:txBody>
          <a:bodyPr>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5333" dirty="0">
                <a:solidFill>
                  <a:srgbClr val="FFFFFF"/>
                </a:solidFill>
              </a:rPr>
              <a:t>An anemometer detects the speed &amp; direction of the wind</a:t>
            </a:r>
          </a:p>
        </p:txBody>
      </p:sp>
      <p:sp>
        <p:nvSpPr>
          <p:cNvPr id="10" name="Content Placeholder 32">
            <a:extLst>
              <a:ext uri="{FF2B5EF4-FFF2-40B4-BE49-F238E27FC236}">
                <a16:creationId xmlns:a16="http://schemas.microsoft.com/office/drawing/2014/main" id="{C5E46157-A91F-4249-8CBC-A2AB7556ACAA}"/>
              </a:ext>
            </a:extLst>
          </p:cNvPr>
          <p:cNvSpPr txBox="1">
            <a:spLocks/>
          </p:cNvSpPr>
          <p:nvPr/>
        </p:nvSpPr>
        <p:spPr>
          <a:xfrm>
            <a:off x="560150" y="2925783"/>
            <a:ext cx="14251833" cy="628059"/>
          </a:xfrm>
          <a:prstGeom prst="rect">
            <a:avLst/>
          </a:prstGeom>
          <a:solidFill>
            <a:schemeClr val="accent4"/>
          </a:solidFill>
          <a:effectLst>
            <a:outerShdw blurRad="50800" dist="38100" dir="2700000" algn="tl" rotWithShape="0">
              <a:prstClr val="black">
                <a:alpha val="40000"/>
              </a:prstClr>
            </a:outerShdw>
          </a:effectLst>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buFont typeface="Arial" panose="020B0604020202020204" pitchFamily="34" charset="0"/>
              <a:buChar char="•"/>
            </a:pPr>
            <a:r>
              <a:rPr lang="en-GB" dirty="0">
                <a:solidFill>
                  <a:srgbClr val="FFFFFF"/>
                </a:solidFill>
              </a:rPr>
              <a:t>When the wind direction changes, the turbine rotates to face the wind</a:t>
            </a:r>
          </a:p>
          <a:p>
            <a:pPr>
              <a:buFont typeface="Arial" panose="020B0604020202020204" pitchFamily="34" charset="0"/>
              <a:buChar char="•"/>
            </a:pPr>
            <a:endParaRPr lang="en-GB" dirty="0">
              <a:solidFill>
                <a:srgbClr val="FFFFFF"/>
              </a:solidFill>
              <a:latin typeface="Museo Sans 700" panose="02000000000000000000" pitchFamily="50" charset="0"/>
            </a:endParaRPr>
          </a:p>
        </p:txBody>
      </p:sp>
      <p:sp>
        <p:nvSpPr>
          <p:cNvPr id="11" name="Content Placeholder 32">
            <a:extLst>
              <a:ext uri="{FF2B5EF4-FFF2-40B4-BE49-F238E27FC236}">
                <a16:creationId xmlns:a16="http://schemas.microsoft.com/office/drawing/2014/main" id="{D30FB6F6-D225-4909-97C9-73D9D07E708F}"/>
              </a:ext>
            </a:extLst>
          </p:cNvPr>
          <p:cNvSpPr txBox="1">
            <a:spLocks/>
          </p:cNvSpPr>
          <p:nvPr/>
        </p:nvSpPr>
        <p:spPr>
          <a:xfrm>
            <a:off x="560150" y="3861056"/>
            <a:ext cx="13707085" cy="628059"/>
          </a:xfrm>
          <a:prstGeom prst="rect">
            <a:avLst/>
          </a:prstGeom>
          <a:solidFill>
            <a:schemeClr val="accent4"/>
          </a:solidFill>
          <a:effectLst>
            <a:outerShdw blurRad="50800" dist="38100" dir="2700000" algn="tl" rotWithShape="0">
              <a:prstClr val="black">
                <a:alpha val="40000"/>
              </a:prstClr>
            </a:outerShdw>
          </a:effectLst>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buFont typeface="Arial" panose="020B0604020202020204" pitchFamily="34" charset="0"/>
              <a:buChar char="•"/>
            </a:pPr>
            <a:r>
              <a:rPr lang="en-GB" dirty="0">
                <a:solidFill>
                  <a:srgbClr val="FFFFFF"/>
                </a:solidFill>
              </a:rPr>
              <a:t>In very strong winds the anemometer tells the turbine to shut down</a:t>
            </a:r>
          </a:p>
          <a:p>
            <a:pPr>
              <a:buFont typeface="Arial" panose="020B0604020202020204" pitchFamily="34" charset="0"/>
              <a:buChar char="•"/>
            </a:pPr>
            <a:endParaRPr lang="en-GB" dirty="0">
              <a:solidFill>
                <a:srgbClr val="FFFFFF"/>
              </a:solidFill>
              <a:latin typeface="Museo Sans 700" panose="02000000000000000000" pitchFamily="50" charset="0"/>
            </a:endParaRPr>
          </a:p>
        </p:txBody>
      </p:sp>
      <p:sp>
        <p:nvSpPr>
          <p:cNvPr id="2" name="Footer Placeholder 1">
            <a:extLst>
              <a:ext uri="{FF2B5EF4-FFF2-40B4-BE49-F238E27FC236}">
                <a16:creationId xmlns:a16="http://schemas.microsoft.com/office/drawing/2014/main" id="{7B91A2CF-E717-0A81-B576-69302A3DBC6C}"/>
              </a:ext>
            </a:extLst>
          </p:cNvPr>
          <p:cNvSpPr>
            <a:spLocks noGrp="1"/>
          </p:cNvSpPr>
          <p:nvPr>
            <p:ph type="ftr" sz="quarter" idx="11"/>
          </p:nvPr>
        </p:nvSpPr>
        <p:spPr/>
        <p:txBody>
          <a:bodyPr/>
          <a:lstStyle/>
          <a:p>
            <a:r>
              <a:rPr lang="en-GB"/>
              <a:t>STEM Education Programme - Wind Turbines Session</a:t>
            </a:r>
            <a:endParaRPr lang="en-GB" dirty="0"/>
          </a:p>
        </p:txBody>
      </p:sp>
    </p:spTree>
    <p:extLst>
      <p:ext uri="{BB962C8B-B14F-4D97-AF65-F5344CB8AC3E}">
        <p14:creationId xmlns:p14="http://schemas.microsoft.com/office/powerpoint/2010/main" val="5085454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9" descr="A picture containing diagram&#10;&#10;Description automatically generated">
            <a:extLst>
              <a:ext uri="{FF2B5EF4-FFF2-40B4-BE49-F238E27FC236}">
                <a16:creationId xmlns:a16="http://schemas.microsoft.com/office/drawing/2014/main" id="{F9DA10E9-7C53-4401-9D1C-6005C9F4ACDF}"/>
              </a:ext>
            </a:extLst>
          </p:cNvPr>
          <p:cNvPicPr>
            <a:picLocks noChangeAspect="1"/>
          </p:cNvPicPr>
          <p:nvPr/>
        </p:nvPicPr>
        <p:blipFill rotWithShape="1">
          <a:blip r:embed="rId3">
            <a:extLst>
              <a:ext uri="{28A0092B-C50C-407E-A947-70E740481C1C}">
                <a14:useLocalDpi xmlns:a14="http://schemas.microsoft.com/office/drawing/2010/main" val="0"/>
              </a:ext>
            </a:extLst>
          </a:blip>
          <a:srcRect r="4675" b="7591"/>
          <a:stretch/>
        </p:blipFill>
        <p:spPr>
          <a:xfrm>
            <a:off x="466761" y="320208"/>
            <a:ext cx="14945959" cy="8149865"/>
          </a:xfrm>
          <a:prstGeom prst="rect">
            <a:avLst/>
          </a:prstGeom>
        </p:spPr>
      </p:pic>
      <p:sp>
        <p:nvSpPr>
          <p:cNvPr id="3" name="TextBox 2">
            <a:extLst>
              <a:ext uri="{FF2B5EF4-FFF2-40B4-BE49-F238E27FC236}">
                <a16:creationId xmlns:a16="http://schemas.microsoft.com/office/drawing/2014/main" id="{0015EEBB-28E6-4FE5-B59C-2E4062B06946}"/>
              </a:ext>
            </a:extLst>
          </p:cNvPr>
          <p:cNvSpPr txBox="1"/>
          <p:nvPr/>
        </p:nvSpPr>
        <p:spPr>
          <a:xfrm>
            <a:off x="5993183" y="1666291"/>
            <a:ext cx="2134817" cy="502766"/>
          </a:xfrm>
          <a:prstGeom prst="rect">
            <a:avLst/>
          </a:prstGeom>
          <a:noFill/>
        </p:spPr>
        <p:txBody>
          <a:bodyPr wrap="square" rtlCol="0">
            <a:spAutoFit/>
          </a:bodyPr>
          <a:lstStyle/>
          <a:p>
            <a:r>
              <a:rPr lang="en-GB" sz="2667" dirty="0">
                <a:solidFill>
                  <a:srgbClr val="002D72"/>
                </a:solidFill>
              </a:rPr>
              <a:t>GEARBOX</a:t>
            </a:r>
          </a:p>
        </p:txBody>
      </p:sp>
      <p:sp>
        <p:nvSpPr>
          <p:cNvPr id="4" name="TextBox 3">
            <a:extLst>
              <a:ext uri="{FF2B5EF4-FFF2-40B4-BE49-F238E27FC236}">
                <a16:creationId xmlns:a16="http://schemas.microsoft.com/office/drawing/2014/main" id="{CEEF9B70-25CC-4AA3-9288-809FCD4F60F7}"/>
              </a:ext>
            </a:extLst>
          </p:cNvPr>
          <p:cNvSpPr txBox="1"/>
          <p:nvPr/>
        </p:nvSpPr>
        <p:spPr>
          <a:xfrm>
            <a:off x="11670779" y="6720522"/>
            <a:ext cx="2689507" cy="502766"/>
          </a:xfrm>
          <a:prstGeom prst="rect">
            <a:avLst/>
          </a:prstGeom>
          <a:noFill/>
        </p:spPr>
        <p:txBody>
          <a:bodyPr wrap="square" rtlCol="0">
            <a:spAutoFit/>
          </a:bodyPr>
          <a:lstStyle/>
          <a:p>
            <a:r>
              <a:rPr lang="en-GB" sz="2667" dirty="0">
                <a:solidFill>
                  <a:srgbClr val="002D72"/>
                </a:solidFill>
              </a:rPr>
              <a:t>GENERATOR</a:t>
            </a:r>
          </a:p>
        </p:txBody>
      </p:sp>
      <p:sp>
        <p:nvSpPr>
          <p:cNvPr id="5" name="TextBox 4">
            <a:extLst>
              <a:ext uri="{FF2B5EF4-FFF2-40B4-BE49-F238E27FC236}">
                <a16:creationId xmlns:a16="http://schemas.microsoft.com/office/drawing/2014/main" id="{DBA9DD38-BAA3-4451-8D36-13DF638C4BC3}"/>
              </a:ext>
            </a:extLst>
          </p:cNvPr>
          <p:cNvSpPr txBox="1"/>
          <p:nvPr/>
        </p:nvSpPr>
        <p:spPr>
          <a:xfrm>
            <a:off x="1485929" y="3127654"/>
            <a:ext cx="2731564" cy="502766"/>
          </a:xfrm>
          <a:prstGeom prst="rect">
            <a:avLst/>
          </a:prstGeom>
          <a:noFill/>
        </p:spPr>
        <p:txBody>
          <a:bodyPr wrap="square" rtlCol="0">
            <a:spAutoFit/>
          </a:bodyPr>
          <a:lstStyle/>
          <a:p>
            <a:r>
              <a:rPr lang="en-GB" sz="2667" dirty="0">
                <a:solidFill>
                  <a:srgbClr val="002D72"/>
                </a:solidFill>
              </a:rPr>
              <a:t>MAIN SHAFT</a:t>
            </a:r>
          </a:p>
        </p:txBody>
      </p:sp>
      <p:cxnSp>
        <p:nvCxnSpPr>
          <p:cNvPr id="6" name="Straight Arrow Connector 5">
            <a:extLst>
              <a:ext uri="{FF2B5EF4-FFF2-40B4-BE49-F238E27FC236}">
                <a16:creationId xmlns:a16="http://schemas.microsoft.com/office/drawing/2014/main" id="{6F3E437A-535E-4091-84B7-8132F6B9EB34}"/>
              </a:ext>
            </a:extLst>
          </p:cNvPr>
          <p:cNvCxnSpPr>
            <a:cxnSpLocks/>
            <a:stCxn id="3" idx="2"/>
          </p:cNvCxnSpPr>
          <p:nvPr/>
        </p:nvCxnSpPr>
        <p:spPr>
          <a:xfrm>
            <a:off x="7060592" y="2169057"/>
            <a:ext cx="342986" cy="787325"/>
          </a:xfrm>
          <a:prstGeom prst="straightConnector1">
            <a:avLst/>
          </a:prstGeom>
          <a:ln w="38100" cap="flat" cmpd="sng" algn="ctr">
            <a:solidFill>
              <a:srgbClr val="002D72"/>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7" name="Straight Arrow Connector 6">
            <a:extLst>
              <a:ext uri="{FF2B5EF4-FFF2-40B4-BE49-F238E27FC236}">
                <a16:creationId xmlns:a16="http://schemas.microsoft.com/office/drawing/2014/main" id="{29DDB06C-9E54-4F05-BEB5-1C5B2740DF99}"/>
              </a:ext>
            </a:extLst>
          </p:cNvPr>
          <p:cNvCxnSpPr>
            <a:cxnSpLocks/>
          </p:cNvCxnSpPr>
          <p:nvPr/>
        </p:nvCxnSpPr>
        <p:spPr>
          <a:xfrm>
            <a:off x="3488287" y="3632950"/>
            <a:ext cx="899412" cy="594265"/>
          </a:xfrm>
          <a:prstGeom prst="straightConnector1">
            <a:avLst/>
          </a:prstGeom>
          <a:ln w="38100" cap="flat" cmpd="sng" algn="ctr">
            <a:solidFill>
              <a:srgbClr val="002D72"/>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14" name="Straight Arrow Connector 13">
            <a:extLst>
              <a:ext uri="{FF2B5EF4-FFF2-40B4-BE49-F238E27FC236}">
                <a16:creationId xmlns:a16="http://schemas.microsoft.com/office/drawing/2014/main" id="{61E65B79-1882-406F-8F99-9A9A809F3501}"/>
              </a:ext>
            </a:extLst>
          </p:cNvPr>
          <p:cNvCxnSpPr>
            <a:cxnSpLocks/>
          </p:cNvCxnSpPr>
          <p:nvPr/>
        </p:nvCxnSpPr>
        <p:spPr>
          <a:xfrm flipH="1" flipV="1">
            <a:off x="11670779" y="5235072"/>
            <a:ext cx="351908" cy="1455755"/>
          </a:xfrm>
          <a:prstGeom prst="straightConnector1">
            <a:avLst/>
          </a:prstGeom>
          <a:ln w="38100" cap="flat" cmpd="sng" algn="ctr">
            <a:solidFill>
              <a:srgbClr val="002D72"/>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19" name="Content Placeholder 32">
            <a:extLst>
              <a:ext uri="{FF2B5EF4-FFF2-40B4-BE49-F238E27FC236}">
                <a16:creationId xmlns:a16="http://schemas.microsoft.com/office/drawing/2014/main" id="{2C7BA75E-CCF9-49FA-AD8C-834E2538FCD6}"/>
              </a:ext>
            </a:extLst>
          </p:cNvPr>
          <p:cNvSpPr txBox="1">
            <a:spLocks/>
          </p:cNvSpPr>
          <p:nvPr/>
        </p:nvSpPr>
        <p:spPr>
          <a:xfrm>
            <a:off x="272285" y="196227"/>
            <a:ext cx="12428073" cy="947991"/>
          </a:xfrm>
          <a:prstGeom prst="rect">
            <a:avLst/>
          </a:prstGeom>
          <a:solidFill>
            <a:schemeClr val="tx2"/>
          </a:solidFill>
        </p:spPr>
        <p:txBody>
          <a:bodyPr>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5400" dirty="0">
                <a:solidFill>
                  <a:srgbClr val="FFFFFF"/>
                </a:solidFill>
              </a:rPr>
              <a:t>Electricity is generated in the ‘nacelle’</a:t>
            </a:r>
          </a:p>
        </p:txBody>
      </p:sp>
      <p:sp>
        <p:nvSpPr>
          <p:cNvPr id="8" name="Footer Placeholder 7">
            <a:extLst>
              <a:ext uri="{FF2B5EF4-FFF2-40B4-BE49-F238E27FC236}">
                <a16:creationId xmlns:a16="http://schemas.microsoft.com/office/drawing/2014/main" id="{5B09E5C7-7222-0583-37AC-A2B65C2A8EB3}"/>
              </a:ext>
            </a:extLst>
          </p:cNvPr>
          <p:cNvSpPr>
            <a:spLocks noGrp="1"/>
          </p:cNvSpPr>
          <p:nvPr>
            <p:ph type="ftr" sz="quarter" idx="11"/>
          </p:nvPr>
        </p:nvSpPr>
        <p:spPr/>
        <p:txBody>
          <a:bodyPr/>
          <a:lstStyle/>
          <a:p>
            <a:r>
              <a:rPr lang="en-GB"/>
              <a:t>STEM Education Programme - Wind Turbines Session</a:t>
            </a:r>
            <a:endParaRPr lang="en-GB" dirty="0"/>
          </a:p>
        </p:txBody>
      </p:sp>
    </p:spTree>
    <p:extLst>
      <p:ext uri="{BB962C8B-B14F-4D97-AF65-F5344CB8AC3E}">
        <p14:creationId xmlns:p14="http://schemas.microsoft.com/office/powerpoint/2010/main" val="29426647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6B46B86-B2CA-D4F9-22F5-03A1FB5AF989}"/>
              </a:ext>
            </a:extLst>
          </p:cNvPr>
          <p:cNvSpPr>
            <a:spLocks noGrp="1"/>
          </p:cNvSpPr>
          <p:nvPr>
            <p:ph type="body" sz="quarter" idx="18"/>
          </p:nvPr>
        </p:nvSpPr>
        <p:spPr/>
        <p:txBody>
          <a:bodyPr/>
          <a:lstStyle/>
          <a:p>
            <a:r>
              <a:rPr lang="en-GB" dirty="0">
                <a:latin typeface="+mn-lt"/>
              </a:rPr>
              <a:t>Wind Turbines Session</a:t>
            </a:r>
          </a:p>
        </p:txBody>
      </p:sp>
      <p:sp>
        <p:nvSpPr>
          <p:cNvPr id="4" name="Title 3">
            <a:extLst>
              <a:ext uri="{FF2B5EF4-FFF2-40B4-BE49-F238E27FC236}">
                <a16:creationId xmlns:a16="http://schemas.microsoft.com/office/drawing/2014/main" id="{7A04B80D-1DB3-7E4F-8F4C-C337EA8EB6E9}"/>
              </a:ext>
            </a:extLst>
          </p:cNvPr>
          <p:cNvSpPr>
            <a:spLocks noGrp="1"/>
          </p:cNvSpPr>
          <p:nvPr>
            <p:ph type="title"/>
          </p:nvPr>
        </p:nvSpPr>
        <p:spPr/>
        <p:txBody>
          <a:bodyPr/>
          <a:lstStyle/>
          <a:p>
            <a:r>
              <a:rPr lang="en-GB" dirty="0"/>
              <a:t>STEM Education Programme	</a:t>
            </a:r>
          </a:p>
        </p:txBody>
      </p:sp>
    </p:spTree>
    <p:extLst>
      <p:ext uri="{BB962C8B-B14F-4D97-AF65-F5344CB8AC3E}">
        <p14:creationId xmlns:p14="http://schemas.microsoft.com/office/powerpoint/2010/main" val="186449234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tronelairg onshore wind farm">
            <a:extLst>
              <a:ext uri="{FF2B5EF4-FFF2-40B4-BE49-F238E27FC236}">
                <a16:creationId xmlns:a16="http://schemas.microsoft.com/office/drawing/2014/main" id="{D2DC9E06-E4C8-7DD1-6AFF-8CF35284AEE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850096"/>
            <a:ext cx="16256000" cy="10844192"/>
          </a:xfrm>
          <a:prstGeom prst="rect">
            <a:avLst/>
          </a:prstGeom>
          <a:noFill/>
          <a:extLst>
            <a:ext uri="{909E8E84-426E-40DD-AFC4-6F175D3DCCD1}">
              <a14:hiddenFill xmlns:a14="http://schemas.microsoft.com/office/drawing/2010/main">
                <a:solidFill>
                  <a:srgbClr val="FFFFFF"/>
                </a:solidFill>
              </a14:hiddenFill>
            </a:ext>
          </a:extLst>
        </p:spPr>
      </p:pic>
      <p:sp>
        <p:nvSpPr>
          <p:cNvPr id="6" name="Content Placeholder 32">
            <a:extLst>
              <a:ext uri="{FF2B5EF4-FFF2-40B4-BE49-F238E27FC236}">
                <a16:creationId xmlns:a16="http://schemas.microsoft.com/office/drawing/2014/main" id="{654C999E-BA70-423F-A401-B2F212AF3D87}"/>
              </a:ext>
            </a:extLst>
          </p:cNvPr>
          <p:cNvSpPr txBox="1">
            <a:spLocks/>
          </p:cNvSpPr>
          <p:nvPr/>
        </p:nvSpPr>
        <p:spPr>
          <a:xfrm>
            <a:off x="560152" y="737274"/>
            <a:ext cx="9919781" cy="1502343"/>
          </a:xfrm>
          <a:prstGeom prst="rect">
            <a:avLst/>
          </a:prstGeom>
          <a:solidFill>
            <a:schemeClr val="tx2"/>
          </a:solidFill>
        </p:spPr>
        <p:txBody>
          <a:bodyPr>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4400" dirty="0">
                <a:solidFill>
                  <a:srgbClr val="FFFFFF"/>
                </a:solidFill>
              </a:rPr>
              <a:t>SSE’s Griffin wind farm in Scotland has 68 wind turbines </a:t>
            </a:r>
          </a:p>
        </p:txBody>
      </p:sp>
      <p:sp>
        <p:nvSpPr>
          <p:cNvPr id="9" name="Content Placeholder 32">
            <a:extLst>
              <a:ext uri="{FF2B5EF4-FFF2-40B4-BE49-F238E27FC236}">
                <a16:creationId xmlns:a16="http://schemas.microsoft.com/office/drawing/2014/main" id="{6CD2AD38-6174-4A78-BCA4-E5B9321F3849}"/>
              </a:ext>
            </a:extLst>
          </p:cNvPr>
          <p:cNvSpPr txBox="1">
            <a:spLocks/>
          </p:cNvSpPr>
          <p:nvPr/>
        </p:nvSpPr>
        <p:spPr>
          <a:xfrm>
            <a:off x="560149" y="2925783"/>
            <a:ext cx="8265799" cy="602115"/>
          </a:xfrm>
          <a:prstGeom prst="rect">
            <a:avLst/>
          </a:prstGeom>
          <a:solidFill>
            <a:schemeClr val="tx2"/>
          </a:solidFill>
          <a:effectLst>
            <a:outerShdw blurRad="50800" dist="38100" dir="2700000" algn="tl" rotWithShape="0">
              <a:prstClr val="black">
                <a:alpha val="40000"/>
              </a:prstClr>
            </a:outerShdw>
          </a:effectLst>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dirty="0">
                <a:solidFill>
                  <a:srgbClr val="FFFFFF"/>
                </a:solidFill>
              </a:rPr>
              <a:t>How many kettles do you think it can power?  </a:t>
            </a:r>
          </a:p>
        </p:txBody>
      </p:sp>
      <p:sp>
        <p:nvSpPr>
          <p:cNvPr id="10" name="Content Placeholder 32">
            <a:extLst>
              <a:ext uri="{FF2B5EF4-FFF2-40B4-BE49-F238E27FC236}">
                <a16:creationId xmlns:a16="http://schemas.microsoft.com/office/drawing/2014/main" id="{A7A620FE-76AE-4C27-A0CA-910E9EBF849B}"/>
              </a:ext>
            </a:extLst>
          </p:cNvPr>
          <p:cNvSpPr txBox="1">
            <a:spLocks/>
          </p:cNvSpPr>
          <p:nvPr/>
        </p:nvSpPr>
        <p:spPr>
          <a:xfrm>
            <a:off x="2479742" y="6012468"/>
            <a:ext cx="1429650" cy="602115"/>
          </a:xfrm>
          <a:prstGeom prst="rect">
            <a:avLst/>
          </a:prstGeom>
          <a:solidFill>
            <a:schemeClr val="tx2"/>
          </a:solidFill>
          <a:effectLst>
            <a:outerShdw blurRad="50800" dist="38100" dir="2700000" algn="tl" rotWithShape="0">
              <a:prstClr val="black">
                <a:alpha val="40000"/>
              </a:prstClr>
            </a:outerShdw>
          </a:effectLst>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dirty="0">
                <a:solidFill>
                  <a:srgbClr val="FFFFFF"/>
                </a:solidFill>
              </a:rPr>
              <a:t>50,000</a:t>
            </a:r>
            <a:r>
              <a:rPr lang="en-GB" dirty="0">
                <a:solidFill>
                  <a:srgbClr val="FFFFFF"/>
                </a:solidFill>
                <a:latin typeface="Museo Sans 700" panose="02000000000000000000" pitchFamily="50" charset="0"/>
              </a:rPr>
              <a:t> </a:t>
            </a:r>
          </a:p>
        </p:txBody>
      </p:sp>
      <p:sp>
        <p:nvSpPr>
          <p:cNvPr id="11" name="Content Placeholder 32">
            <a:extLst>
              <a:ext uri="{FF2B5EF4-FFF2-40B4-BE49-F238E27FC236}">
                <a16:creationId xmlns:a16="http://schemas.microsoft.com/office/drawing/2014/main" id="{EF22F6D3-AB17-47EC-B8F0-E35BCEB865EC}"/>
              </a:ext>
            </a:extLst>
          </p:cNvPr>
          <p:cNvSpPr txBox="1">
            <a:spLocks/>
          </p:cNvSpPr>
          <p:nvPr/>
        </p:nvSpPr>
        <p:spPr>
          <a:xfrm>
            <a:off x="2479741" y="5013988"/>
            <a:ext cx="1429650" cy="602115"/>
          </a:xfrm>
          <a:prstGeom prst="rect">
            <a:avLst/>
          </a:prstGeom>
          <a:solidFill>
            <a:schemeClr val="tx2"/>
          </a:solidFill>
          <a:effectLst>
            <a:outerShdw blurRad="50800" dist="38100" dir="2700000" algn="tl" rotWithShape="0">
              <a:prstClr val="black">
                <a:alpha val="40000"/>
              </a:prstClr>
            </a:outerShdw>
          </a:effectLst>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dirty="0">
                <a:solidFill>
                  <a:srgbClr val="FFFFFF"/>
                </a:solidFill>
              </a:rPr>
              <a:t>15,000</a:t>
            </a:r>
            <a:r>
              <a:rPr lang="en-GB" dirty="0">
                <a:solidFill>
                  <a:srgbClr val="FFFFFF"/>
                </a:solidFill>
                <a:latin typeface="Museo Sans 700" panose="02000000000000000000" pitchFamily="50" charset="0"/>
              </a:rPr>
              <a:t> </a:t>
            </a:r>
          </a:p>
        </p:txBody>
      </p:sp>
      <p:sp>
        <p:nvSpPr>
          <p:cNvPr id="12" name="Content Placeholder 32">
            <a:extLst>
              <a:ext uri="{FF2B5EF4-FFF2-40B4-BE49-F238E27FC236}">
                <a16:creationId xmlns:a16="http://schemas.microsoft.com/office/drawing/2014/main" id="{01A6A008-A899-4C9C-9E0A-8FFCEE75B307}"/>
              </a:ext>
            </a:extLst>
          </p:cNvPr>
          <p:cNvSpPr txBox="1">
            <a:spLocks/>
          </p:cNvSpPr>
          <p:nvPr/>
        </p:nvSpPr>
        <p:spPr>
          <a:xfrm>
            <a:off x="2479740" y="4060563"/>
            <a:ext cx="1217617" cy="557060"/>
          </a:xfrm>
          <a:prstGeom prst="rect">
            <a:avLst/>
          </a:prstGeom>
          <a:solidFill>
            <a:schemeClr val="tx2"/>
          </a:solidFill>
          <a:effectLst>
            <a:outerShdw blurRad="50800" dist="38100" dir="2700000" algn="tl" rotWithShape="0">
              <a:prstClr val="black">
                <a:alpha val="40000"/>
              </a:prstClr>
            </a:outerShdw>
          </a:effectLst>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dirty="0">
                <a:solidFill>
                  <a:srgbClr val="FFFFFF"/>
                </a:solidFill>
              </a:rPr>
              <a:t>8,000</a:t>
            </a:r>
            <a:r>
              <a:rPr lang="en-GB" dirty="0">
                <a:solidFill>
                  <a:srgbClr val="FFFFFF"/>
                </a:solidFill>
                <a:latin typeface="Arial Black" panose="020B0A04020102020204" pitchFamily="34" charset="0"/>
              </a:rPr>
              <a:t> </a:t>
            </a:r>
          </a:p>
        </p:txBody>
      </p:sp>
    </p:spTree>
    <p:extLst>
      <p:ext uri="{BB962C8B-B14F-4D97-AF65-F5344CB8AC3E}">
        <p14:creationId xmlns:p14="http://schemas.microsoft.com/office/powerpoint/2010/main" val="25109045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mph" presetSubtype="2" fill="hold" nodeType="clickEffect">
                                  <p:stCondLst>
                                    <p:cond delay="0"/>
                                  </p:stCondLst>
                                  <p:childTnLst>
                                    <p:animClr clrSpc="rgb" dir="cw">
                                      <p:cBhvr>
                                        <p:cTn id="18" dur="2000" fill="hold"/>
                                        <p:tgtEl>
                                          <p:spTgt spid="10"/>
                                        </p:tgtEl>
                                        <p:attrNameLst>
                                          <p:attrName>fillcolor</p:attrName>
                                        </p:attrNameLst>
                                      </p:cBhvr>
                                      <p:to>
                                        <a:srgbClr val="92D050"/>
                                      </p:to>
                                    </p:animClr>
                                    <p:set>
                                      <p:cBhvr>
                                        <p:cTn id="19" dur="2000" fill="hold"/>
                                        <p:tgtEl>
                                          <p:spTgt spid="10"/>
                                        </p:tgtEl>
                                        <p:attrNameLst>
                                          <p:attrName>fill.type</p:attrName>
                                        </p:attrNameLst>
                                      </p:cBhvr>
                                      <p:to>
                                        <p:strVal val="solid"/>
                                      </p:to>
                                    </p:set>
                                    <p:set>
                                      <p:cBhvr>
                                        <p:cTn id="20" dur="2000" fill="hold"/>
                                        <p:tgtEl>
                                          <p:spTgt spid="10"/>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F5C731C-02F0-2087-81A7-920D58312568}"/>
              </a:ext>
            </a:extLst>
          </p:cNvPr>
          <p:cNvSpPr>
            <a:spLocks noGrp="1"/>
          </p:cNvSpPr>
          <p:nvPr>
            <p:ph type="title"/>
          </p:nvPr>
        </p:nvSpPr>
        <p:spPr/>
        <p:txBody>
          <a:bodyPr/>
          <a:lstStyle/>
          <a:p>
            <a:r>
              <a:rPr lang="en-GB" dirty="0"/>
              <a:t>The benefits of wind power</a:t>
            </a:r>
          </a:p>
        </p:txBody>
      </p:sp>
      <p:pic>
        <p:nvPicPr>
          <p:cNvPr id="2" name="Graphic 73">
            <a:extLst>
              <a:ext uri="{FF2B5EF4-FFF2-40B4-BE49-F238E27FC236}">
                <a16:creationId xmlns:a16="http://schemas.microsoft.com/office/drawing/2014/main" id="{9D030FA8-A243-E8DE-16AA-86A76F011E2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367582" y="4477870"/>
            <a:ext cx="1873405" cy="1873405"/>
          </a:xfrm>
          <a:prstGeom prst="rect">
            <a:avLst/>
          </a:prstGeom>
        </p:spPr>
      </p:pic>
      <p:pic>
        <p:nvPicPr>
          <p:cNvPr id="3" name="Picture 2">
            <a:extLst>
              <a:ext uri="{FF2B5EF4-FFF2-40B4-BE49-F238E27FC236}">
                <a16:creationId xmlns:a16="http://schemas.microsoft.com/office/drawing/2014/main" id="{F7CBC3FC-2C2C-8A3C-EB8C-AB80076434E8}"/>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3119039" y="4371278"/>
            <a:ext cx="2274849" cy="2274849"/>
          </a:xfrm>
          <a:prstGeom prst="rect">
            <a:avLst/>
          </a:prstGeom>
        </p:spPr>
      </p:pic>
    </p:spTree>
    <p:extLst>
      <p:ext uri="{BB962C8B-B14F-4D97-AF65-F5344CB8AC3E}">
        <p14:creationId xmlns:p14="http://schemas.microsoft.com/office/powerpoint/2010/main" val="229267629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6EB0DDD-8340-56EE-22A2-B6D948F89522}"/>
              </a:ext>
            </a:extLst>
          </p:cNvPr>
          <p:cNvSpPr>
            <a:spLocks noGrp="1"/>
          </p:cNvSpPr>
          <p:nvPr>
            <p:ph type="ftr" sz="quarter" idx="3"/>
          </p:nvPr>
        </p:nvSpPr>
        <p:spPr/>
        <p:txBody>
          <a:bodyPr/>
          <a:lstStyle/>
          <a:p>
            <a:r>
              <a:rPr lang="en-GB"/>
              <a:t>STEM Education Programme - Wind Turbines Session</a:t>
            </a:r>
            <a:endParaRPr lang="en-GB" dirty="0"/>
          </a:p>
        </p:txBody>
      </p:sp>
      <p:pic>
        <p:nvPicPr>
          <p:cNvPr id="4" name="Picture 3" descr="Shape&#10;&#10;Description automatically generated">
            <a:extLst>
              <a:ext uri="{FF2B5EF4-FFF2-40B4-BE49-F238E27FC236}">
                <a16:creationId xmlns:a16="http://schemas.microsoft.com/office/drawing/2014/main" id="{47ED597B-4C03-7E0A-09DC-8EC08E83FDAF}"/>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l="13981" r="13990" b="11756"/>
          <a:stretch/>
        </p:blipFill>
        <p:spPr>
          <a:xfrm>
            <a:off x="13642273" y="5376465"/>
            <a:ext cx="2026744" cy="2483005"/>
          </a:xfrm>
          <a:prstGeom prst="rect">
            <a:avLst/>
          </a:prstGeom>
        </p:spPr>
      </p:pic>
      <p:pic>
        <p:nvPicPr>
          <p:cNvPr id="5" name="Picture 4" descr="Icon&#10;&#10;Description automatically generated">
            <a:extLst>
              <a:ext uri="{FF2B5EF4-FFF2-40B4-BE49-F238E27FC236}">
                <a16:creationId xmlns:a16="http://schemas.microsoft.com/office/drawing/2014/main" id="{DB4D0B0A-5317-F79D-3C39-B9B69BFA3A94}"/>
              </a:ext>
            </a:extLst>
          </p:cNvPr>
          <p:cNvPicPr>
            <a:picLocks noChangeAspect="1"/>
          </p:cNvPicPr>
          <p:nvPr/>
        </p:nvPicPr>
        <p:blipFill rotWithShape="1">
          <a:blip r:embed="rId4" cstate="email">
            <a:extLst>
              <a:ext uri="{28A0092B-C50C-407E-A947-70E740481C1C}">
                <a14:useLocalDpi xmlns:a14="http://schemas.microsoft.com/office/drawing/2010/main" val="0"/>
              </a:ext>
            </a:extLst>
          </a:blip>
          <a:srcRect b="2063"/>
          <a:stretch/>
        </p:blipFill>
        <p:spPr>
          <a:xfrm>
            <a:off x="5653735" y="2515664"/>
            <a:ext cx="2255244" cy="2208736"/>
          </a:xfrm>
          <a:prstGeom prst="rect">
            <a:avLst/>
          </a:prstGeom>
        </p:spPr>
      </p:pic>
      <p:sp>
        <p:nvSpPr>
          <p:cNvPr id="6" name="TextBox 5">
            <a:extLst>
              <a:ext uri="{FF2B5EF4-FFF2-40B4-BE49-F238E27FC236}">
                <a16:creationId xmlns:a16="http://schemas.microsoft.com/office/drawing/2014/main" id="{AE93D55C-F51D-9825-E152-2EECE93E6268}"/>
              </a:ext>
            </a:extLst>
          </p:cNvPr>
          <p:cNvSpPr txBox="1"/>
          <p:nvPr/>
        </p:nvSpPr>
        <p:spPr>
          <a:xfrm>
            <a:off x="8236089" y="5296544"/>
            <a:ext cx="5157897" cy="631968"/>
          </a:xfrm>
          <a:prstGeom prst="rect">
            <a:avLst/>
          </a:prstGeom>
          <a:noFill/>
        </p:spPr>
        <p:txBody>
          <a:bodyPr wrap="square" rtlCol="0">
            <a:spAutoFit/>
          </a:bodyPr>
          <a:lstStyle/>
          <a:p>
            <a:pPr marL="380990" indent="-380990">
              <a:lnSpc>
                <a:spcPct val="150000"/>
              </a:lnSpc>
              <a:buFont typeface="Arial" panose="020B0604020202020204" pitchFamily="34" charset="0"/>
              <a:buChar char="•"/>
            </a:pPr>
            <a:r>
              <a:rPr lang="en-GB" sz="2667" dirty="0">
                <a:solidFill>
                  <a:srgbClr val="002D72"/>
                </a:solidFill>
                <a:cs typeface="Poppins" panose="00000500000000000000" pitchFamily="2" charset="0"/>
              </a:rPr>
              <a:t>Devika, local Yoga Teacher</a:t>
            </a:r>
          </a:p>
        </p:txBody>
      </p:sp>
      <p:sp>
        <p:nvSpPr>
          <p:cNvPr id="7" name="TextBox 6">
            <a:extLst>
              <a:ext uri="{FF2B5EF4-FFF2-40B4-BE49-F238E27FC236}">
                <a16:creationId xmlns:a16="http://schemas.microsoft.com/office/drawing/2014/main" id="{F3945A7A-E956-3DCE-07E1-020CD19E643B}"/>
              </a:ext>
            </a:extLst>
          </p:cNvPr>
          <p:cNvSpPr txBox="1"/>
          <p:nvPr/>
        </p:nvSpPr>
        <p:spPr>
          <a:xfrm>
            <a:off x="577403" y="2783183"/>
            <a:ext cx="5832559" cy="631968"/>
          </a:xfrm>
          <a:prstGeom prst="rect">
            <a:avLst/>
          </a:prstGeom>
          <a:noFill/>
        </p:spPr>
        <p:txBody>
          <a:bodyPr wrap="square" rtlCol="0">
            <a:spAutoFit/>
          </a:bodyPr>
          <a:lstStyle/>
          <a:p>
            <a:pPr marL="380990" indent="-380990">
              <a:lnSpc>
                <a:spcPct val="150000"/>
              </a:lnSpc>
              <a:buFont typeface="Arial" panose="020B0604020202020204" pitchFamily="34" charset="0"/>
              <a:buChar char="•"/>
            </a:pPr>
            <a:r>
              <a:rPr lang="en-GB" sz="2667" dirty="0">
                <a:solidFill>
                  <a:srgbClr val="002D72"/>
                </a:solidFill>
                <a:cs typeface="Poppins" panose="00000500000000000000" pitchFamily="2" charset="0"/>
              </a:rPr>
              <a:t>Catriona, Wind Turbine Engineer</a:t>
            </a:r>
          </a:p>
        </p:txBody>
      </p:sp>
      <p:sp>
        <p:nvSpPr>
          <p:cNvPr id="8" name="TextBox 7">
            <a:extLst>
              <a:ext uri="{FF2B5EF4-FFF2-40B4-BE49-F238E27FC236}">
                <a16:creationId xmlns:a16="http://schemas.microsoft.com/office/drawing/2014/main" id="{A307DB7E-CAD2-4EB8-1F2F-58D70FFA9A2D}"/>
              </a:ext>
            </a:extLst>
          </p:cNvPr>
          <p:cNvSpPr txBox="1"/>
          <p:nvPr/>
        </p:nvSpPr>
        <p:spPr>
          <a:xfrm>
            <a:off x="577403" y="5388977"/>
            <a:ext cx="4591751" cy="631968"/>
          </a:xfrm>
          <a:prstGeom prst="rect">
            <a:avLst/>
          </a:prstGeom>
          <a:noFill/>
        </p:spPr>
        <p:txBody>
          <a:bodyPr wrap="square" rtlCol="0">
            <a:spAutoFit/>
          </a:bodyPr>
          <a:lstStyle/>
          <a:p>
            <a:pPr marL="380990" indent="-380990">
              <a:lnSpc>
                <a:spcPct val="150000"/>
              </a:lnSpc>
              <a:buFont typeface="Arial" panose="020B0604020202020204" pitchFamily="34" charset="0"/>
              <a:buChar char="•"/>
            </a:pPr>
            <a:r>
              <a:rPr lang="en-GB" sz="2667" dirty="0">
                <a:solidFill>
                  <a:srgbClr val="002D72"/>
                </a:solidFill>
                <a:cs typeface="Poppins" panose="00000500000000000000" pitchFamily="2" charset="0"/>
              </a:rPr>
              <a:t>Robin, local Bus Driver</a:t>
            </a:r>
          </a:p>
        </p:txBody>
      </p:sp>
      <p:sp>
        <p:nvSpPr>
          <p:cNvPr id="9" name="TextBox 8">
            <a:extLst>
              <a:ext uri="{FF2B5EF4-FFF2-40B4-BE49-F238E27FC236}">
                <a16:creationId xmlns:a16="http://schemas.microsoft.com/office/drawing/2014/main" id="{30911D1D-D08E-5EE7-1CF5-85B2A046C6C7}"/>
              </a:ext>
            </a:extLst>
          </p:cNvPr>
          <p:cNvSpPr txBox="1"/>
          <p:nvPr/>
        </p:nvSpPr>
        <p:spPr>
          <a:xfrm>
            <a:off x="1177009" y="3308250"/>
            <a:ext cx="5016619" cy="631968"/>
          </a:xfrm>
          <a:prstGeom prst="rect">
            <a:avLst/>
          </a:prstGeom>
          <a:noFill/>
        </p:spPr>
        <p:txBody>
          <a:bodyPr wrap="square" rtlCol="0">
            <a:spAutoFit/>
          </a:bodyPr>
          <a:lstStyle/>
          <a:p>
            <a:pPr>
              <a:lnSpc>
                <a:spcPct val="150000"/>
              </a:lnSpc>
            </a:pPr>
            <a:r>
              <a:rPr lang="en-GB" sz="2667" dirty="0">
                <a:solidFill>
                  <a:srgbClr val="0097A9"/>
                </a:solidFill>
                <a:cs typeface="Poppins" panose="00000500000000000000" pitchFamily="2" charset="0"/>
              </a:rPr>
              <a:t>- Given a job on the farm </a:t>
            </a:r>
          </a:p>
        </p:txBody>
      </p:sp>
      <p:sp>
        <p:nvSpPr>
          <p:cNvPr id="10" name="TextBox 9">
            <a:extLst>
              <a:ext uri="{FF2B5EF4-FFF2-40B4-BE49-F238E27FC236}">
                <a16:creationId xmlns:a16="http://schemas.microsoft.com/office/drawing/2014/main" id="{381CCB62-CB60-EA0C-DE5F-6D0FA7EB5F8C}"/>
              </a:ext>
            </a:extLst>
          </p:cNvPr>
          <p:cNvSpPr txBox="1"/>
          <p:nvPr/>
        </p:nvSpPr>
        <p:spPr>
          <a:xfrm>
            <a:off x="1130076" y="5891465"/>
            <a:ext cx="4830982" cy="1863331"/>
          </a:xfrm>
          <a:prstGeom prst="rect">
            <a:avLst/>
          </a:prstGeom>
          <a:noFill/>
        </p:spPr>
        <p:txBody>
          <a:bodyPr wrap="square" rtlCol="0">
            <a:spAutoFit/>
          </a:bodyPr>
          <a:lstStyle/>
          <a:p>
            <a:pPr>
              <a:lnSpc>
                <a:spcPct val="150000"/>
              </a:lnSpc>
            </a:pPr>
            <a:r>
              <a:rPr lang="en-GB" sz="2667" dirty="0">
                <a:solidFill>
                  <a:srgbClr val="0097A9"/>
                </a:solidFill>
                <a:latin typeface="Museo Sans 100" panose="02000000000000000000" pitchFamily="50" charset="0"/>
                <a:cs typeface="Poppins" panose="00000500000000000000" pitchFamily="2" charset="0"/>
              </a:rPr>
              <a:t>- </a:t>
            </a:r>
            <a:r>
              <a:rPr lang="en-GB" sz="2667" dirty="0">
                <a:solidFill>
                  <a:srgbClr val="0097A9"/>
                </a:solidFill>
                <a:cs typeface="Poppins" panose="00000500000000000000" pitchFamily="2" charset="0"/>
              </a:rPr>
              <a:t>Roads around the wind farm have improved because of the construction  </a:t>
            </a:r>
          </a:p>
        </p:txBody>
      </p:sp>
      <p:sp>
        <p:nvSpPr>
          <p:cNvPr id="11" name="TextBox 10">
            <a:extLst>
              <a:ext uri="{FF2B5EF4-FFF2-40B4-BE49-F238E27FC236}">
                <a16:creationId xmlns:a16="http://schemas.microsoft.com/office/drawing/2014/main" id="{5AEAC6A3-ACF9-68C5-0546-A56DA6ADB1A2}"/>
              </a:ext>
            </a:extLst>
          </p:cNvPr>
          <p:cNvSpPr txBox="1"/>
          <p:nvPr/>
        </p:nvSpPr>
        <p:spPr>
          <a:xfrm>
            <a:off x="8896063" y="5832303"/>
            <a:ext cx="5034225" cy="1863331"/>
          </a:xfrm>
          <a:prstGeom prst="rect">
            <a:avLst/>
          </a:prstGeom>
          <a:noFill/>
        </p:spPr>
        <p:txBody>
          <a:bodyPr wrap="square" rtlCol="0">
            <a:spAutoFit/>
          </a:bodyPr>
          <a:lstStyle/>
          <a:p>
            <a:pPr>
              <a:lnSpc>
                <a:spcPct val="150000"/>
              </a:lnSpc>
            </a:pPr>
            <a:r>
              <a:rPr lang="en-GB" sz="2667" dirty="0">
                <a:solidFill>
                  <a:srgbClr val="0097A9"/>
                </a:solidFill>
                <a:latin typeface="Museo Sans 100" panose="02000000000000000000" pitchFamily="50" charset="0"/>
                <a:cs typeface="Poppins" panose="00000500000000000000" pitchFamily="2" charset="0"/>
              </a:rPr>
              <a:t>- </a:t>
            </a:r>
            <a:r>
              <a:rPr lang="en-GB" sz="2667" dirty="0">
                <a:solidFill>
                  <a:srgbClr val="0097A9"/>
                </a:solidFill>
                <a:cs typeface="Poppins" panose="00000500000000000000" pitchFamily="2" charset="0"/>
              </a:rPr>
              <a:t>Village hall where she teaches now has a new roof, new heating and double glazing </a:t>
            </a:r>
          </a:p>
        </p:txBody>
      </p:sp>
      <p:pic>
        <p:nvPicPr>
          <p:cNvPr id="12" name="Picture 11" descr="Icon&#10;&#10;Description automatically generated">
            <a:extLst>
              <a:ext uri="{FF2B5EF4-FFF2-40B4-BE49-F238E27FC236}">
                <a16:creationId xmlns:a16="http://schemas.microsoft.com/office/drawing/2014/main" id="{D192EC5C-6205-5892-BEA1-513D77CC7020}"/>
              </a:ext>
            </a:extLst>
          </p:cNvPr>
          <p:cNvPicPr>
            <a:picLocks noChangeAspect="1"/>
          </p:cNvPicPr>
          <p:nvPr/>
        </p:nvPicPr>
        <p:blipFill rotWithShape="1">
          <a:blip r:embed="rId5" cstate="email">
            <a:extLst>
              <a:ext uri="{28A0092B-C50C-407E-A947-70E740481C1C}">
                <a14:useLocalDpi xmlns:a14="http://schemas.microsoft.com/office/drawing/2010/main" val="0"/>
              </a:ext>
            </a:extLst>
          </a:blip>
          <a:srcRect b="2063"/>
          <a:stretch/>
        </p:blipFill>
        <p:spPr>
          <a:xfrm>
            <a:off x="5887573" y="5891465"/>
            <a:ext cx="2079685" cy="2036797"/>
          </a:xfrm>
          <a:prstGeom prst="rect">
            <a:avLst/>
          </a:prstGeom>
        </p:spPr>
      </p:pic>
      <p:pic>
        <p:nvPicPr>
          <p:cNvPr id="13" name="Picture 12" descr="A cartoon of a person&#10;&#10;Description automatically generated">
            <a:extLst>
              <a:ext uri="{FF2B5EF4-FFF2-40B4-BE49-F238E27FC236}">
                <a16:creationId xmlns:a16="http://schemas.microsoft.com/office/drawing/2014/main" id="{44F9B81A-616E-8BE8-3166-7B2BD80AF168}"/>
              </a:ext>
            </a:extLst>
          </p:cNvPr>
          <p:cNvPicPr>
            <a:picLocks noChangeAspect="1"/>
          </p:cNvPicPr>
          <p:nvPr/>
        </p:nvPicPr>
        <p:blipFill rotWithShape="1">
          <a:blip r:embed="rId6" cstate="email">
            <a:extLst>
              <a:ext uri="{28A0092B-C50C-407E-A947-70E740481C1C}">
                <a14:useLocalDpi xmlns:a14="http://schemas.microsoft.com/office/drawing/2010/main" val="0"/>
              </a:ext>
            </a:extLst>
          </a:blip>
          <a:srcRect t="24394" r="8117" b="15850"/>
          <a:stretch/>
        </p:blipFill>
        <p:spPr>
          <a:xfrm>
            <a:off x="12875871" y="2745345"/>
            <a:ext cx="3043107" cy="1979055"/>
          </a:xfrm>
          <a:prstGeom prst="rect">
            <a:avLst/>
          </a:prstGeom>
        </p:spPr>
      </p:pic>
      <p:sp>
        <p:nvSpPr>
          <p:cNvPr id="14" name="TextBox 13">
            <a:extLst>
              <a:ext uri="{FF2B5EF4-FFF2-40B4-BE49-F238E27FC236}">
                <a16:creationId xmlns:a16="http://schemas.microsoft.com/office/drawing/2014/main" id="{81FBD98D-1A62-51E8-BDD6-8E828387E0C2}"/>
              </a:ext>
            </a:extLst>
          </p:cNvPr>
          <p:cNvSpPr txBox="1"/>
          <p:nvPr/>
        </p:nvSpPr>
        <p:spPr>
          <a:xfrm>
            <a:off x="8125313" y="2791327"/>
            <a:ext cx="4750558" cy="1247649"/>
          </a:xfrm>
          <a:prstGeom prst="rect">
            <a:avLst/>
          </a:prstGeom>
          <a:noFill/>
        </p:spPr>
        <p:txBody>
          <a:bodyPr wrap="square" rtlCol="0">
            <a:spAutoFit/>
          </a:bodyPr>
          <a:lstStyle/>
          <a:p>
            <a:pPr marL="380990" indent="-380990">
              <a:lnSpc>
                <a:spcPct val="150000"/>
              </a:lnSpc>
              <a:buFont typeface="Arial" panose="020B0604020202020204" pitchFamily="34" charset="0"/>
              <a:buChar char="•"/>
            </a:pPr>
            <a:r>
              <a:rPr lang="en-GB" sz="2667" dirty="0">
                <a:solidFill>
                  <a:srgbClr val="002D72"/>
                </a:solidFill>
                <a:cs typeface="Poppins" panose="00000500000000000000" pitchFamily="2" charset="0"/>
              </a:rPr>
              <a:t>Mr and Mrs Stewart, retired couple with limited income</a:t>
            </a:r>
          </a:p>
        </p:txBody>
      </p:sp>
      <p:sp>
        <p:nvSpPr>
          <p:cNvPr id="15" name="TextBox 14">
            <a:extLst>
              <a:ext uri="{FF2B5EF4-FFF2-40B4-BE49-F238E27FC236}">
                <a16:creationId xmlns:a16="http://schemas.microsoft.com/office/drawing/2014/main" id="{76AD8E4B-DEE6-7FEB-B3C9-4C9EF0434EC6}"/>
              </a:ext>
            </a:extLst>
          </p:cNvPr>
          <p:cNvSpPr txBox="1"/>
          <p:nvPr/>
        </p:nvSpPr>
        <p:spPr>
          <a:xfrm>
            <a:off x="8558995" y="4018922"/>
            <a:ext cx="4734568" cy="631968"/>
          </a:xfrm>
          <a:prstGeom prst="rect">
            <a:avLst/>
          </a:prstGeom>
          <a:noFill/>
        </p:spPr>
        <p:txBody>
          <a:bodyPr wrap="square" rtlCol="0">
            <a:spAutoFit/>
          </a:bodyPr>
          <a:lstStyle/>
          <a:p>
            <a:pPr>
              <a:lnSpc>
                <a:spcPct val="150000"/>
              </a:lnSpc>
            </a:pPr>
            <a:r>
              <a:rPr lang="en-US" sz="2667" dirty="0">
                <a:solidFill>
                  <a:srgbClr val="0097A9"/>
                </a:solidFill>
                <a:cs typeface="Poppins" panose="00000500000000000000" pitchFamily="2" charset="0"/>
              </a:rPr>
              <a:t>- Benefited from lower bills</a:t>
            </a:r>
            <a:endParaRPr lang="en-GB" sz="2667" dirty="0">
              <a:solidFill>
                <a:srgbClr val="0097A9"/>
              </a:solidFill>
              <a:cs typeface="Poppins" panose="00000500000000000000" pitchFamily="2" charset="0"/>
            </a:endParaRPr>
          </a:p>
        </p:txBody>
      </p:sp>
      <p:sp>
        <p:nvSpPr>
          <p:cNvPr id="16" name="Rectangle: Rounded Corners 15">
            <a:extLst>
              <a:ext uri="{FF2B5EF4-FFF2-40B4-BE49-F238E27FC236}">
                <a16:creationId xmlns:a16="http://schemas.microsoft.com/office/drawing/2014/main" id="{29241EBE-888E-A27A-630B-5EC93BC511DB}"/>
              </a:ext>
            </a:extLst>
          </p:cNvPr>
          <p:cNvSpPr/>
          <p:nvPr/>
        </p:nvSpPr>
        <p:spPr>
          <a:xfrm>
            <a:off x="11883529" y="881519"/>
            <a:ext cx="4085349" cy="1645090"/>
          </a:xfrm>
          <a:prstGeom prst="roundRect">
            <a:avLst/>
          </a:prstGeom>
          <a:solidFill>
            <a:srgbClr val="F5AD86"/>
          </a:solidFill>
          <a:ln>
            <a:solidFill>
              <a:srgbClr val="F3A9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612000" algn="ctr"/>
            <a:r>
              <a:rPr lang="en-GB" sz="1800" dirty="0">
                <a:solidFill>
                  <a:schemeClr val="tx1"/>
                </a:solidFill>
                <a:effectLst/>
                <a:latin typeface="Arial" panose="020B0604020202020204" pitchFamily="34" charset="0"/>
                <a:ea typeface="Open Sans Light" panose="020B0306030504020204" pitchFamily="34" charset="0"/>
              </a:rPr>
              <a:t>I </a:t>
            </a:r>
            <a:r>
              <a:rPr lang="en-GB" dirty="0">
                <a:solidFill>
                  <a:schemeClr val="tx1"/>
                </a:solidFill>
                <a:latin typeface="Arial" panose="020B0604020202020204" pitchFamily="34" charset="0"/>
                <a:ea typeface="Open Sans Light" panose="020B0306030504020204" pitchFamily="34" charset="0"/>
              </a:rPr>
              <a:t>e</a:t>
            </a:r>
            <a:r>
              <a:rPr lang="en-GB" sz="1800" dirty="0">
                <a:solidFill>
                  <a:schemeClr val="tx1"/>
                </a:solidFill>
                <a:effectLst/>
                <a:latin typeface="Arial" panose="020B0604020202020204" pitchFamily="34" charset="0"/>
                <a:ea typeface="Open Sans Light" panose="020B0306030504020204" pitchFamily="34" charset="0"/>
              </a:rPr>
              <a:t>xplore problems by thinking about the pros and cons of possible solutions</a:t>
            </a:r>
            <a:endParaRPr lang="en-GB" sz="1800" dirty="0">
              <a:solidFill>
                <a:schemeClr val="tx1"/>
              </a:solidFill>
              <a:effectLst/>
              <a:latin typeface="Open Sans Light" panose="020B0306030504020204" pitchFamily="34" charset="0"/>
              <a:ea typeface="Open Sans Light" panose="020B0306030504020204" pitchFamily="34" charset="0"/>
            </a:endParaRPr>
          </a:p>
          <a:p>
            <a:pPr marL="612000" lvl="0"/>
            <a:endParaRPr lang="en-GB" dirty="0">
              <a:solidFill>
                <a:srgbClr val="33578E"/>
              </a:solidFill>
              <a:hlinkClick r:id="rId7">
                <a:extLst>
                  <a:ext uri="{A12FA001-AC4F-418D-AE19-62706E023703}">
                    <ahyp:hlinkClr xmlns:ahyp="http://schemas.microsoft.com/office/drawing/2018/hyperlinkcolor" val="tx"/>
                  </a:ext>
                </a:extLst>
              </a:hlinkClick>
            </a:endParaRPr>
          </a:p>
          <a:p>
            <a:pPr algn="ctr"/>
            <a:r>
              <a:rPr lang="en-GB" i="1" dirty="0">
                <a:solidFill>
                  <a:schemeClr val="tx1"/>
                </a:solidFill>
                <a:hlinkClick r:id="rId7">
                  <a:extLst>
                    <a:ext uri="{A12FA001-AC4F-418D-AE19-62706E023703}">
                      <ahyp:hlinkClr xmlns:ahyp="http://schemas.microsoft.com/office/drawing/2018/hyperlinkcolor" val="tx"/>
                    </a:ext>
                  </a:extLst>
                </a:hlinkClick>
              </a:rPr>
              <a:t>What does this mean?</a:t>
            </a:r>
            <a:endParaRPr lang="en-GB" i="1" dirty="0">
              <a:solidFill>
                <a:schemeClr val="tx1"/>
              </a:solidFill>
            </a:endParaRPr>
          </a:p>
        </p:txBody>
      </p:sp>
      <p:pic>
        <p:nvPicPr>
          <p:cNvPr id="17" name="Picture 16">
            <a:extLst>
              <a:ext uri="{FF2B5EF4-FFF2-40B4-BE49-F238E27FC236}">
                <a16:creationId xmlns:a16="http://schemas.microsoft.com/office/drawing/2014/main" id="{1983A6B4-D122-708F-3C57-AB6A8521496A}"/>
              </a:ext>
            </a:extLst>
          </p:cNvPr>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10855019" y="216931"/>
            <a:ext cx="2020852" cy="2020852"/>
          </a:xfrm>
          <a:prstGeom prst="rect">
            <a:avLst/>
          </a:prstGeom>
        </p:spPr>
      </p:pic>
      <p:sp>
        <p:nvSpPr>
          <p:cNvPr id="18" name="TextBox 17">
            <a:extLst>
              <a:ext uri="{FF2B5EF4-FFF2-40B4-BE49-F238E27FC236}">
                <a16:creationId xmlns:a16="http://schemas.microsoft.com/office/drawing/2014/main" id="{C8888479-C7E2-A488-85F6-E90422B7FA51}"/>
              </a:ext>
            </a:extLst>
          </p:cNvPr>
          <p:cNvSpPr txBox="1"/>
          <p:nvPr/>
        </p:nvSpPr>
        <p:spPr>
          <a:xfrm>
            <a:off x="429757" y="634682"/>
            <a:ext cx="8129238" cy="707886"/>
          </a:xfrm>
          <a:prstGeom prst="rect">
            <a:avLst/>
          </a:prstGeom>
          <a:noFill/>
        </p:spPr>
        <p:txBody>
          <a:bodyPr wrap="square">
            <a:spAutoFit/>
          </a:bodyPr>
          <a:lstStyle/>
          <a:p>
            <a:r>
              <a:rPr lang="en-GB" sz="4000" dirty="0">
                <a:solidFill>
                  <a:schemeClr val="tx2"/>
                </a:solidFill>
                <a:latin typeface="Arial Black" panose="020B0A04020102020204" pitchFamily="34" charset="0"/>
              </a:rPr>
              <a:t>The benefits of wind power</a:t>
            </a:r>
          </a:p>
        </p:txBody>
      </p:sp>
    </p:spTree>
    <p:extLst>
      <p:ext uri="{BB962C8B-B14F-4D97-AF65-F5344CB8AC3E}">
        <p14:creationId xmlns:p14="http://schemas.microsoft.com/office/powerpoint/2010/main" val="10760195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F5C731C-02F0-2087-81A7-920D58312568}"/>
              </a:ext>
            </a:extLst>
          </p:cNvPr>
          <p:cNvSpPr>
            <a:spLocks noGrp="1"/>
          </p:cNvSpPr>
          <p:nvPr>
            <p:ph type="title"/>
          </p:nvPr>
        </p:nvSpPr>
        <p:spPr/>
        <p:txBody>
          <a:bodyPr/>
          <a:lstStyle/>
          <a:p>
            <a:r>
              <a:rPr lang="en-GB" dirty="0"/>
              <a:t>Wind Turbine Variables Game</a:t>
            </a:r>
          </a:p>
        </p:txBody>
      </p:sp>
      <p:pic>
        <p:nvPicPr>
          <p:cNvPr id="2" name="Graphic 73">
            <a:extLst>
              <a:ext uri="{FF2B5EF4-FFF2-40B4-BE49-F238E27FC236}">
                <a16:creationId xmlns:a16="http://schemas.microsoft.com/office/drawing/2014/main" id="{9D030FA8-A243-E8DE-16AA-86A76F011E2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421371" y="4572000"/>
            <a:ext cx="1873405" cy="1873405"/>
          </a:xfrm>
          <a:prstGeom prst="rect">
            <a:avLst/>
          </a:prstGeom>
        </p:spPr>
      </p:pic>
      <p:pic>
        <p:nvPicPr>
          <p:cNvPr id="5" name="Picture 4">
            <a:extLst>
              <a:ext uri="{FF2B5EF4-FFF2-40B4-BE49-F238E27FC236}">
                <a16:creationId xmlns:a16="http://schemas.microsoft.com/office/drawing/2014/main" id="{BB094977-55B8-3FEB-1A8D-62A32CB25D17}"/>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3052729" y="4386765"/>
            <a:ext cx="2243876" cy="2243876"/>
          </a:xfrm>
          <a:prstGeom prst="rect">
            <a:avLst/>
          </a:prstGeom>
        </p:spPr>
      </p:pic>
    </p:spTree>
    <p:extLst>
      <p:ext uri="{BB962C8B-B14F-4D97-AF65-F5344CB8AC3E}">
        <p14:creationId xmlns:p14="http://schemas.microsoft.com/office/powerpoint/2010/main" val="389280513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6EB0DDD-8340-56EE-22A2-B6D948F89522}"/>
              </a:ext>
            </a:extLst>
          </p:cNvPr>
          <p:cNvSpPr>
            <a:spLocks noGrp="1"/>
          </p:cNvSpPr>
          <p:nvPr>
            <p:ph type="ftr" sz="quarter" idx="3"/>
          </p:nvPr>
        </p:nvSpPr>
        <p:spPr/>
        <p:txBody>
          <a:bodyPr/>
          <a:lstStyle/>
          <a:p>
            <a:r>
              <a:rPr lang="en-GB"/>
              <a:t>STEM Education Programme - Wind Turbines Session</a:t>
            </a:r>
            <a:endParaRPr lang="en-GB" dirty="0"/>
          </a:p>
        </p:txBody>
      </p:sp>
      <p:sp>
        <p:nvSpPr>
          <p:cNvPr id="4" name="Content Placeholder 1">
            <a:extLst>
              <a:ext uri="{FF2B5EF4-FFF2-40B4-BE49-F238E27FC236}">
                <a16:creationId xmlns:a16="http://schemas.microsoft.com/office/drawing/2014/main" id="{F393B193-E403-3D56-9077-0345B511D21A}"/>
              </a:ext>
            </a:extLst>
          </p:cNvPr>
          <p:cNvSpPr txBox="1">
            <a:spLocks/>
          </p:cNvSpPr>
          <p:nvPr/>
        </p:nvSpPr>
        <p:spPr>
          <a:xfrm>
            <a:off x="1335305" y="2357994"/>
            <a:ext cx="14134121" cy="5643845"/>
          </a:xfrm>
          <a:prstGeom prst="rect">
            <a:avLst/>
          </a:prstGeom>
        </p:spPr>
        <p:txBody>
          <a:bodyPr>
            <a:normAutofit fontScale="92500"/>
          </a:bodyPr>
          <a:lstStyle>
            <a:lvl1pPr marL="304792" indent="-304792" algn="l" defTabSz="1219170" rtl="0" eaLnBrk="1" latinLnBrk="0" hangingPunct="1">
              <a:lnSpc>
                <a:spcPct val="100000"/>
              </a:lnSpc>
              <a:spcBef>
                <a:spcPts val="1333"/>
              </a:spcBef>
              <a:buClr>
                <a:schemeClr val="accent1"/>
              </a:buClr>
              <a:buFont typeface="Arial" panose="020B0604020202020204" pitchFamily="34" charset="0"/>
              <a:buChar char="•"/>
              <a:defRPr sz="2600" kern="1200">
                <a:solidFill>
                  <a:schemeClr val="tx1">
                    <a:lumMod val="75000"/>
                    <a:lumOff val="25000"/>
                  </a:schemeClr>
                </a:solidFill>
                <a:latin typeface="Arial" panose="020B0604020202020204" pitchFamily="34" charset="0"/>
                <a:ea typeface="+mn-ea"/>
                <a:cs typeface="Arial" panose="020B0604020202020204" pitchFamily="34" charset="0"/>
              </a:defRPr>
            </a:lvl1pPr>
            <a:lvl2pPr marL="914377" indent="-304792" algn="l" defTabSz="1219170" rtl="0" eaLnBrk="1" latinLnBrk="0" hangingPunct="1">
              <a:lnSpc>
                <a:spcPct val="100000"/>
              </a:lnSpc>
              <a:spcBef>
                <a:spcPts val="667"/>
              </a:spcBef>
              <a:buClr>
                <a:schemeClr val="accent1"/>
              </a:buClr>
              <a:buFont typeface="Arial" panose="020B0604020202020204" pitchFamily="34" charset="0"/>
              <a:buChar char="•"/>
              <a:defRPr sz="2600" kern="1200">
                <a:solidFill>
                  <a:schemeClr val="tx1">
                    <a:lumMod val="75000"/>
                    <a:lumOff val="25000"/>
                  </a:schemeClr>
                </a:solidFill>
                <a:latin typeface="Arial" panose="020B0604020202020204" pitchFamily="34" charset="0"/>
                <a:ea typeface="+mn-ea"/>
                <a:cs typeface="Arial" panose="020B0604020202020204" pitchFamily="34" charset="0"/>
              </a:defRPr>
            </a:lvl2pPr>
            <a:lvl3pPr marL="1523962" indent="-304792" algn="l" defTabSz="1219170" rtl="0" eaLnBrk="1" latinLnBrk="0" hangingPunct="1">
              <a:lnSpc>
                <a:spcPct val="100000"/>
              </a:lnSpc>
              <a:spcBef>
                <a:spcPts val="667"/>
              </a:spcBef>
              <a:buClr>
                <a:schemeClr val="accent1"/>
              </a:buClr>
              <a:buFont typeface="Arial" panose="020B0604020202020204" pitchFamily="34" charset="0"/>
              <a:buChar char="•"/>
              <a:defRPr sz="2600" kern="1200">
                <a:solidFill>
                  <a:schemeClr val="tx1">
                    <a:lumMod val="75000"/>
                    <a:lumOff val="25000"/>
                  </a:schemeClr>
                </a:solidFill>
                <a:latin typeface="Arial" panose="020B0604020202020204" pitchFamily="34" charset="0"/>
                <a:ea typeface="+mn-ea"/>
                <a:cs typeface="Arial" panose="020B0604020202020204" pitchFamily="34" charset="0"/>
              </a:defRPr>
            </a:lvl3pPr>
            <a:lvl4pPr marL="2133547" indent="-304792" algn="l" defTabSz="1219170" rtl="0" eaLnBrk="1" latinLnBrk="0" hangingPunct="1">
              <a:lnSpc>
                <a:spcPct val="100000"/>
              </a:lnSpc>
              <a:spcBef>
                <a:spcPts val="667"/>
              </a:spcBef>
              <a:buClr>
                <a:schemeClr val="accent1"/>
              </a:buClr>
              <a:buFont typeface="Arial" panose="020B0604020202020204" pitchFamily="34" charset="0"/>
              <a:buChar char="•"/>
              <a:defRPr sz="2600" kern="1200">
                <a:solidFill>
                  <a:schemeClr val="tx1">
                    <a:lumMod val="75000"/>
                    <a:lumOff val="25000"/>
                  </a:schemeClr>
                </a:solidFill>
                <a:latin typeface="Arial" panose="020B0604020202020204" pitchFamily="34" charset="0"/>
                <a:ea typeface="+mn-ea"/>
                <a:cs typeface="Arial" panose="020B0604020202020204" pitchFamily="34" charset="0"/>
              </a:defRPr>
            </a:lvl4pPr>
            <a:lvl5pPr marL="2743131" indent="-304792" algn="l" defTabSz="1219170" rtl="0" eaLnBrk="1" latinLnBrk="0" hangingPunct="1">
              <a:lnSpc>
                <a:spcPct val="100000"/>
              </a:lnSpc>
              <a:spcBef>
                <a:spcPts val="667"/>
              </a:spcBef>
              <a:buClr>
                <a:schemeClr val="accent1"/>
              </a:buClr>
              <a:buFont typeface="Arial" panose="020B0604020202020204" pitchFamily="34" charset="0"/>
              <a:buChar char="•"/>
              <a:defRPr sz="2600" kern="1200">
                <a:solidFill>
                  <a:schemeClr val="tx1">
                    <a:lumMod val="75000"/>
                    <a:lumOff val="25000"/>
                  </a:schemeClr>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indent="0">
              <a:lnSpc>
                <a:spcPct val="150000"/>
              </a:lnSpc>
              <a:buFont typeface="Arial" panose="020B0604020202020204" pitchFamily="34" charset="0"/>
              <a:buNone/>
            </a:pPr>
            <a:r>
              <a:rPr lang="en-GB" sz="2400">
                <a:solidFill>
                  <a:srgbClr val="002D72"/>
                </a:solidFill>
                <a:latin typeface="+mn-lt"/>
                <a:cs typeface="Poppins" panose="00000500000000000000" pitchFamily="2" charset="0"/>
              </a:rPr>
              <a:t>Work in pairs to create the most effective wind turbine (that will produce as much electricity as possible).</a:t>
            </a:r>
          </a:p>
          <a:p>
            <a:pPr marL="0" indent="0">
              <a:lnSpc>
                <a:spcPct val="150000"/>
              </a:lnSpc>
              <a:buFont typeface="Arial" panose="020B0604020202020204" pitchFamily="34" charset="0"/>
              <a:buNone/>
            </a:pPr>
            <a:r>
              <a:rPr lang="en-GB" sz="2400">
                <a:solidFill>
                  <a:srgbClr val="002D72"/>
                </a:solidFill>
                <a:latin typeface="+mn-lt"/>
                <a:cs typeface="Poppins" panose="00000500000000000000" pitchFamily="2" charset="0"/>
              </a:rPr>
              <a:t>You have some cards with images and words on them.</a:t>
            </a:r>
          </a:p>
          <a:p>
            <a:pPr marL="0" indent="0">
              <a:lnSpc>
                <a:spcPct val="150000"/>
              </a:lnSpc>
              <a:buFont typeface="Arial" panose="020B0604020202020204" pitchFamily="34" charset="0"/>
              <a:buNone/>
            </a:pPr>
            <a:r>
              <a:rPr lang="en-GB" sz="2400">
                <a:solidFill>
                  <a:srgbClr val="002D72"/>
                </a:solidFill>
                <a:latin typeface="+mn-lt"/>
                <a:cs typeface="Poppins" panose="00000500000000000000" pitchFamily="2" charset="0"/>
              </a:rPr>
              <a:t>You need to decide on the best combination of:</a:t>
            </a:r>
          </a:p>
          <a:p>
            <a:pPr>
              <a:lnSpc>
                <a:spcPct val="150000"/>
              </a:lnSpc>
            </a:pPr>
            <a:r>
              <a:rPr lang="en-GB" sz="2400" b="1">
                <a:solidFill>
                  <a:srgbClr val="002D72"/>
                </a:solidFill>
                <a:latin typeface="+mn-lt"/>
                <a:cs typeface="Poppins" panose="00000500000000000000" pitchFamily="2" charset="0"/>
              </a:rPr>
              <a:t>The number of blades</a:t>
            </a:r>
          </a:p>
          <a:p>
            <a:pPr>
              <a:lnSpc>
                <a:spcPct val="150000"/>
              </a:lnSpc>
            </a:pPr>
            <a:r>
              <a:rPr lang="en-GB" sz="2400" b="1">
                <a:solidFill>
                  <a:srgbClr val="002D72"/>
                </a:solidFill>
                <a:latin typeface="+mn-lt"/>
                <a:cs typeface="Poppins" panose="00000500000000000000" pitchFamily="2" charset="0"/>
              </a:rPr>
              <a:t>The geographical position of the turbine</a:t>
            </a:r>
          </a:p>
          <a:p>
            <a:pPr>
              <a:lnSpc>
                <a:spcPct val="150000"/>
              </a:lnSpc>
            </a:pPr>
            <a:r>
              <a:rPr lang="en-GB" sz="2400" b="1">
                <a:solidFill>
                  <a:srgbClr val="002D72"/>
                </a:solidFill>
                <a:latin typeface="+mn-lt"/>
                <a:cs typeface="Poppins" panose="00000500000000000000" pitchFamily="2" charset="0"/>
              </a:rPr>
              <a:t>Weather conditions</a:t>
            </a:r>
          </a:p>
          <a:p>
            <a:pPr marL="0" indent="0">
              <a:lnSpc>
                <a:spcPct val="150000"/>
              </a:lnSpc>
              <a:buFont typeface="Arial" panose="020B0604020202020204" pitchFamily="34" charset="0"/>
              <a:buNone/>
            </a:pPr>
            <a:r>
              <a:rPr lang="en-GB" sz="2400">
                <a:solidFill>
                  <a:srgbClr val="002D72"/>
                </a:solidFill>
                <a:latin typeface="+mn-lt"/>
                <a:cs typeface="Poppins" panose="00000500000000000000" pitchFamily="2" charset="0"/>
              </a:rPr>
              <a:t>You will have 3 tries at guessing the best combination</a:t>
            </a:r>
          </a:p>
          <a:p>
            <a:pPr marL="0" indent="0">
              <a:lnSpc>
                <a:spcPct val="150000"/>
              </a:lnSpc>
              <a:buFont typeface="Arial" panose="020B0604020202020204" pitchFamily="34" charset="0"/>
              <a:buNone/>
            </a:pPr>
            <a:r>
              <a:rPr lang="en-GB" sz="2400">
                <a:solidFill>
                  <a:srgbClr val="002D72"/>
                </a:solidFill>
                <a:latin typeface="+mn-lt"/>
                <a:cs typeface="Poppins" panose="00000500000000000000" pitchFamily="2" charset="0"/>
              </a:rPr>
              <a:t>You’ll be given 3 sets of clues</a:t>
            </a:r>
            <a:endParaRPr lang="en-GB" sz="2400" dirty="0">
              <a:solidFill>
                <a:srgbClr val="002D72"/>
              </a:solidFill>
              <a:latin typeface="+mn-lt"/>
              <a:cs typeface="Poppins" panose="00000500000000000000" pitchFamily="2" charset="0"/>
            </a:endParaRPr>
          </a:p>
        </p:txBody>
      </p:sp>
      <p:pic>
        <p:nvPicPr>
          <p:cNvPr id="5" name="Picture 4" descr="Icon&#10;&#10;Description automatically generated">
            <a:extLst>
              <a:ext uri="{FF2B5EF4-FFF2-40B4-BE49-F238E27FC236}">
                <a16:creationId xmlns:a16="http://schemas.microsoft.com/office/drawing/2014/main" id="{76319056-5706-356D-0A6E-AC551EAA1820}"/>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0436719" y="3337315"/>
            <a:ext cx="4788776" cy="4546192"/>
          </a:xfrm>
          <a:prstGeom prst="rect">
            <a:avLst/>
          </a:prstGeom>
        </p:spPr>
      </p:pic>
      <p:sp>
        <p:nvSpPr>
          <p:cNvPr id="6" name="Rectangle: Rounded Corners 5">
            <a:extLst>
              <a:ext uri="{FF2B5EF4-FFF2-40B4-BE49-F238E27FC236}">
                <a16:creationId xmlns:a16="http://schemas.microsoft.com/office/drawing/2014/main" id="{F9BA71D0-5EAC-640E-85B0-CFD600EC8931}"/>
              </a:ext>
            </a:extLst>
          </p:cNvPr>
          <p:cNvSpPr/>
          <p:nvPr/>
        </p:nvSpPr>
        <p:spPr>
          <a:xfrm>
            <a:off x="11883530" y="712904"/>
            <a:ext cx="4085349" cy="1645090"/>
          </a:xfrm>
          <a:prstGeom prst="roundRect">
            <a:avLst/>
          </a:prstGeom>
          <a:solidFill>
            <a:srgbClr val="FCE4BA"/>
          </a:solidFill>
          <a:ln>
            <a:solidFill>
              <a:srgbClr val="FCE4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lvl="0" indent="-342900" algn="ctr">
              <a:buFont typeface="+mj-lt"/>
              <a:buAutoNum type="arabicParenBoth"/>
            </a:pPr>
            <a:r>
              <a:rPr lang="en-GB" sz="1800" dirty="0">
                <a:solidFill>
                  <a:schemeClr val="tx2"/>
                </a:solidFill>
                <a:effectLst/>
                <a:latin typeface="Arial" panose="020B0604020202020204" pitchFamily="34" charset="0"/>
                <a:ea typeface="Open Sans Light" panose="020B0306030504020204" pitchFamily="34" charset="0"/>
              </a:rPr>
              <a:t>I </a:t>
            </a:r>
            <a:r>
              <a:rPr lang="en-GB" dirty="0">
                <a:solidFill>
                  <a:schemeClr val="tx2"/>
                </a:solidFill>
                <a:latin typeface="Arial" panose="020B0604020202020204" pitchFamily="34" charset="0"/>
                <a:ea typeface="Open Sans Light" panose="020B0306030504020204" pitchFamily="34" charset="0"/>
              </a:rPr>
              <a:t>g</a:t>
            </a:r>
            <a:r>
              <a:rPr lang="en-GB" sz="1800" dirty="0">
                <a:solidFill>
                  <a:schemeClr val="tx2"/>
                </a:solidFill>
                <a:effectLst/>
                <a:latin typeface="Arial" panose="020B0604020202020204" pitchFamily="34" charset="0"/>
                <a:ea typeface="Open Sans Light" panose="020B0306030504020204" pitchFamily="34" charset="0"/>
              </a:rPr>
              <a:t>enerate ideas when given a clear brief</a:t>
            </a:r>
            <a:endParaRPr lang="en-GB" sz="1800" dirty="0">
              <a:solidFill>
                <a:schemeClr val="tx2"/>
              </a:solidFill>
              <a:effectLst/>
              <a:latin typeface="Open Sans Light" panose="020B0306030504020204" pitchFamily="34" charset="0"/>
              <a:ea typeface="Open Sans Light" panose="020B0306030504020204" pitchFamily="34" charset="0"/>
            </a:endParaRPr>
          </a:p>
          <a:p>
            <a:pPr marL="612000" lvl="0"/>
            <a:endParaRPr lang="en-GB" dirty="0">
              <a:solidFill>
                <a:schemeClr val="tx2"/>
              </a:solidFill>
              <a:hlinkClick r:id="rId4">
                <a:extLst>
                  <a:ext uri="{A12FA001-AC4F-418D-AE19-62706E023703}">
                    <ahyp:hlinkClr xmlns:ahyp="http://schemas.microsoft.com/office/drawing/2018/hyperlinkcolor" val="tx"/>
                  </a:ext>
                </a:extLst>
              </a:hlinkClick>
            </a:endParaRPr>
          </a:p>
          <a:p>
            <a:pPr algn="ctr"/>
            <a:r>
              <a:rPr lang="en-GB" i="1" dirty="0">
                <a:solidFill>
                  <a:schemeClr val="tx2"/>
                </a:solidFill>
                <a:hlinkClick r:id="rId4">
                  <a:extLst>
                    <a:ext uri="{A12FA001-AC4F-418D-AE19-62706E023703}">
                      <ahyp:hlinkClr xmlns:ahyp="http://schemas.microsoft.com/office/drawing/2018/hyperlinkcolor" val="tx"/>
                    </a:ext>
                  </a:extLst>
                </a:hlinkClick>
              </a:rPr>
              <a:t>What does this mean?</a:t>
            </a:r>
            <a:endParaRPr lang="en-GB" i="1" dirty="0">
              <a:solidFill>
                <a:schemeClr val="tx2"/>
              </a:solidFill>
            </a:endParaRPr>
          </a:p>
        </p:txBody>
      </p:sp>
      <p:pic>
        <p:nvPicPr>
          <p:cNvPr id="7" name="Picture 6">
            <a:extLst>
              <a:ext uri="{FF2B5EF4-FFF2-40B4-BE49-F238E27FC236}">
                <a16:creationId xmlns:a16="http://schemas.microsoft.com/office/drawing/2014/main" id="{24A735A5-26D4-A869-4B96-47714A23FBF2}"/>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10855020" y="37447"/>
            <a:ext cx="2020852" cy="2020852"/>
          </a:xfrm>
          <a:prstGeom prst="rect">
            <a:avLst/>
          </a:prstGeom>
        </p:spPr>
      </p:pic>
      <p:sp>
        <p:nvSpPr>
          <p:cNvPr id="8" name="TextBox 7">
            <a:extLst>
              <a:ext uri="{FF2B5EF4-FFF2-40B4-BE49-F238E27FC236}">
                <a16:creationId xmlns:a16="http://schemas.microsoft.com/office/drawing/2014/main" id="{1EB5D72D-9824-7E1B-D6A8-6369866B2AE0}"/>
              </a:ext>
            </a:extLst>
          </p:cNvPr>
          <p:cNvSpPr txBox="1"/>
          <p:nvPr/>
        </p:nvSpPr>
        <p:spPr>
          <a:xfrm>
            <a:off x="1182905" y="1047873"/>
            <a:ext cx="8658567" cy="707886"/>
          </a:xfrm>
          <a:prstGeom prst="rect">
            <a:avLst/>
          </a:prstGeom>
          <a:noFill/>
        </p:spPr>
        <p:txBody>
          <a:bodyPr wrap="square">
            <a:spAutoFit/>
          </a:bodyPr>
          <a:lstStyle/>
          <a:p>
            <a:r>
              <a:rPr lang="en-GB" sz="4000" dirty="0">
                <a:solidFill>
                  <a:schemeClr val="tx2"/>
                </a:solidFill>
                <a:latin typeface="Arial Black" panose="020B0A04020102020204" pitchFamily="34" charset="0"/>
              </a:rPr>
              <a:t>Wind Turbine Variables Game</a:t>
            </a:r>
          </a:p>
        </p:txBody>
      </p:sp>
    </p:spTree>
    <p:extLst>
      <p:ext uri="{BB962C8B-B14F-4D97-AF65-F5344CB8AC3E}">
        <p14:creationId xmlns:p14="http://schemas.microsoft.com/office/powerpoint/2010/main" val="243695561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6EB0DDD-8340-56EE-22A2-B6D948F89522}"/>
              </a:ext>
            </a:extLst>
          </p:cNvPr>
          <p:cNvSpPr>
            <a:spLocks noGrp="1"/>
          </p:cNvSpPr>
          <p:nvPr>
            <p:ph type="ftr" sz="quarter" idx="3"/>
          </p:nvPr>
        </p:nvSpPr>
        <p:spPr/>
        <p:txBody>
          <a:bodyPr/>
          <a:lstStyle/>
          <a:p>
            <a:r>
              <a:rPr lang="en-GB"/>
              <a:t>STEM Education Programme - Wind Turbines Session</a:t>
            </a:r>
            <a:endParaRPr lang="en-GB" dirty="0"/>
          </a:p>
        </p:txBody>
      </p:sp>
      <p:sp>
        <p:nvSpPr>
          <p:cNvPr id="4" name="Content Placeholder 1">
            <a:extLst>
              <a:ext uri="{FF2B5EF4-FFF2-40B4-BE49-F238E27FC236}">
                <a16:creationId xmlns:a16="http://schemas.microsoft.com/office/drawing/2014/main" id="{B42A987A-3DDC-7583-F829-00EC9776E92C}"/>
              </a:ext>
            </a:extLst>
          </p:cNvPr>
          <p:cNvSpPr txBox="1">
            <a:spLocks/>
          </p:cNvSpPr>
          <p:nvPr/>
        </p:nvSpPr>
        <p:spPr>
          <a:xfrm>
            <a:off x="1335306" y="4488556"/>
            <a:ext cx="13817600" cy="1502436"/>
          </a:xfrm>
          <a:prstGeom prst="rect">
            <a:avLst/>
          </a:prstGeom>
          <a:ln>
            <a:solidFill>
              <a:srgbClr val="002D72"/>
            </a:solidFill>
          </a:ln>
        </p:spPr>
        <p:txBody>
          <a:bodyPr vert="horz" lIns="121920" tIns="60960" rIns="121920" bIns="60960" rtlCol="0">
            <a:normAutofit/>
          </a:bodyPr>
          <a:lstStyle>
            <a:lvl1pPr marL="228594" indent="-228594" algn="l" defTabSz="914400" rtl="0" eaLnBrk="1" latinLnBrk="0" hangingPunct="1">
              <a:lnSpc>
                <a:spcPct val="90000"/>
              </a:lnSpc>
              <a:spcBef>
                <a:spcPts val="1000"/>
              </a:spcBef>
              <a:buClr>
                <a:schemeClr val="accent1"/>
              </a:buClr>
              <a:buFont typeface="Arial" panose="020B0604020202020204" pitchFamily="34" charset="0"/>
              <a:buChar char="•"/>
              <a:defRPr sz="1950" kern="1200">
                <a:solidFill>
                  <a:srgbClr val="000000"/>
                </a:solidFill>
                <a:latin typeface="+mn-lt"/>
                <a:ea typeface="+mn-ea"/>
                <a:cs typeface="+mn-cs"/>
              </a:defRPr>
            </a:lvl1pPr>
            <a:lvl2pPr marL="685783" indent="-228594" algn="l" defTabSz="914400" rtl="0" eaLnBrk="1" latinLnBrk="0" hangingPunct="1">
              <a:lnSpc>
                <a:spcPct val="90000"/>
              </a:lnSpc>
              <a:spcBef>
                <a:spcPts val="500"/>
              </a:spcBef>
              <a:buClr>
                <a:schemeClr val="accent1"/>
              </a:buClr>
              <a:buFont typeface="Arial" panose="020B0604020202020204" pitchFamily="34" charset="0"/>
              <a:buChar char="•"/>
              <a:defRPr sz="1950" kern="1200">
                <a:solidFill>
                  <a:srgbClr val="000000"/>
                </a:solidFill>
                <a:latin typeface="+mn-lt"/>
                <a:ea typeface="+mn-ea"/>
                <a:cs typeface="+mn-cs"/>
              </a:defRPr>
            </a:lvl2pPr>
            <a:lvl3pPr marL="1142972" indent="-228594" algn="l" defTabSz="914400" rtl="0" eaLnBrk="1" latinLnBrk="0" hangingPunct="1">
              <a:lnSpc>
                <a:spcPct val="90000"/>
              </a:lnSpc>
              <a:spcBef>
                <a:spcPts val="500"/>
              </a:spcBef>
              <a:buClr>
                <a:schemeClr val="accent1"/>
              </a:buClr>
              <a:buFont typeface="Arial" panose="020B0604020202020204" pitchFamily="34" charset="0"/>
              <a:buChar char="•"/>
              <a:defRPr sz="1950" kern="1200">
                <a:solidFill>
                  <a:srgbClr val="000000"/>
                </a:solidFill>
                <a:latin typeface="+mn-lt"/>
                <a:ea typeface="+mn-ea"/>
                <a:cs typeface="+mn-cs"/>
              </a:defRPr>
            </a:lvl3pPr>
            <a:lvl4pPr marL="1600160" indent="-228594" algn="l" defTabSz="914400" rtl="0" eaLnBrk="1" latinLnBrk="0" hangingPunct="1">
              <a:lnSpc>
                <a:spcPct val="90000"/>
              </a:lnSpc>
              <a:spcBef>
                <a:spcPts val="500"/>
              </a:spcBef>
              <a:buClr>
                <a:schemeClr val="accent1"/>
              </a:buClr>
              <a:buFont typeface="Arial" panose="020B0604020202020204" pitchFamily="34" charset="0"/>
              <a:buChar char="•"/>
              <a:defRPr sz="1950" kern="1200">
                <a:solidFill>
                  <a:srgbClr val="000000"/>
                </a:solidFill>
                <a:latin typeface="+mn-lt"/>
                <a:ea typeface="+mn-ea"/>
                <a:cs typeface="+mn-cs"/>
              </a:defRPr>
            </a:lvl4pPr>
            <a:lvl5pPr marL="2057348" indent="-228594" algn="l" defTabSz="914400" rtl="0" eaLnBrk="1" latinLnBrk="0" hangingPunct="1">
              <a:lnSpc>
                <a:spcPct val="90000"/>
              </a:lnSpc>
              <a:spcBef>
                <a:spcPts val="500"/>
              </a:spcBef>
              <a:buClr>
                <a:schemeClr val="accent1"/>
              </a:buClr>
              <a:buFont typeface="Arial" panose="020B0604020202020204" pitchFamily="34" charset="0"/>
              <a:buChar char="•"/>
              <a:defRPr sz="195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en-GB" sz="1867" b="1" dirty="0">
                <a:solidFill>
                  <a:srgbClr val="002D72"/>
                </a:solidFill>
                <a:cs typeface="Poppins" panose="00000500000000000000" pitchFamily="2" charset="0"/>
              </a:rPr>
              <a:t>Clue 2: </a:t>
            </a:r>
          </a:p>
          <a:p>
            <a:pPr marL="0" indent="0">
              <a:lnSpc>
                <a:spcPct val="150000"/>
              </a:lnSpc>
              <a:buNone/>
            </a:pPr>
            <a:r>
              <a:rPr lang="en-GB" sz="1867" dirty="0">
                <a:solidFill>
                  <a:srgbClr val="002D72"/>
                </a:solidFill>
                <a:cs typeface="Poppins" panose="00000500000000000000" pitchFamily="2" charset="0"/>
              </a:rPr>
              <a:t>It would </a:t>
            </a:r>
            <a:r>
              <a:rPr lang="en-GB" sz="1867" b="1" u="sng" dirty="0">
                <a:solidFill>
                  <a:srgbClr val="002D72"/>
                </a:solidFill>
                <a:cs typeface="Poppins" panose="00000500000000000000" pitchFamily="2" charset="0"/>
              </a:rPr>
              <a:t>not be a good idea </a:t>
            </a:r>
            <a:r>
              <a:rPr lang="en-GB" sz="1867" dirty="0">
                <a:solidFill>
                  <a:srgbClr val="002D72"/>
                </a:solidFill>
                <a:cs typeface="Poppins" panose="00000500000000000000" pitchFamily="2" charset="0"/>
              </a:rPr>
              <a:t>to place turbines </a:t>
            </a:r>
            <a:r>
              <a:rPr lang="en-GB" sz="1867" b="1" u="sng" dirty="0">
                <a:solidFill>
                  <a:srgbClr val="002D72"/>
                </a:solidFill>
                <a:cs typeface="Poppins" panose="00000500000000000000" pitchFamily="2" charset="0"/>
              </a:rPr>
              <a:t>on flat land with buildings between them. </a:t>
            </a:r>
            <a:r>
              <a:rPr lang="en-GB" sz="1867" dirty="0">
                <a:solidFill>
                  <a:srgbClr val="002D72"/>
                </a:solidFill>
                <a:cs typeface="Poppins" panose="00000500000000000000" pitchFamily="2" charset="0"/>
              </a:rPr>
              <a:t>This is because the building will cause the wind to become turbulent as it passes over the buildings to the turbine. </a:t>
            </a:r>
          </a:p>
        </p:txBody>
      </p:sp>
      <p:sp>
        <p:nvSpPr>
          <p:cNvPr id="5" name="Content Placeholder 1">
            <a:extLst>
              <a:ext uri="{FF2B5EF4-FFF2-40B4-BE49-F238E27FC236}">
                <a16:creationId xmlns:a16="http://schemas.microsoft.com/office/drawing/2014/main" id="{25AA0021-9CB2-5417-4339-6DFE34602AA4}"/>
              </a:ext>
            </a:extLst>
          </p:cNvPr>
          <p:cNvSpPr txBox="1">
            <a:spLocks/>
          </p:cNvSpPr>
          <p:nvPr/>
        </p:nvSpPr>
        <p:spPr>
          <a:xfrm>
            <a:off x="1335307" y="6453952"/>
            <a:ext cx="13817600" cy="1502436"/>
          </a:xfrm>
          <a:prstGeom prst="rect">
            <a:avLst/>
          </a:prstGeom>
          <a:ln>
            <a:solidFill>
              <a:srgbClr val="002D72"/>
            </a:solidFill>
          </a:ln>
        </p:spPr>
        <p:txBody>
          <a:bodyPr vert="horz" lIns="121920" tIns="60960" rIns="121920" bIns="60960" rtlCol="0">
            <a:normAutofit/>
          </a:bodyPr>
          <a:lstStyle>
            <a:lvl1pPr marL="228594" indent="-228594" algn="l" defTabSz="914400" rtl="0" eaLnBrk="1" latinLnBrk="0" hangingPunct="1">
              <a:lnSpc>
                <a:spcPct val="90000"/>
              </a:lnSpc>
              <a:spcBef>
                <a:spcPts val="1000"/>
              </a:spcBef>
              <a:buClr>
                <a:schemeClr val="accent1"/>
              </a:buClr>
              <a:buFont typeface="Arial" panose="020B0604020202020204" pitchFamily="34" charset="0"/>
              <a:buChar char="•"/>
              <a:defRPr sz="1950" kern="1200">
                <a:solidFill>
                  <a:srgbClr val="000000"/>
                </a:solidFill>
                <a:latin typeface="+mn-lt"/>
                <a:ea typeface="+mn-ea"/>
                <a:cs typeface="+mn-cs"/>
              </a:defRPr>
            </a:lvl1pPr>
            <a:lvl2pPr marL="685783" indent="-228594" algn="l" defTabSz="914400" rtl="0" eaLnBrk="1" latinLnBrk="0" hangingPunct="1">
              <a:lnSpc>
                <a:spcPct val="90000"/>
              </a:lnSpc>
              <a:spcBef>
                <a:spcPts val="500"/>
              </a:spcBef>
              <a:buClr>
                <a:schemeClr val="accent1"/>
              </a:buClr>
              <a:buFont typeface="Arial" panose="020B0604020202020204" pitchFamily="34" charset="0"/>
              <a:buChar char="•"/>
              <a:defRPr sz="1950" kern="1200">
                <a:solidFill>
                  <a:srgbClr val="000000"/>
                </a:solidFill>
                <a:latin typeface="+mn-lt"/>
                <a:ea typeface="+mn-ea"/>
                <a:cs typeface="+mn-cs"/>
              </a:defRPr>
            </a:lvl2pPr>
            <a:lvl3pPr marL="1142972" indent="-228594" algn="l" defTabSz="914400" rtl="0" eaLnBrk="1" latinLnBrk="0" hangingPunct="1">
              <a:lnSpc>
                <a:spcPct val="90000"/>
              </a:lnSpc>
              <a:spcBef>
                <a:spcPts val="500"/>
              </a:spcBef>
              <a:buClr>
                <a:schemeClr val="accent1"/>
              </a:buClr>
              <a:buFont typeface="Arial" panose="020B0604020202020204" pitchFamily="34" charset="0"/>
              <a:buChar char="•"/>
              <a:defRPr sz="1950" kern="1200">
                <a:solidFill>
                  <a:srgbClr val="000000"/>
                </a:solidFill>
                <a:latin typeface="+mn-lt"/>
                <a:ea typeface="+mn-ea"/>
                <a:cs typeface="+mn-cs"/>
              </a:defRPr>
            </a:lvl3pPr>
            <a:lvl4pPr marL="1600160" indent="-228594" algn="l" defTabSz="914400" rtl="0" eaLnBrk="1" latinLnBrk="0" hangingPunct="1">
              <a:lnSpc>
                <a:spcPct val="90000"/>
              </a:lnSpc>
              <a:spcBef>
                <a:spcPts val="500"/>
              </a:spcBef>
              <a:buClr>
                <a:schemeClr val="accent1"/>
              </a:buClr>
              <a:buFont typeface="Arial" panose="020B0604020202020204" pitchFamily="34" charset="0"/>
              <a:buChar char="•"/>
              <a:defRPr sz="1950" kern="1200">
                <a:solidFill>
                  <a:srgbClr val="000000"/>
                </a:solidFill>
                <a:latin typeface="+mn-lt"/>
                <a:ea typeface="+mn-ea"/>
                <a:cs typeface="+mn-cs"/>
              </a:defRPr>
            </a:lvl4pPr>
            <a:lvl5pPr marL="2057348" indent="-228594" algn="l" defTabSz="914400" rtl="0" eaLnBrk="1" latinLnBrk="0" hangingPunct="1">
              <a:lnSpc>
                <a:spcPct val="90000"/>
              </a:lnSpc>
              <a:spcBef>
                <a:spcPts val="500"/>
              </a:spcBef>
              <a:buClr>
                <a:schemeClr val="accent1"/>
              </a:buClr>
              <a:buFont typeface="Arial" panose="020B0604020202020204" pitchFamily="34" charset="0"/>
              <a:buChar char="•"/>
              <a:defRPr sz="195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en-GB" sz="1867" b="1" dirty="0">
                <a:solidFill>
                  <a:srgbClr val="002D72"/>
                </a:solidFill>
                <a:cs typeface="Poppins" panose="00000500000000000000" pitchFamily="2" charset="0"/>
              </a:rPr>
              <a:t>Clue 3: </a:t>
            </a:r>
          </a:p>
          <a:p>
            <a:pPr marL="0" indent="0">
              <a:lnSpc>
                <a:spcPct val="150000"/>
              </a:lnSpc>
              <a:buNone/>
            </a:pPr>
            <a:r>
              <a:rPr lang="en-GB" sz="1867" b="1" u="sng" dirty="0">
                <a:solidFill>
                  <a:srgbClr val="002D72"/>
                </a:solidFill>
                <a:cs typeface="Poppins" panose="00000500000000000000" pitchFamily="2" charset="0"/>
              </a:rPr>
              <a:t>Strong winds is the ideal wind speed, </a:t>
            </a:r>
            <a:r>
              <a:rPr lang="en-GB" sz="1867" dirty="0">
                <a:solidFill>
                  <a:srgbClr val="002D72"/>
                </a:solidFill>
                <a:cs typeface="Poppins" panose="00000500000000000000" pitchFamily="2" charset="0"/>
              </a:rPr>
              <a:t>allowing the turbines to reach their maximum power generating capacity</a:t>
            </a:r>
            <a:r>
              <a:rPr lang="en-GB" sz="1867" dirty="0">
                <a:solidFill>
                  <a:srgbClr val="002D72"/>
                </a:solidFill>
                <a:latin typeface="Museo Sans 100" panose="02000000000000000000" pitchFamily="50" charset="0"/>
                <a:cs typeface="Poppins" panose="00000500000000000000" pitchFamily="2" charset="0"/>
              </a:rPr>
              <a:t>. </a:t>
            </a:r>
          </a:p>
        </p:txBody>
      </p:sp>
      <p:sp>
        <p:nvSpPr>
          <p:cNvPr id="6" name="Content Placeholder 1">
            <a:extLst>
              <a:ext uri="{FF2B5EF4-FFF2-40B4-BE49-F238E27FC236}">
                <a16:creationId xmlns:a16="http://schemas.microsoft.com/office/drawing/2014/main" id="{2B368978-B038-B529-DFD1-7E21967EECF0}"/>
              </a:ext>
            </a:extLst>
          </p:cNvPr>
          <p:cNvSpPr txBox="1">
            <a:spLocks/>
          </p:cNvSpPr>
          <p:nvPr/>
        </p:nvSpPr>
        <p:spPr>
          <a:xfrm>
            <a:off x="1335306" y="2600733"/>
            <a:ext cx="13817600" cy="1502436"/>
          </a:xfrm>
          <a:prstGeom prst="rect">
            <a:avLst/>
          </a:prstGeom>
          <a:ln>
            <a:solidFill>
              <a:srgbClr val="002D72"/>
            </a:solidFill>
          </a:ln>
        </p:spPr>
        <p:txBody>
          <a:bodyPr vert="horz" lIns="121920" tIns="60960" rIns="121920" bIns="60960" rtlCol="0">
            <a:normAutofit/>
          </a:bodyPr>
          <a:lstStyle>
            <a:lvl1pPr marL="228594" indent="-228594" algn="l" defTabSz="914400" rtl="0" eaLnBrk="1" latinLnBrk="0" hangingPunct="1">
              <a:lnSpc>
                <a:spcPct val="90000"/>
              </a:lnSpc>
              <a:spcBef>
                <a:spcPts val="1000"/>
              </a:spcBef>
              <a:buClr>
                <a:schemeClr val="accent1"/>
              </a:buClr>
              <a:buFont typeface="Arial" panose="020B0604020202020204" pitchFamily="34" charset="0"/>
              <a:buChar char="•"/>
              <a:defRPr sz="1950" kern="1200">
                <a:solidFill>
                  <a:srgbClr val="000000"/>
                </a:solidFill>
                <a:latin typeface="+mn-lt"/>
                <a:ea typeface="+mn-ea"/>
                <a:cs typeface="+mn-cs"/>
              </a:defRPr>
            </a:lvl1pPr>
            <a:lvl2pPr marL="685783" indent="-228594" algn="l" defTabSz="914400" rtl="0" eaLnBrk="1" latinLnBrk="0" hangingPunct="1">
              <a:lnSpc>
                <a:spcPct val="90000"/>
              </a:lnSpc>
              <a:spcBef>
                <a:spcPts val="500"/>
              </a:spcBef>
              <a:buClr>
                <a:schemeClr val="accent1"/>
              </a:buClr>
              <a:buFont typeface="Arial" panose="020B0604020202020204" pitchFamily="34" charset="0"/>
              <a:buChar char="•"/>
              <a:defRPr sz="1950" kern="1200">
                <a:solidFill>
                  <a:srgbClr val="000000"/>
                </a:solidFill>
                <a:latin typeface="+mn-lt"/>
                <a:ea typeface="+mn-ea"/>
                <a:cs typeface="+mn-cs"/>
              </a:defRPr>
            </a:lvl2pPr>
            <a:lvl3pPr marL="1142972" indent="-228594" algn="l" defTabSz="914400" rtl="0" eaLnBrk="1" latinLnBrk="0" hangingPunct="1">
              <a:lnSpc>
                <a:spcPct val="90000"/>
              </a:lnSpc>
              <a:spcBef>
                <a:spcPts val="500"/>
              </a:spcBef>
              <a:buClr>
                <a:schemeClr val="accent1"/>
              </a:buClr>
              <a:buFont typeface="Arial" panose="020B0604020202020204" pitchFamily="34" charset="0"/>
              <a:buChar char="•"/>
              <a:defRPr sz="1950" kern="1200">
                <a:solidFill>
                  <a:srgbClr val="000000"/>
                </a:solidFill>
                <a:latin typeface="+mn-lt"/>
                <a:ea typeface="+mn-ea"/>
                <a:cs typeface="+mn-cs"/>
              </a:defRPr>
            </a:lvl3pPr>
            <a:lvl4pPr marL="1600160" indent="-228594" algn="l" defTabSz="914400" rtl="0" eaLnBrk="1" latinLnBrk="0" hangingPunct="1">
              <a:lnSpc>
                <a:spcPct val="90000"/>
              </a:lnSpc>
              <a:spcBef>
                <a:spcPts val="500"/>
              </a:spcBef>
              <a:buClr>
                <a:schemeClr val="accent1"/>
              </a:buClr>
              <a:buFont typeface="Arial" panose="020B0604020202020204" pitchFamily="34" charset="0"/>
              <a:buChar char="•"/>
              <a:defRPr sz="1950" kern="1200">
                <a:solidFill>
                  <a:srgbClr val="000000"/>
                </a:solidFill>
                <a:latin typeface="+mn-lt"/>
                <a:ea typeface="+mn-ea"/>
                <a:cs typeface="+mn-cs"/>
              </a:defRPr>
            </a:lvl4pPr>
            <a:lvl5pPr marL="2057348" indent="-228594" algn="l" defTabSz="914400" rtl="0" eaLnBrk="1" latinLnBrk="0" hangingPunct="1">
              <a:lnSpc>
                <a:spcPct val="90000"/>
              </a:lnSpc>
              <a:spcBef>
                <a:spcPts val="500"/>
              </a:spcBef>
              <a:buClr>
                <a:schemeClr val="accent1"/>
              </a:buClr>
              <a:buFont typeface="Arial" panose="020B0604020202020204" pitchFamily="34" charset="0"/>
              <a:buChar char="•"/>
              <a:defRPr sz="195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en-GB" sz="1867" b="1" dirty="0">
                <a:solidFill>
                  <a:srgbClr val="002D72"/>
                </a:solidFill>
                <a:cs typeface="Poppins" panose="00000500000000000000" pitchFamily="2" charset="0"/>
              </a:rPr>
              <a:t>Clue 1: </a:t>
            </a:r>
          </a:p>
          <a:p>
            <a:pPr marL="0" indent="0">
              <a:lnSpc>
                <a:spcPct val="150000"/>
              </a:lnSpc>
              <a:buNone/>
            </a:pPr>
            <a:r>
              <a:rPr lang="en-GB" sz="1867" dirty="0">
                <a:solidFill>
                  <a:srgbClr val="002D72"/>
                </a:solidFill>
                <a:cs typeface="Poppins" panose="00000500000000000000" pitchFamily="2" charset="0"/>
              </a:rPr>
              <a:t>Choosing a </a:t>
            </a:r>
            <a:r>
              <a:rPr lang="en-GB" sz="1867" b="1" u="sng" dirty="0">
                <a:solidFill>
                  <a:srgbClr val="002D72"/>
                </a:solidFill>
                <a:cs typeface="Poppins" panose="00000500000000000000" pitchFamily="2" charset="0"/>
              </a:rPr>
              <a:t>4 bladed turbine </a:t>
            </a:r>
            <a:r>
              <a:rPr lang="en-GB" sz="1867" dirty="0">
                <a:solidFill>
                  <a:srgbClr val="002D72"/>
                </a:solidFill>
                <a:cs typeface="Poppins" panose="00000500000000000000" pitchFamily="2" charset="0"/>
              </a:rPr>
              <a:t>will mean your turbine is heavier with a large rotor. This will require greater torque to turn blades and therefore </a:t>
            </a:r>
            <a:r>
              <a:rPr lang="en-GB" sz="1867" b="1" u="sng" dirty="0">
                <a:solidFill>
                  <a:srgbClr val="002D72"/>
                </a:solidFill>
                <a:cs typeface="Poppins" panose="00000500000000000000" pitchFamily="2" charset="0"/>
              </a:rPr>
              <a:t>isn’t the best choice</a:t>
            </a:r>
            <a:r>
              <a:rPr lang="en-GB" sz="1867" b="1" u="sng" dirty="0">
                <a:solidFill>
                  <a:srgbClr val="002D72"/>
                </a:solidFill>
                <a:latin typeface="Museo Sans 100" panose="02000000000000000000" pitchFamily="50" charset="0"/>
                <a:cs typeface="Poppins" panose="00000500000000000000" pitchFamily="2" charset="0"/>
              </a:rPr>
              <a:t>. </a:t>
            </a:r>
          </a:p>
        </p:txBody>
      </p:sp>
      <p:sp>
        <p:nvSpPr>
          <p:cNvPr id="7" name="Rectangle: Rounded Corners 6">
            <a:extLst>
              <a:ext uri="{FF2B5EF4-FFF2-40B4-BE49-F238E27FC236}">
                <a16:creationId xmlns:a16="http://schemas.microsoft.com/office/drawing/2014/main" id="{DF43E0D2-B066-A2FD-DA38-CF3B88253E11}"/>
              </a:ext>
            </a:extLst>
          </p:cNvPr>
          <p:cNvSpPr/>
          <p:nvPr/>
        </p:nvSpPr>
        <p:spPr>
          <a:xfrm>
            <a:off x="11883530" y="712904"/>
            <a:ext cx="4085349" cy="1645090"/>
          </a:xfrm>
          <a:prstGeom prst="roundRect">
            <a:avLst/>
          </a:prstGeom>
          <a:solidFill>
            <a:srgbClr val="FCE4BA"/>
          </a:solidFill>
          <a:ln>
            <a:solidFill>
              <a:srgbClr val="FCE4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lvl="0" indent="-342900" algn="ctr">
              <a:buFont typeface="+mj-lt"/>
              <a:buAutoNum type="arabicParenBoth"/>
            </a:pPr>
            <a:r>
              <a:rPr lang="en-GB" sz="1800" dirty="0">
                <a:solidFill>
                  <a:schemeClr val="tx1"/>
                </a:solidFill>
                <a:effectLst/>
                <a:latin typeface="Arial" panose="020B0604020202020204" pitchFamily="34" charset="0"/>
                <a:ea typeface="Open Sans Light" panose="020B0306030504020204" pitchFamily="34" charset="0"/>
              </a:rPr>
              <a:t>I </a:t>
            </a:r>
            <a:r>
              <a:rPr lang="en-GB" dirty="0">
                <a:solidFill>
                  <a:schemeClr val="tx1"/>
                </a:solidFill>
                <a:latin typeface="Arial" panose="020B0604020202020204" pitchFamily="34" charset="0"/>
                <a:ea typeface="Open Sans Light" panose="020B0306030504020204" pitchFamily="34" charset="0"/>
              </a:rPr>
              <a:t>g</a:t>
            </a:r>
            <a:r>
              <a:rPr lang="en-GB" sz="1800" dirty="0">
                <a:solidFill>
                  <a:schemeClr val="tx1"/>
                </a:solidFill>
                <a:effectLst/>
                <a:latin typeface="Arial" panose="020B0604020202020204" pitchFamily="34" charset="0"/>
                <a:ea typeface="Open Sans Light" panose="020B0306030504020204" pitchFamily="34" charset="0"/>
              </a:rPr>
              <a:t>enerate ideas when given a clear brief</a:t>
            </a:r>
            <a:endParaRPr lang="en-GB" sz="1800" dirty="0">
              <a:solidFill>
                <a:schemeClr val="tx1"/>
              </a:solidFill>
              <a:effectLst/>
              <a:latin typeface="Open Sans Light" panose="020B0306030504020204" pitchFamily="34" charset="0"/>
              <a:ea typeface="Open Sans Light" panose="020B0306030504020204" pitchFamily="34" charset="0"/>
            </a:endParaRPr>
          </a:p>
          <a:p>
            <a:pPr marL="612000" lvl="0"/>
            <a:endParaRPr lang="en-GB" dirty="0">
              <a:solidFill>
                <a:srgbClr val="33578E"/>
              </a:solidFill>
              <a:hlinkClick r:id="rId3">
                <a:extLst>
                  <a:ext uri="{A12FA001-AC4F-418D-AE19-62706E023703}">
                    <ahyp:hlinkClr xmlns:ahyp="http://schemas.microsoft.com/office/drawing/2018/hyperlinkcolor" val="tx"/>
                  </a:ext>
                </a:extLst>
              </a:hlinkClick>
            </a:endParaRPr>
          </a:p>
          <a:p>
            <a:pPr algn="ctr"/>
            <a:r>
              <a:rPr lang="en-GB" i="1" dirty="0">
                <a:solidFill>
                  <a:schemeClr val="tx1"/>
                </a:solidFill>
                <a:hlinkClick r:id="rId3">
                  <a:extLst>
                    <a:ext uri="{A12FA001-AC4F-418D-AE19-62706E023703}">
                      <ahyp:hlinkClr xmlns:ahyp="http://schemas.microsoft.com/office/drawing/2018/hyperlinkcolor" val="tx"/>
                    </a:ext>
                  </a:extLst>
                </a:hlinkClick>
              </a:rPr>
              <a:t>What does this mean?</a:t>
            </a:r>
            <a:endParaRPr lang="en-GB" i="1" dirty="0">
              <a:solidFill>
                <a:schemeClr val="tx1"/>
              </a:solidFill>
            </a:endParaRPr>
          </a:p>
        </p:txBody>
      </p:sp>
      <p:pic>
        <p:nvPicPr>
          <p:cNvPr id="8" name="Picture 7">
            <a:extLst>
              <a:ext uri="{FF2B5EF4-FFF2-40B4-BE49-F238E27FC236}">
                <a16:creationId xmlns:a16="http://schemas.microsoft.com/office/drawing/2014/main" id="{0FC3D167-FD2D-58BB-B9E6-C17714AE14A8}"/>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0855020" y="37447"/>
            <a:ext cx="2020852" cy="2020852"/>
          </a:xfrm>
          <a:prstGeom prst="rect">
            <a:avLst/>
          </a:prstGeom>
        </p:spPr>
      </p:pic>
      <p:sp>
        <p:nvSpPr>
          <p:cNvPr id="9" name="TextBox 8">
            <a:extLst>
              <a:ext uri="{FF2B5EF4-FFF2-40B4-BE49-F238E27FC236}">
                <a16:creationId xmlns:a16="http://schemas.microsoft.com/office/drawing/2014/main" id="{AA5AE644-88ED-67B3-028F-BC0AA61107D0}"/>
              </a:ext>
            </a:extLst>
          </p:cNvPr>
          <p:cNvSpPr txBox="1"/>
          <p:nvPr/>
        </p:nvSpPr>
        <p:spPr>
          <a:xfrm>
            <a:off x="863564" y="732418"/>
            <a:ext cx="8597756" cy="1138773"/>
          </a:xfrm>
          <a:prstGeom prst="rect">
            <a:avLst/>
          </a:prstGeom>
          <a:noFill/>
        </p:spPr>
        <p:txBody>
          <a:bodyPr wrap="square">
            <a:spAutoFit/>
          </a:bodyPr>
          <a:lstStyle/>
          <a:p>
            <a:r>
              <a:rPr lang="en-GB" sz="4000" dirty="0">
                <a:solidFill>
                  <a:schemeClr val="tx2"/>
                </a:solidFill>
                <a:latin typeface="Arial Black" panose="020B0A04020102020204" pitchFamily="34" charset="0"/>
              </a:rPr>
              <a:t>Wind Turbine Variables Game</a:t>
            </a:r>
          </a:p>
          <a:p>
            <a:r>
              <a:rPr lang="en-GB" sz="2800" dirty="0">
                <a:solidFill>
                  <a:schemeClr val="accent1"/>
                </a:solidFill>
                <a:latin typeface="Arial Black" panose="020B0A04020102020204" pitchFamily="34" charset="0"/>
              </a:rPr>
              <a:t>Your clues</a:t>
            </a:r>
          </a:p>
        </p:txBody>
      </p:sp>
    </p:spTree>
    <p:extLst>
      <p:ext uri="{BB962C8B-B14F-4D97-AF65-F5344CB8AC3E}">
        <p14:creationId xmlns:p14="http://schemas.microsoft.com/office/powerpoint/2010/main" val="22337742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6EB0DDD-8340-56EE-22A2-B6D948F89522}"/>
              </a:ext>
            </a:extLst>
          </p:cNvPr>
          <p:cNvSpPr>
            <a:spLocks noGrp="1"/>
          </p:cNvSpPr>
          <p:nvPr>
            <p:ph type="ftr" sz="quarter" idx="3"/>
          </p:nvPr>
        </p:nvSpPr>
        <p:spPr/>
        <p:txBody>
          <a:bodyPr/>
          <a:lstStyle/>
          <a:p>
            <a:r>
              <a:rPr lang="en-GB"/>
              <a:t>STEM Education Programme - Wind Turbines Session</a:t>
            </a:r>
            <a:endParaRPr lang="en-GB" dirty="0"/>
          </a:p>
        </p:txBody>
      </p:sp>
      <p:pic>
        <p:nvPicPr>
          <p:cNvPr id="4" name="Picture 3" descr="A close up of a knife&#10;&#10;Description automatically generated">
            <a:extLst>
              <a:ext uri="{FF2B5EF4-FFF2-40B4-BE49-F238E27FC236}">
                <a16:creationId xmlns:a16="http://schemas.microsoft.com/office/drawing/2014/main" id="{5A65822B-8E7C-59CF-FA69-041DD71CFF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35306" y="3191904"/>
            <a:ext cx="2907228" cy="2452003"/>
          </a:xfrm>
          <a:prstGeom prst="rect">
            <a:avLst/>
          </a:prstGeom>
        </p:spPr>
      </p:pic>
      <p:pic>
        <p:nvPicPr>
          <p:cNvPr id="5" name="Picture 4" descr="A picture containing outdoor, green, plane, tent&#10;&#10;Description automatically generated">
            <a:extLst>
              <a:ext uri="{FF2B5EF4-FFF2-40B4-BE49-F238E27FC236}">
                <a16:creationId xmlns:a16="http://schemas.microsoft.com/office/drawing/2014/main" id="{DE53F56A-561E-3BA6-6682-6C824E07536B}"/>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5031319" y="3401853"/>
            <a:ext cx="5647557" cy="2032104"/>
          </a:xfrm>
          <a:prstGeom prst="rect">
            <a:avLst/>
          </a:prstGeom>
        </p:spPr>
      </p:pic>
      <p:pic>
        <p:nvPicPr>
          <p:cNvPr id="6" name="Picture 5" descr="A picture containing icon&#10;&#10;Description automatically generated">
            <a:extLst>
              <a:ext uri="{FF2B5EF4-FFF2-40B4-BE49-F238E27FC236}">
                <a16:creationId xmlns:a16="http://schemas.microsoft.com/office/drawing/2014/main" id="{1AB67605-B6D6-F3E4-BD8E-4DF09274F9F6}"/>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11467661" y="2666422"/>
            <a:ext cx="4724643" cy="3293703"/>
          </a:xfrm>
          <a:prstGeom prst="rect">
            <a:avLst/>
          </a:prstGeom>
        </p:spPr>
      </p:pic>
      <p:sp>
        <p:nvSpPr>
          <p:cNvPr id="7" name="TextBox 6">
            <a:extLst>
              <a:ext uri="{FF2B5EF4-FFF2-40B4-BE49-F238E27FC236}">
                <a16:creationId xmlns:a16="http://schemas.microsoft.com/office/drawing/2014/main" id="{5EB63257-A83C-4CD9-95CD-3B9F99F2DDEE}"/>
              </a:ext>
            </a:extLst>
          </p:cNvPr>
          <p:cNvSpPr txBox="1"/>
          <p:nvPr/>
        </p:nvSpPr>
        <p:spPr>
          <a:xfrm>
            <a:off x="917581" y="652334"/>
            <a:ext cx="10132356" cy="1138773"/>
          </a:xfrm>
          <a:prstGeom prst="rect">
            <a:avLst/>
          </a:prstGeom>
          <a:noFill/>
        </p:spPr>
        <p:txBody>
          <a:bodyPr wrap="square">
            <a:spAutoFit/>
          </a:bodyPr>
          <a:lstStyle/>
          <a:p>
            <a:r>
              <a:rPr lang="en-GB" sz="4000" dirty="0">
                <a:solidFill>
                  <a:schemeClr val="tx2"/>
                </a:solidFill>
                <a:latin typeface="Arial Black" panose="020B0A04020102020204" pitchFamily="34" charset="0"/>
              </a:rPr>
              <a:t>Wind Turbine Variables Game</a:t>
            </a:r>
          </a:p>
          <a:p>
            <a:r>
              <a:rPr lang="en-GB" sz="2800" dirty="0">
                <a:solidFill>
                  <a:schemeClr val="accent1"/>
                </a:solidFill>
                <a:latin typeface="Arial Black" panose="020B0A04020102020204" pitchFamily="34" charset="0"/>
              </a:rPr>
              <a:t>The best combination is…</a:t>
            </a:r>
          </a:p>
        </p:txBody>
      </p:sp>
    </p:spTree>
    <p:extLst>
      <p:ext uri="{BB962C8B-B14F-4D97-AF65-F5344CB8AC3E}">
        <p14:creationId xmlns:p14="http://schemas.microsoft.com/office/powerpoint/2010/main" val="21112157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95DF599-5026-0C4B-B4CC-F1292FBC7675}"/>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085586" y="4302979"/>
            <a:ext cx="1902628" cy="1902628"/>
          </a:xfrm>
          <a:prstGeom prst="rect">
            <a:avLst/>
          </a:prstGeom>
        </p:spPr>
      </p:pic>
      <p:sp>
        <p:nvSpPr>
          <p:cNvPr id="4" name="Title 3">
            <a:extLst>
              <a:ext uri="{FF2B5EF4-FFF2-40B4-BE49-F238E27FC236}">
                <a16:creationId xmlns:a16="http://schemas.microsoft.com/office/drawing/2014/main" id="{EF5C731C-02F0-2087-81A7-920D58312568}"/>
              </a:ext>
            </a:extLst>
          </p:cNvPr>
          <p:cNvSpPr>
            <a:spLocks noGrp="1"/>
          </p:cNvSpPr>
          <p:nvPr>
            <p:ph type="title"/>
          </p:nvPr>
        </p:nvSpPr>
        <p:spPr/>
        <p:txBody>
          <a:bodyPr>
            <a:normAutofit/>
          </a:bodyPr>
          <a:lstStyle/>
          <a:p>
            <a:r>
              <a:rPr lang="en-GB" dirty="0"/>
              <a:t>Team Challenge</a:t>
            </a:r>
          </a:p>
        </p:txBody>
      </p:sp>
      <p:pic>
        <p:nvPicPr>
          <p:cNvPr id="3" name="Picture 2">
            <a:extLst>
              <a:ext uri="{FF2B5EF4-FFF2-40B4-BE49-F238E27FC236}">
                <a16:creationId xmlns:a16="http://schemas.microsoft.com/office/drawing/2014/main" id="{A834806B-A878-FA2E-0941-85ED2A6D55DA}"/>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2703410" y="4946757"/>
            <a:ext cx="2018433" cy="2026050"/>
          </a:xfrm>
          <a:prstGeom prst="rect">
            <a:avLst/>
          </a:prstGeom>
        </p:spPr>
      </p:pic>
      <p:pic>
        <p:nvPicPr>
          <p:cNvPr id="6" name="Picture 5">
            <a:extLst>
              <a:ext uri="{FF2B5EF4-FFF2-40B4-BE49-F238E27FC236}">
                <a16:creationId xmlns:a16="http://schemas.microsoft.com/office/drawing/2014/main" id="{45906782-A1CE-E8C5-94A7-C30C9D8CF2EB}"/>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1362743" y="5008468"/>
            <a:ext cx="1902628" cy="1902628"/>
          </a:xfrm>
          <a:prstGeom prst="rect">
            <a:avLst/>
          </a:prstGeom>
        </p:spPr>
      </p:pic>
    </p:spTree>
    <p:extLst>
      <p:ext uri="{BB962C8B-B14F-4D97-AF65-F5344CB8AC3E}">
        <p14:creationId xmlns:p14="http://schemas.microsoft.com/office/powerpoint/2010/main" val="300577592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
            <a:extLst>
              <a:ext uri="{FF2B5EF4-FFF2-40B4-BE49-F238E27FC236}">
                <a16:creationId xmlns:a16="http://schemas.microsoft.com/office/drawing/2014/main" id="{FAAE9C42-9CFA-47E6-BDBA-790BD3487D86}"/>
              </a:ext>
            </a:extLst>
          </p:cNvPr>
          <p:cNvSpPr txBox="1">
            <a:spLocks/>
          </p:cNvSpPr>
          <p:nvPr/>
        </p:nvSpPr>
        <p:spPr>
          <a:xfrm>
            <a:off x="431133" y="228374"/>
            <a:ext cx="13751712" cy="1209340"/>
          </a:xfrm>
          <a:prstGeom prst="rect">
            <a:avLst/>
          </a:prstGeom>
        </p:spPr>
        <p:txBody>
          <a:bodyPr vert="horz" lIns="121920" tIns="60960" rIns="121920" bIns="6096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40000"/>
              </a:lnSpc>
              <a:defRPr/>
            </a:pPr>
            <a:r>
              <a:rPr lang="en-GB" sz="4933" dirty="0">
                <a:solidFill>
                  <a:schemeClr val="bg1"/>
                </a:solidFill>
                <a:latin typeface="Museo Sans 700" panose="02000000000000000000" pitchFamily="50" charset="0"/>
                <a:cs typeface="Poppins SemiBold" panose="00000700000000000000" pitchFamily="2" charset="0"/>
              </a:rPr>
              <a:t>Group activity</a:t>
            </a:r>
          </a:p>
        </p:txBody>
      </p:sp>
      <p:sp>
        <p:nvSpPr>
          <p:cNvPr id="2" name="TextBox 1">
            <a:extLst>
              <a:ext uri="{FF2B5EF4-FFF2-40B4-BE49-F238E27FC236}">
                <a16:creationId xmlns:a16="http://schemas.microsoft.com/office/drawing/2014/main" id="{1CBA2196-B4F6-4EC9-B455-8902C62B1C46}"/>
              </a:ext>
            </a:extLst>
          </p:cNvPr>
          <p:cNvSpPr txBox="1"/>
          <p:nvPr/>
        </p:nvSpPr>
        <p:spPr>
          <a:xfrm>
            <a:off x="612810" y="1285401"/>
            <a:ext cx="14946508" cy="1569660"/>
          </a:xfrm>
          <a:prstGeom prst="rect">
            <a:avLst/>
          </a:prstGeom>
          <a:noFill/>
        </p:spPr>
        <p:txBody>
          <a:bodyPr wrap="square" rtlCol="0">
            <a:spAutoFit/>
          </a:bodyPr>
          <a:lstStyle/>
          <a:p>
            <a:r>
              <a:rPr lang="en-GB" sz="2200" b="1" dirty="0">
                <a:solidFill>
                  <a:schemeClr val="accent3"/>
                </a:solidFill>
                <a:latin typeface="+mj-lt"/>
              </a:rPr>
              <a:t>You are a team of wind energy specialists who need to convince a local community to vote in favour of a new wind farm development</a:t>
            </a:r>
          </a:p>
          <a:p>
            <a:endParaRPr lang="en-GB" sz="2800" dirty="0">
              <a:solidFill>
                <a:srgbClr val="002D72"/>
              </a:solidFill>
            </a:endParaRPr>
          </a:p>
          <a:p>
            <a:endParaRPr lang="en-GB" sz="2400" dirty="0">
              <a:solidFill>
                <a:srgbClr val="002D72"/>
              </a:solidFill>
              <a:latin typeface="Museo Sans 100" panose="02000000000000000000" pitchFamily="50" charset="0"/>
            </a:endParaRPr>
          </a:p>
        </p:txBody>
      </p:sp>
      <p:sp>
        <p:nvSpPr>
          <p:cNvPr id="11" name="TextBox 10">
            <a:extLst>
              <a:ext uri="{FF2B5EF4-FFF2-40B4-BE49-F238E27FC236}">
                <a16:creationId xmlns:a16="http://schemas.microsoft.com/office/drawing/2014/main" id="{FBF638F9-AB56-5A53-D4E6-E8D6B2AF7B9C}"/>
              </a:ext>
            </a:extLst>
          </p:cNvPr>
          <p:cNvSpPr txBox="1"/>
          <p:nvPr/>
        </p:nvSpPr>
        <p:spPr>
          <a:xfrm>
            <a:off x="612810" y="182033"/>
            <a:ext cx="8125326" cy="1200329"/>
          </a:xfrm>
          <a:prstGeom prst="rect">
            <a:avLst/>
          </a:prstGeom>
          <a:noFill/>
        </p:spPr>
        <p:txBody>
          <a:bodyPr wrap="square">
            <a:spAutoFit/>
          </a:bodyPr>
          <a:lstStyle/>
          <a:p>
            <a:r>
              <a:rPr kumimoji="0" lang="en-GB" sz="4400" b="0" i="0" u="none" strike="noStrike" kern="1200" cap="none" spc="0" normalizeH="0" baseline="0" noProof="0" dirty="0">
                <a:ln>
                  <a:noFill/>
                </a:ln>
                <a:solidFill>
                  <a:srgbClr val="002D72"/>
                </a:solidFill>
                <a:effectLst/>
                <a:uLnTx/>
                <a:uFillTx/>
                <a:latin typeface="Arial Black" panose="020B0A04020102020204" pitchFamily="34" charset="0"/>
                <a:ea typeface="+mj-ea"/>
                <a:cs typeface="Arial" panose="020B0604020202020204" pitchFamily="34" charset="0"/>
              </a:rPr>
              <a:t>Team Challenge</a:t>
            </a:r>
          </a:p>
          <a:p>
            <a:r>
              <a:rPr lang="en-GB" sz="2800" dirty="0">
                <a:solidFill>
                  <a:schemeClr val="accent1"/>
                </a:solidFill>
                <a:latin typeface="Arial Black" panose="020B0A04020102020204" pitchFamily="34" charset="0"/>
                <a:ea typeface="+mj-ea"/>
                <a:cs typeface="Arial" panose="020B0604020202020204" pitchFamily="34" charset="0"/>
              </a:rPr>
              <a:t>Supporting a new wind farm</a:t>
            </a:r>
            <a:endParaRPr lang="en-GB" sz="2800" dirty="0">
              <a:solidFill>
                <a:schemeClr val="accent1"/>
              </a:solidFill>
            </a:endParaRPr>
          </a:p>
        </p:txBody>
      </p:sp>
      <p:sp>
        <p:nvSpPr>
          <p:cNvPr id="12" name="Footer Placeholder 11">
            <a:extLst>
              <a:ext uri="{FF2B5EF4-FFF2-40B4-BE49-F238E27FC236}">
                <a16:creationId xmlns:a16="http://schemas.microsoft.com/office/drawing/2014/main" id="{ADF8FE7E-87EB-2152-A6C7-F37B33F8F15C}"/>
              </a:ext>
            </a:extLst>
          </p:cNvPr>
          <p:cNvSpPr>
            <a:spLocks noGrp="1"/>
          </p:cNvSpPr>
          <p:nvPr>
            <p:ph type="ftr" sz="quarter" idx="11"/>
          </p:nvPr>
        </p:nvSpPr>
        <p:spPr/>
        <p:txBody>
          <a:bodyPr/>
          <a:lstStyle/>
          <a:p>
            <a:r>
              <a:rPr lang="en-GB"/>
              <a:t>STEM Education Programme - Wind Turbines Session</a:t>
            </a:r>
          </a:p>
        </p:txBody>
      </p:sp>
      <p:pic>
        <p:nvPicPr>
          <p:cNvPr id="3" name="Picture 2" descr="Icon&#10;&#10;Description automatically generated">
            <a:extLst>
              <a:ext uri="{FF2B5EF4-FFF2-40B4-BE49-F238E27FC236}">
                <a16:creationId xmlns:a16="http://schemas.microsoft.com/office/drawing/2014/main" id="{22EC452F-6B92-96F6-DFE5-E2035B183B7C}"/>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3687663" y="5129213"/>
            <a:ext cx="2005053" cy="2207967"/>
          </a:xfrm>
          <a:prstGeom prst="rect">
            <a:avLst/>
          </a:prstGeom>
        </p:spPr>
      </p:pic>
      <p:pic>
        <p:nvPicPr>
          <p:cNvPr id="4" name="Picture 3" descr="Icon&#10;&#10;Description automatically generated">
            <a:extLst>
              <a:ext uri="{FF2B5EF4-FFF2-40B4-BE49-F238E27FC236}">
                <a16:creationId xmlns:a16="http://schemas.microsoft.com/office/drawing/2014/main" id="{92297256-6C28-18B9-ABE5-B749C2A0DF1B}"/>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1674585" y="5015725"/>
            <a:ext cx="2013079" cy="1911103"/>
          </a:xfrm>
          <a:prstGeom prst="rect">
            <a:avLst/>
          </a:prstGeom>
        </p:spPr>
      </p:pic>
      <p:sp>
        <p:nvSpPr>
          <p:cNvPr id="6" name="TextBox 5">
            <a:extLst>
              <a:ext uri="{FF2B5EF4-FFF2-40B4-BE49-F238E27FC236}">
                <a16:creationId xmlns:a16="http://schemas.microsoft.com/office/drawing/2014/main" id="{3C3E65DA-A4BC-218E-8306-6B10E157082F}"/>
              </a:ext>
            </a:extLst>
          </p:cNvPr>
          <p:cNvSpPr txBox="1"/>
          <p:nvPr/>
        </p:nvSpPr>
        <p:spPr>
          <a:xfrm>
            <a:off x="753863" y="1992457"/>
            <a:ext cx="15968546" cy="6273512"/>
          </a:xfrm>
          <a:prstGeom prst="rect">
            <a:avLst/>
          </a:prstGeom>
          <a:noFill/>
        </p:spPr>
        <p:txBody>
          <a:bodyPr wrap="square">
            <a:spAutoFit/>
          </a:bodyPr>
          <a:lstStyle/>
          <a:p>
            <a:pPr marL="0" indent="0">
              <a:lnSpc>
                <a:spcPct val="150000"/>
              </a:lnSpc>
              <a:buNone/>
            </a:pPr>
            <a:r>
              <a:rPr lang="en-GB" dirty="0">
                <a:solidFill>
                  <a:srgbClr val="002060"/>
                </a:solidFill>
                <a:cs typeface="Poppins" panose="00000500000000000000" pitchFamily="2" charset="0"/>
              </a:rPr>
              <a:t>There’s going to be a planning meeting for local people to discuss whether the new wind farm development will go ahead or not.</a:t>
            </a:r>
          </a:p>
          <a:p>
            <a:pPr marL="0" indent="0">
              <a:lnSpc>
                <a:spcPct val="150000"/>
              </a:lnSpc>
              <a:buNone/>
            </a:pPr>
            <a:r>
              <a:rPr lang="en-GB" dirty="0">
                <a:solidFill>
                  <a:srgbClr val="002060"/>
                </a:solidFill>
                <a:cs typeface="Poppins" panose="00000500000000000000" pitchFamily="2" charset="0"/>
              </a:rPr>
              <a:t>Many of the people attending the meeting are against the new wind farm for the following reasons:</a:t>
            </a:r>
          </a:p>
          <a:p>
            <a:pPr marL="342900" indent="-342900">
              <a:lnSpc>
                <a:spcPct val="150000"/>
              </a:lnSpc>
              <a:buFont typeface="Arial" panose="020B0604020202020204" pitchFamily="34" charset="0"/>
              <a:buChar char="•"/>
            </a:pPr>
            <a:r>
              <a:rPr lang="en-GB" dirty="0">
                <a:solidFill>
                  <a:srgbClr val="002060"/>
                </a:solidFill>
                <a:cs typeface="Poppins" panose="00000500000000000000" pitchFamily="2" charset="0"/>
              </a:rPr>
              <a:t>They worry the farm will look ugly.</a:t>
            </a:r>
          </a:p>
          <a:p>
            <a:pPr marL="342900" indent="-342900">
              <a:lnSpc>
                <a:spcPct val="150000"/>
              </a:lnSpc>
              <a:buFont typeface="Arial" panose="020B0604020202020204" pitchFamily="34" charset="0"/>
              <a:buChar char="•"/>
            </a:pPr>
            <a:r>
              <a:rPr lang="en-GB" dirty="0">
                <a:solidFill>
                  <a:srgbClr val="002060"/>
                </a:solidFill>
                <a:cs typeface="Poppins" panose="00000500000000000000" pitchFamily="2" charset="0"/>
              </a:rPr>
              <a:t>The construction will be noisy and disruptive.</a:t>
            </a:r>
          </a:p>
          <a:p>
            <a:pPr marL="342900" indent="-342900">
              <a:lnSpc>
                <a:spcPct val="150000"/>
              </a:lnSpc>
              <a:buFont typeface="Arial" panose="020B0604020202020204" pitchFamily="34" charset="0"/>
              <a:buChar char="•"/>
            </a:pPr>
            <a:r>
              <a:rPr lang="en-GB" dirty="0">
                <a:solidFill>
                  <a:srgbClr val="002060"/>
                </a:solidFill>
                <a:cs typeface="Poppins" panose="00000500000000000000" pitchFamily="2" charset="0"/>
              </a:rPr>
              <a:t>Climate change isn’t real or doesn’t affect them.</a:t>
            </a:r>
          </a:p>
          <a:p>
            <a:pPr marL="342900" indent="-342900">
              <a:lnSpc>
                <a:spcPct val="150000"/>
              </a:lnSpc>
              <a:buFont typeface="Arial" panose="020B0604020202020204" pitchFamily="34" charset="0"/>
              <a:buChar char="•"/>
            </a:pPr>
            <a:r>
              <a:rPr lang="en-GB" dirty="0">
                <a:solidFill>
                  <a:srgbClr val="002060"/>
                </a:solidFill>
                <a:cs typeface="Poppins" panose="00000500000000000000" pitchFamily="2" charset="0"/>
              </a:rPr>
              <a:t>They worry about destroying local wildlife.</a:t>
            </a:r>
          </a:p>
          <a:p>
            <a:pPr>
              <a:lnSpc>
                <a:spcPct val="150000"/>
              </a:lnSpc>
            </a:pPr>
            <a:endParaRPr lang="en-GB" dirty="0">
              <a:solidFill>
                <a:srgbClr val="002060"/>
              </a:solidFill>
              <a:cs typeface="Poppins" panose="00000500000000000000" pitchFamily="2" charset="0"/>
            </a:endParaRPr>
          </a:p>
          <a:p>
            <a:pPr>
              <a:lnSpc>
                <a:spcPct val="150000"/>
              </a:lnSpc>
            </a:pPr>
            <a:r>
              <a:rPr lang="en-GB" dirty="0">
                <a:solidFill>
                  <a:srgbClr val="002060"/>
                </a:solidFill>
                <a:cs typeface="Poppins" panose="00000500000000000000" pitchFamily="2" charset="0"/>
              </a:rPr>
              <a:t>Your challenge is to convince a local community that they should vote in favour of the development.</a:t>
            </a:r>
          </a:p>
          <a:p>
            <a:pPr>
              <a:lnSpc>
                <a:spcPct val="150000"/>
              </a:lnSpc>
            </a:pPr>
            <a:r>
              <a:rPr lang="en-GB" dirty="0">
                <a:solidFill>
                  <a:srgbClr val="002060"/>
                </a:solidFill>
                <a:cs typeface="Poppins" panose="00000500000000000000" pitchFamily="2" charset="0"/>
              </a:rPr>
              <a:t>Use your Team Roles handout to assign the following roles:</a:t>
            </a:r>
          </a:p>
          <a:p>
            <a:pPr marL="342900" indent="-342900">
              <a:lnSpc>
                <a:spcPct val="150000"/>
              </a:lnSpc>
              <a:buFont typeface="Arial" panose="020B0604020202020204" pitchFamily="34" charset="0"/>
              <a:buChar char="•"/>
            </a:pPr>
            <a:r>
              <a:rPr lang="en-GB" b="1" dirty="0">
                <a:solidFill>
                  <a:srgbClr val="002060"/>
                </a:solidFill>
                <a:cs typeface="Poppins" panose="00000500000000000000" pitchFamily="2" charset="0"/>
              </a:rPr>
              <a:t>Team Leader</a:t>
            </a:r>
          </a:p>
          <a:p>
            <a:pPr marL="342900" indent="-342900">
              <a:lnSpc>
                <a:spcPct val="150000"/>
              </a:lnSpc>
              <a:buFont typeface="Arial" panose="020B0604020202020204" pitchFamily="34" charset="0"/>
              <a:buChar char="•"/>
            </a:pPr>
            <a:r>
              <a:rPr lang="en-GB" b="1" dirty="0">
                <a:solidFill>
                  <a:srgbClr val="002060"/>
                </a:solidFill>
                <a:cs typeface="Poppins" panose="00000500000000000000" pitchFamily="2" charset="0"/>
              </a:rPr>
              <a:t>Climate Change Expert</a:t>
            </a:r>
          </a:p>
          <a:p>
            <a:pPr marL="342900" indent="-342900">
              <a:lnSpc>
                <a:spcPct val="150000"/>
              </a:lnSpc>
              <a:buFont typeface="Arial" panose="020B0604020202020204" pitchFamily="34" charset="0"/>
              <a:buChar char="•"/>
            </a:pPr>
            <a:r>
              <a:rPr lang="en-GB" b="1" dirty="0">
                <a:solidFill>
                  <a:srgbClr val="002060"/>
                </a:solidFill>
                <a:cs typeface="Poppins" panose="00000500000000000000" pitchFamily="2" charset="0"/>
              </a:rPr>
              <a:t>Wind Turbine Expert</a:t>
            </a:r>
          </a:p>
          <a:p>
            <a:pPr marL="342900" indent="-342900">
              <a:lnSpc>
                <a:spcPct val="150000"/>
              </a:lnSpc>
              <a:buFont typeface="Arial" panose="020B0604020202020204" pitchFamily="34" charset="0"/>
              <a:buChar char="•"/>
            </a:pPr>
            <a:r>
              <a:rPr lang="en-GB" b="1" dirty="0">
                <a:solidFill>
                  <a:srgbClr val="002060"/>
                </a:solidFill>
                <a:cs typeface="Poppins" panose="00000500000000000000" pitchFamily="2" charset="0"/>
              </a:rPr>
              <a:t>Renewable Energy Business Expert</a:t>
            </a:r>
          </a:p>
          <a:p>
            <a:pPr marL="342900" indent="-342900">
              <a:lnSpc>
                <a:spcPct val="150000"/>
              </a:lnSpc>
              <a:buFont typeface="Arial" panose="020B0604020202020204" pitchFamily="34" charset="0"/>
              <a:buChar char="•"/>
            </a:pPr>
            <a:r>
              <a:rPr lang="en-GB" b="1" dirty="0">
                <a:solidFill>
                  <a:srgbClr val="002060"/>
                </a:solidFill>
                <a:cs typeface="Poppins" panose="00000500000000000000" pitchFamily="2" charset="0"/>
              </a:rPr>
              <a:t>A local from the town</a:t>
            </a:r>
          </a:p>
          <a:p>
            <a:pPr>
              <a:lnSpc>
                <a:spcPct val="150000"/>
              </a:lnSpc>
            </a:pPr>
            <a:r>
              <a:rPr lang="en-GB" dirty="0">
                <a:solidFill>
                  <a:srgbClr val="002060"/>
                </a:solidFill>
                <a:cs typeface="Poppins" panose="00000500000000000000" pitchFamily="2" charset="0"/>
              </a:rPr>
              <a:t>You have </a:t>
            </a:r>
            <a:r>
              <a:rPr lang="en-GB" b="1" dirty="0">
                <a:solidFill>
                  <a:srgbClr val="002060"/>
                </a:solidFill>
                <a:cs typeface="Poppins" panose="00000500000000000000" pitchFamily="2" charset="0"/>
              </a:rPr>
              <a:t>25 minutes </a:t>
            </a:r>
            <a:r>
              <a:rPr lang="en-GB" dirty="0">
                <a:solidFill>
                  <a:srgbClr val="002060"/>
                </a:solidFill>
                <a:cs typeface="Poppins" panose="00000500000000000000" pitchFamily="2" charset="0"/>
              </a:rPr>
              <a:t>to plan and prepare a convincing team presentation to give at the planning meeting.</a:t>
            </a:r>
          </a:p>
        </p:txBody>
      </p:sp>
      <p:pic>
        <p:nvPicPr>
          <p:cNvPr id="8" name="Picture 7">
            <a:extLst>
              <a:ext uri="{FF2B5EF4-FFF2-40B4-BE49-F238E27FC236}">
                <a16:creationId xmlns:a16="http://schemas.microsoft.com/office/drawing/2014/main" id="{FE1AB317-AE3B-93E4-C398-3BD238BBBBCD}"/>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13067245" y="2439940"/>
            <a:ext cx="1902628" cy="1902628"/>
          </a:xfrm>
          <a:prstGeom prst="rect">
            <a:avLst/>
          </a:prstGeom>
        </p:spPr>
      </p:pic>
      <p:pic>
        <p:nvPicPr>
          <p:cNvPr id="9" name="Picture 8">
            <a:extLst>
              <a:ext uri="{FF2B5EF4-FFF2-40B4-BE49-F238E27FC236}">
                <a16:creationId xmlns:a16="http://schemas.microsoft.com/office/drawing/2014/main" id="{44C4480A-912F-E995-AE58-9C7E1DD57118}"/>
              </a:ext>
            </a:extLst>
          </p:cNvPr>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13744371" y="3010239"/>
            <a:ext cx="1902629" cy="1909809"/>
          </a:xfrm>
          <a:prstGeom prst="rect">
            <a:avLst/>
          </a:prstGeom>
        </p:spPr>
      </p:pic>
      <p:pic>
        <p:nvPicPr>
          <p:cNvPr id="10" name="Picture 9">
            <a:extLst>
              <a:ext uri="{FF2B5EF4-FFF2-40B4-BE49-F238E27FC236}">
                <a16:creationId xmlns:a16="http://schemas.microsoft.com/office/drawing/2014/main" id="{AE49426C-B607-F0EB-BEFF-9A682CD77742}"/>
              </a:ext>
            </a:extLst>
          </p:cNvPr>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12406937" y="3003144"/>
            <a:ext cx="1902628" cy="1902628"/>
          </a:xfrm>
          <a:prstGeom prst="rect">
            <a:avLst/>
          </a:prstGeom>
        </p:spPr>
      </p:pic>
    </p:spTree>
    <p:extLst>
      <p:ext uri="{BB962C8B-B14F-4D97-AF65-F5344CB8AC3E}">
        <p14:creationId xmlns:p14="http://schemas.microsoft.com/office/powerpoint/2010/main" val="4076423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A391BCA-7A65-D397-9726-18F86430899B}"/>
              </a:ext>
            </a:extLst>
          </p:cNvPr>
          <p:cNvSpPr>
            <a:spLocks noGrp="1"/>
          </p:cNvSpPr>
          <p:nvPr>
            <p:ph type="body" sz="quarter" idx="13"/>
          </p:nvPr>
        </p:nvSpPr>
        <p:spPr/>
        <p:txBody>
          <a:bodyPr>
            <a:normAutofit fontScale="40000" lnSpcReduction="20000"/>
          </a:bodyPr>
          <a:lstStyle/>
          <a:p>
            <a:r>
              <a:rPr lang="en-GB" dirty="0"/>
              <a:t>Team</a:t>
            </a:r>
          </a:p>
          <a:p>
            <a:r>
              <a:rPr lang="en-GB" dirty="0"/>
              <a:t>presentations</a:t>
            </a:r>
          </a:p>
          <a:p>
            <a:endParaRPr lang="en-GB" dirty="0"/>
          </a:p>
        </p:txBody>
      </p:sp>
      <p:sp>
        <p:nvSpPr>
          <p:cNvPr id="3" name="Footer Placeholder 2">
            <a:extLst>
              <a:ext uri="{FF2B5EF4-FFF2-40B4-BE49-F238E27FC236}">
                <a16:creationId xmlns:a16="http://schemas.microsoft.com/office/drawing/2014/main" id="{467627B0-A9F2-CC23-E55A-B6FF0182D55F}"/>
              </a:ext>
            </a:extLst>
          </p:cNvPr>
          <p:cNvSpPr>
            <a:spLocks noGrp="1"/>
          </p:cNvSpPr>
          <p:nvPr>
            <p:ph type="ftr" sz="quarter" idx="3"/>
          </p:nvPr>
        </p:nvSpPr>
        <p:spPr/>
        <p:txBody>
          <a:bodyPr/>
          <a:lstStyle/>
          <a:p>
            <a:r>
              <a:rPr lang="en-GB"/>
              <a:t>STEM Education Programme - Wind Turbines Session</a:t>
            </a:r>
            <a:endParaRPr lang="en-GB" dirty="0"/>
          </a:p>
        </p:txBody>
      </p:sp>
      <p:pic>
        <p:nvPicPr>
          <p:cNvPr id="4" name="Picture 3">
            <a:extLst>
              <a:ext uri="{FF2B5EF4-FFF2-40B4-BE49-F238E27FC236}">
                <a16:creationId xmlns:a16="http://schemas.microsoft.com/office/drawing/2014/main" id="{C5DF059F-516A-453C-50D0-4F2BC4B85406}"/>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7301404" y="5141306"/>
            <a:ext cx="1902628" cy="1909808"/>
          </a:xfrm>
          <a:prstGeom prst="rect">
            <a:avLst/>
          </a:prstGeom>
        </p:spPr>
      </p:pic>
    </p:spTree>
    <p:extLst>
      <p:ext uri="{BB962C8B-B14F-4D97-AF65-F5344CB8AC3E}">
        <p14:creationId xmlns:p14="http://schemas.microsoft.com/office/powerpoint/2010/main" val="2183802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F5C731C-02F0-2087-81A7-920D58312568}"/>
              </a:ext>
            </a:extLst>
          </p:cNvPr>
          <p:cNvSpPr>
            <a:spLocks noGrp="1"/>
          </p:cNvSpPr>
          <p:nvPr>
            <p:ph type="title"/>
          </p:nvPr>
        </p:nvSpPr>
        <p:spPr/>
        <p:txBody>
          <a:bodyPr/>
          <a:lstStyle/>
          <a:p>
            <a:r>
              <a:rPr lang="en-GB" dirty="0"/>
              <a:t>Who are SSE?</a:t>
            </a:r>
          </a:p>
        </p:txBody>
      </p:sp>
      <p:pic>
        <p:nvPicPr>
          <p:cNvPr id="3" name="Picture 2" descr="A person sitting at a table&#10;&#10;Description automatically generated">
            <a:extLst>
              <a:ext uri="{FF2B5EF4-FFF2-40B4-BE49-F238E27FC236}">
                <a16:creationId xmlns:a16="http://schemas.microsoft.com/office/drawing/2014/main" id="{43DDFF0D-8E4D-507E-33DB-6C62BB000CF3}"/>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354667" y="4572000"/>
            <a:ext cx="4875084" cy="3248025"/>
          </a:xfrm>
          <a:prstGeom prst="rect">
            <a:avLst/>
          </a:prstGeom>
        </p:spPr>
      </p:pic>
    </p:spTree>
    <p:extLst>
      <p:ext uri="{BB962C8B-B14F-4D97-AF65-F5344CB8AC3E}">
        <p14:creationId xmlns:p14="http://schemas.microsoft.com/office/powerpoint/2010/main" val="404738239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F5C731C-02F0-2087-81A7-920D58312568}"/>
              </a:ext>
            </a:extLst>
          </p:cNvPr>
          <p:cNvSpPr>
            <a:spLocks noGrp="1"/>
          </p:cNvSpPr>
          <p:nvPr>
            <p:ph type="title"/>
          </p:nvPr>
        </p:nvSpPr>
        <p:spPr/>
        <p:txBody>
          <a:bodyPr/>
          <a:lstStyle/>
          <a:p>
            <a:r>
              <a:rPr lang="en-GB" dirty="0"/>
              <a:t>Reflection</a:t>
            </a:r>
          </a:p>
        </p:txBody>
      </p:sp>
      <p:pic>
        <p:nvPicPr>
          <p:cNvPr id="3" name="Picture 2" descr="A person sitting at a table&#10;&#10;Description automatically generated">
            <a:extLst>
              <a:ext uri="{FF2B5EF4-FFF2-40B4-BE49-F238E27FC236}">
                <a16:creationId xmlns:a16="http://schemas.microsoft.com/office/drawing/2014/main" id="{43DDFF0D-8E4D-507E-33DB-6C62BB000CF3}"/>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354667" y="4572000"/>
            <a:ext cx="4875084" cy="3248025"/>
          </a:xfrm>
          <a:prstGeom prst="rect">
            <a:avLst/>
          </a:prstGeom>
        </p:spPr>
      </p:pic>
    </p:spTree>
    <p:extLst>
      <p:ext uri="{BB962C8B-B14F-4D97-AF65-F5344CB8AC3E}">
        <p14:creationId xmlns:p14="http://schemas.microsoft.com/office/powerpoint/2010/main" val="77415094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CB00E203-9387-4182-9BBF-D31F2EFD0B65}"/>
              </a:ext>
            </a:extLst>
          </p:cNvPr>
          <p:cNvSpPr txBox="1">
            <a:spLocks/>
          </p:cNvSpPr>
          <p:nvPr/>
        </p:nvSpPr>
        <p:spPr>
          <a:xfrm>
            <a:off x="747715" y="526711"/>
            <a:ext cx="10465232" cy="1043967"/>
          </a:xfrm>
          <a:prstGeom prst="rect">
            <a:avLst/>
          </a:prstGeom>
        </p:spPr>
        <p:txBody>
          <a:bodyPr vert="horz" lIns="121920" tIns="60960" rIns="121920" bIns="6096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GB" sz="4400" dirty="0">
                <a:solidFill>
                  <a:schemeClr val="tx2"/>
                </a:solidFill>
                <a:latin typeface="Arial Black" panose="020B0A04020102020204" pitchFamily="34" charset="0"/>
                <a:cs typeface="Arial" panose="020B0604020202020204" pitchFamily="34" charset="0"/>
              </a:rPr>
              <a:t>Reflection </a:t>
            </a:r>
          </a:p>
        </p:txBody>
      </p:sp>
      <p:sp>
        <p:nvSpPr>
          <p:cNvPr id="6" name="TextBox 5">
            <a:extLst>
              <a:ext uri="{FF2B5EF4-FFF2-40B4-BE49-F238E27FC236}">
                <a16:creationId xmlns:a16="http://schemas.microsoft.com/office/drawing/2014/main" id="{87A39843-7912-11FE-3349-61A9226A0453}"/>
              </a:ext>
            </a:extLst>
          </p:cNvPr>
          <p:cNvSpPr txBox="1"/>
          <p:nvPr/>
        </p:nvSpPr>
        <p:spPr>
          <a:xfrm>
            <a:off x="1371599" y="1799278"/>
            <a:ext cx="14454554" cy="1877437"/>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srgbClr val="002060"/>
                </a:solidFill>
                <a:effectLst/>
                <a:uLnTx/>
                <a:uFillTx/>
                <a:ea typeface="+mn-ea"/>
                <a:cs typeface="+mn-cs"/>
              </a:rPr>
              <a:t>Recap on what’s been covered in today’s session.</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srgbClr val="002060"/>
              </a:solidFill>
              <a:effectLst/>
              <a:uLnTx/>
              <a:uFillTx/>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srgbClr val="002060"/>
                </a:solidFill>
                <a:effectLst/>
                <a:uLnTx/>
                <a:uFillTx/>
                <a:ea typeface="+mn-ea"/>
                <a:cs typeface="+mn-cs"/>
              </a:rPr>
              <a:t>How did you demonstrate your </a:t>
            </a:r>
            <a:r>
              <a:rPr kumimoji="0" lang="en-US" sz="2800" b="0" i="0" u="none" strike="noStrike" kern="1200" cap="none" spc="0" normalizeH="0" baseline="0" noProof="0" dirty="0">
                <a:ln>
                  <a:noFill/>
                </a:ln>
                <a:solidFill>
                  <a:schemeClr val="accent3"/>
                </a:solidFill>
                <a:effectLst/>
                <a:uLnTx/>
                <a:uFillTx/>
                <a:ea typeface="+mn-ea"/>
                <a:cs typeface="+mn-cs"/>
              </a:rPr>
              <a:t>essential skills </a:t>
            </a:r>
            <a:r>
              <a:rPr kumimoji="0" lang="en-US" sz="2800" b="0" i="0" u="none" strike="noStrike" kern="1200" cap="none" spc="0" normalizeH="0" baseline="0" noProof="0" dirty="0">
                <a:ln>
                  <a:noFill/>
                </a:ln>
                <a:solidFill>
                  <a:srgbClr val="002060"/>
                </a:solidFill>
                <a:effectLst/>
                <a:uLnTx/>
                <a:uFillTx/>
                <a:ea typeface="+mn-ea"/>
                <a:cs typeface="+mn-cs"/>
              </a:rPr>
              <a:t>today?</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3200" b="0" i="0" u="none" strike="noStrike" kern="1200" cap="none" spc="0" normalizeH="0" baseline="0" noProof="0" dirty="0">
              <a:ln>
                <a:noFill/>
              </a:ln>
              <a:solidFill>
                <a:srgbClr val="002060"/>
              </a:solidFill>
              <a:effectLst/>
              <a:uLnTx/>
              <a:uFillTx/>
              <a:latin typeface="Museo Sans 300"/>
              <a:ea typeface="+mn-ea"/>
              <a:cs typeface="+mn-cs"/>
            </a:endParaRPr>
          </a:p>
        </p:txBody>
      </p:sp>
      <p:sp>
        <p:nvSpPr>
          <p:cNvPr id="2" name="Footer Placeholder 1">
            <a:extLst>
              <a:ext uri="{FF2B5EF4-FFF2-40B4-BE49-F238E27FC236}">
                <a16:creationId xmlns:a16="http://schemas.microsoft.com/office/drawing/2014/main" id="{E998AA53-470F-921E-216A-873ED12F1F74}"/>
              </a:ext>
            </a:extLst>
          </p:cNvPr>
          <p:cNvSpPr>
            <a:spLocks noGrp="1"/>
          </p:cNvSpPr>
          <p:nvPr>
            <p:ph type="ftr" sz="quarter" idx="11"/>
          </p:nvPr>
        </p:nvSpPr>
        <p:spPr/>
        <p:txBody>
          <a:bodyPr/>
          <a:lstStyle/>
          <a:p>
            <a:r>
              <a:rPr lang="en-GB"/>
              <a:t>STEM Education Programme - Wind Turbines Session</a:t>
            </a:r>
            <a:endParaRPr lang="en-GB" dirty="0"/>
          </a:p>
        </p:txBody>
      </p:sp>
      <p:pic>
        <p:nvPicPr>
          <p:cNvPr id="5" name="Picture 4">
            <a:extLst>
              <a:ext uri="{FF2B5EF4-FFF2-40B4-BE49-F238E27FC236}">
                <a16:creationId xmlns:a16="http://schemas.microsoft.com/office/drawing/2014/main" id="{A1C486B5-B80A-0BA2-2107-C1B0A7DE4E37}"/>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7808748" y="3012132"/>
            <a:ext cx="2598005" cy="2598005"/>
          </a:xfrm>
          <a:prstGeom prst="rect">
            <a:avLst/>
          </a:prstGeom>
        </p:spPr>
      </p:pic>
      <p:pic>
        <p:nvPicPr>
          <p:cNvPr id="7" name="Picture 6">
            <a:extLst>
              <a:ext uri="{FF2B5EF4-FFF2-40B4-BE49-F238E27FC236}">
                <a16:creationId xmlns:a16="http://schemas.microsoft.com/office/drawing/2014/main" id="{751367C6-E395-7696-A82B-9A7360F0D21E}"/>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4475118" y="3031923"/>
            <a:ext cx="2598005" cy="2598005"/>
          </a:xfrm>
          <a:prstGeom prst="rect">
            <a:avLst/>
          </a:prstGeom>
        </p:spPr>
      </p:pic>
      <p:sp>
        <p:nvSpPr>
          <p:cNvPr id="10" name="TextBox 9">
            <a:extLst>
              <a:ext uri="{FF2B5EF4-FFF2-40B4-BE49-F238E27FC236}">
                <a16:creationId xmlns:a16="http://schemas.microsoft.com/office/drawing/2014/main" id="{281A04DB-2084-CCCB-2057-B933420E0F38}"/>
              </a:ext>
            </a:extLst>
          </p:cNvPr>
          <p:cNvSpPr txBox="1"/>
          <p:nvPr/>
        </p:nvSpPr>
        <p:spPr>
          <a:xfrm>
            <a:off x="7650865" y="5331959"/>
            <a:ext cx="3941495" cy="1631216"/>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dirty="0">
                <a:solidFill>
                  <a:srgbClr val="002060"/>
                </a:solidFill>
              </a:rPr>
              <a:t>Why might you need to encourage others to contribute?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dirty="0">
                <a:solidFill>
                  <a:srgbClr val="002060"/>
                </a:solidFill>
              </a:rPr>
              <a:t>How can you do this effectively? </a:t>
            </a:r>
          </a:p>
        </p:txBody>
      </p:sp>
      <p:sp>
        <p:nvSpPr>
          <p:cNvPr id="11" name="TextBox 10">
            <a:extLst>
              <a:ext uri="{FF2B5EF4-FFF2-40B4-BE49-F238E27FC236}">
                <a16:creationId xmlns:a16="http://schemas.microsoft.com/office/drawing/2014/main" id="{7702ED2C-5D7C-1843-F1D4-29D9CF2B1A12}"/>
              </a:ext>
            </a:extLst>
          </p:cNvPr>
          <p:cNvSpPr txBox="1"/>
          <p:nvPr/>
        </p:nvSpPr>
        <p:spPr>
          <a:xfrm>
            <a:off x="11111196" y="5331959"/>
            <a:ext cx="4128949" cy="1631216"/>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dirty="0">
                <a:solidFill>
                  <a:srgbClr val="002060"/>
                </a:solidFill>
              </a:rPr>
              <a:t>Did you use tone, expression or gesture to make your speech engaging?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dirty="0">
                <a:solidFill>
                  <a:srgbClr val="002060"/>
                </a:solidFill>
              </a:rPr>
              <a:t>How do you choose the right tone? </a:t>
            </a:r>
          </a:p>
        </p:txBody>
      </p:sp>
      <p:pic>
        <p:nvPicPr>
          <p:cNvPr id="12" name="Picture 11">
            <a:extLst>
              <a:ext uri="{FF2B5EF4-FFF2-40B4-BE49-F238E27FC236}">
                <a16:creationId xmlns:a16="http://schemas.microsoft.com/office/drawing/2014/main" id="{6BE4444D-FB74-CD8D-C291-A092B6FD06A5}"/>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11860216" y="3002328"/>
            <a:ext cx="2598005" cy="2607809"/>
          </a:xfrm>
          <a:prstGeom prst="rect">
            <a:avLst/>
          </a:prstGeom>
        </p:spPr>
      </p:pic>
      <p:sp>
        <p:nvSpPr>
          <p:cNvPr id="13" name="TextBox 12">
            <a:extLst>
              <a:ext uri="{FF2B5EF4-FFF2-40B4-BE49-F238E27FC236}">
                <a16:creationId xmlns:a16="http://schemas.microsoft.com/office/drawing/2014/main" id="{CCBE9332-A30A-F280-9946-257CF5C3A5D1}"/>
              </a:ext>
            </a:extLst>
          </p:cNvPr>
          <p:cNvSpPr txBox="1"/>
          <p:nvPr/>
        </p:nvSpPr>
        <p:spPr>
          <a:xfrm>
            <a:off x="4104155" y="5331959"/>
            <a:ext cx="3752352" cy="1938992"/>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dirty="0">
                <a:solidFill>
                  <a:srgbClr val="002060"/>
                </a:solidFill>
              </a:rPr>
              <a:t>How did you seek out or consider different perspectives?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dirty="0">
                <a:solidFill>
                  <a:srgbClr val="002060"/>
                </a:solidFill>
              </a:rPr>
              <a:t>How did you use these perspectives to improve your ideas? </a:t>
            </a:r>
          </a:p>
        </p:txBody>
      </p:sp>
      <p:sp>
        <p:nvSpPr>
          <p:cNvPr id="4" name="TextBox 3">
            <a:extLst>
              <a:ext uri="{FF2B5EF4-FFF2-40B4-BE49-F238E27FC236}">
                <a16:creationId xmlns:a16="http://schemas.microsoft.com/office/drawing/2014/main" id="{443799AF-C94F-6842-22E8-61D46AA3C6AC}"/>
              </a:ext>
            </a:extLst>
          </p:cNvPr>
          <p:cNvSpPr txBox="1"/>
          <p:nvPr/>
        </p:nvSpPr>
        <p:spPr>
          <a:xfrm>
            <a:off x="643823" y="5305694"/>
            <a:ext cx="3752353" cy="1631216"/>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dirty="0">
                <a:solidFill>
                  <a:srgbClr val="002060"/>
                </a:solidFill>
              </a:rPr>
              <a:t>How did you identify the pros of an idea?</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2060"/>
                </a:solidFill>
                <a:effectLst/>
                <a:uLnTx/>
                <a:uFillTx/>
              </a:rPr>
              <a:t>Why is </a:t>
            </a:r>
            <a:r>
              <a:rPr lang="en-US" sz="2000" dirty="0">
                <a:solidFill>
                  <a:srgbClr val="002060"/>
                </a:solidFill>
              </a:rPr>
              <a:t>it important to consider the pros and cons of something new? </a:t>
            </a:r>
            <a:endParaRPr kumimoji="0" lang="en-US" sz="2000" b="0" i="0" u="none" strike="noStrike" kern="1200" cap="none" spc="0" normalizeH="0" baseline="0" noProof="0" dirty="0">
              <a:ln>
                <a:noFill/>
              </a:ln>
              <a:solidFill>
                <a:srgbClr val="002060"/>
              </a:solidFill>
              <a:effectLst/>
              <a:uLnTx/>
              <a:uFillTx/>
            </a:endParaRPr>
          </a:p>
        </p:txBody>
      </p:sp>
      <p:pic>
        <p:nvPicPr>
          <p:cNvPr id="8" name="Picture 7">
            <a:extLst>
              <a:ext uri="{FF2B5EF4-FFF2-40B4-BE49-F238E27FC236}">
                <a16:creationId xmlns:a16="http://schemas.microsoft.com/office/drawing/2014/main" id="{92A8E0B0-D97F-2788-7BB4-BCC5FE92CDDE}"/>
              </a:ext>
            </a:extLst>
          </p:cNvPr>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1318605" y="3031923"/>
            <a:ext cx="2598005" cy="2598005"/>
          </a:xfrm>
          <a:prstGeom prst="rect">
            <a:avLst/>
          </a:prstGeom>
        </p:spPr>
      </p:pic>
    </p:spTree>
    <p:extLst>
      <p:ext uri="{BB962C8B-B14F-4D97-AF65-F5344CB8AC3E}">
        <p14:creationId xmlns:p14="http://schemas.microsoft.com/office/powerpoint/2010/main" val="32304624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6EB0DDD-8340-56EE-22A2-B6D948F89522}"/>
              </a:ext>
            </a:extLst>
          </p:cNvPr>
          <p:cNvSpPr>
            <a:spLocks noGrp="1"/>
          </p:cNvSpPr>
          <p:nvPr>
            <p:ph type="ftr" sz="quarter" idx="3"/>
          </p:nvPr>
        </p:nvSpPr>
        <p:spPr/>
        <p:txBody>
          <a:bodyPr/>
          <a:lstStyle/>
          <a:p>
            <a:r>
              <a:rPr lang="en-GB"/>
              <a:t>STEM Education Programme - Wind Turbines Session</a:t>
            </a:r>
            <a:endParaRPr lang="en-GB" dirty="0"/>
          </a:p>
        </p:txBody>
      </p:sp>
      <p:pic>
        <p:nvPicPr>
          <p:cNvPr id="4" name="SSE Renewables_ The onshore wind service team -  November 2020 update">
            <a:hlinkClick r:id="" action="ppaction://media"/>
            <a:extLst>
              <a:ext uri="{FF2B5EF4-FFF2-40B4-BE49-F238E27FC236}">
                <a16:creationId xmlns:a16="http://schemas.microsoft.com/office/drawing/2014/main" id="{E7A5BFEF-4F6E-0926-1814-CC2A8E0BF56A}"/>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550554" y="1462553"/>
            <a:ext cx="13154891" cy="6218894"/>
          </a:xfrm>
          <a:prstGeom prst="rect">
            <a:avLst/>
          </a:prstGeom>
        </p:spPr>
      </p:pic>
      <p:sp>
        <p:nvSpPr>
          <p:cNvPr id="5" name="Title 2">
            <a:extLst>
              <a:ext uri="{FF2B5EF4-FFF2-40B4-BE49-F238E27FC236}">
                <a16:creationId xmlns:a16="http://schemas.microsoft.com/office/drawing/2014/main" id="{4E54DF4E-95F9-0908-DF43-5DF35715D636}"/>
              </a:ext>
            </a:extLst>
          </p:cNvPr>
          <p:cNvSpPr txBox="1">
            <a:spLocks/>
          </p:cNvSpPr>
          <p:nvPr/>
        </p:nvSpPr>
        <p:spPr>
          <a:xfrm>
            <a:off x="546635" y="211666"/>
            <a:ext cx="10465232" cy="1043967"/>
          </a:xfrm>
          <a:prstGeom prst="rect">
            <a:avLst/>
          </a:prstGeom>
        </p:spPr>
        <p:txBody>
          <a:bodyPr vert="horz" lIns="121920" tIns="60960" rIns="121920" bIns="6096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GB" sz="4400" dirty="0">
                <a:solidFill>
                  <a:schemeClr val="tx2"/>
                </a:solidFill>
                <a:latin typeface="Arial Black" panose="020B0A04020102020204" pitchFamily="34" charset="0"/>
                <a:cs typeface="Arial" panose="020B0604020202020204" pitchFamily="34" charset="0"/>
              </a:rPr>
              <a:t>Extension video</a:t>
            </a:r>
          </a:p>
        </p:txBody>
      </p:sp>
    </p:spTree>
    <p:extLst>
      <p:ext uri="{BB962C8B-B14F-4D97-AF65-F5344CB8AC3E}">
        <p14:creationId xmlns:p14="http://schemas.microsoft.com/office/powerpoint/2010/main" val="36617544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2085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4"/>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4"/>
                                        </p:tgtEl>
                                      </p:cBhvr>
                                    </p:cmd>
                                  </p:childTnLst>
                                </p:cTn>
                              </p:par>
                            </p:childTnLst>
                          </p:cTn>
                        </p:par>
                      </p:childTnLst>
                    </p:cTn>
                  </p:par>
                </p:childTnLst>
              </p:cTn>
              <p:nextCondLst>
                <p:cond evt="onClick" delay="0">
                  <p:tgtEl>
                    <p:spTgt spid="4"/>
                  </p:tgtEl>
                </p:cond>
              </p:nextCondLst>
            </p:seq>
            <p:video>
              <p:cMediaNode vol="80000">
                <p:cTn id="12" fill="hold" display="0">
                  <p:stCondLst>
                    <p:cond delay="indefinite"/>
                  </p:stCondLst>
                </p:cTn>
                <p:tgtEl>
                  <p:spTgt spid="4"/>
                </p:tgtEl>
              </p:cMediaNode>
            </p:video>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D99A75BF-CE12-1F46-3548-9C607A548998}"/>
              </a:ext>
            </a:extLst>
          </p:cNvPr>
          <p:cNvSpPr>
            <a:spLocks noGrp="1"/>
          </p:cNvSpPr>
          <p:nvPr>
            <p:ph type="ftr" sz="quarter" idx="11"/>
          </p:nvPr>
        </p:nvSpPr>
        <p:spPr>
          <a:xfrm>
            <a:off x="1647280" y="8475134"/>
            <a:ext cx="6480720" cy="486833"/>
          </a:xfrm>
        </p:spPr>
        <p:txBody>
          <a:bodyPr/>
          <a:lstStyle/>
          <a:p>
            <a:r>
              <a:rPr lang="en-GB" sz="1800" dirty="0"/>
              <a:t>STEM Education Programme - Wind Turbines Session</a:t>
            </a:r>
          </a:p>
        </p:txBody>
      </p:sp>
      <p:graphicFrame>
        <p:nvGraphicFramePr>
          <p:cNvPr id="2" name="Table 1">
            <a:extLst>
              <a:ext uri="{FF2B5EF4-FFF2-40B4-BE49-F238E27FC236}">
                <a16:creationId xmlns:a16="http://schemas.microsoft.com/office/drawing/2014/main" id="{109E2DC3-3120-4A87-6DFC-5F88083DD72B}"/>
              </a:ext>
            </a:extLst>
          </p:cNvPr>
          <p:cNvGraphicFramePr>
            <a:graphicFrameLocks noGrp="1"/>
          </p:cNvGraphicFramePr>
          <p:nvPr>
            <p:extLst>
              <p:ext uri="{D42A27DB-BD31-4B8C-83A1-F6EECF244321}">
                <p14:modId xmlns:p14="http://schemas.microsoft.com/office/powerpoint/2010/main" val="991591802"/>
              </p:ext>
            </p:extLst>
          </p:nvPr>
        </p:nvGraphicFramePr>
        <p:xfrm>
          <a:off x="1647280" y="393541"/>
          <a:ext cx="12594500" cy="7663611"/>
        </p:xfrm>
        <a:graphic>
          <a:graphicData uri="http://schemas.openxmlformats.org/drawingml/2006/table">
            <a:tbl>
              <a:tblPr firstRow="1" firstCol="1" bandRow="1">
                <a:tableStyleId>{5C22544A-7EE6-4342-B048-85BDC9FD1C3A}</a:tableStyleId>
              </a:tblPr>
              <a:tblGrid>
                <a:gridCol w="9488189">
                  <a:extLst>
                    <a:ext uri="{9D8B030D-6E8A-4147-A177-3AD203B41FA5}">
                      <a16:colId xmlns:a16="http://schemas.microsoft.com/office/drawing/2014/main" val="3411423715"/>
                    </a:ext>
                  </a:extLst>
                </a:gridCol>
                <a:gridCol w="3106311">
                  <a:extLst>
                    <a:ext uri="{9D8B030D-6E8A-4147-A177-3AD203B41FA5}">
                      <a16:colId xmlns:a16="http://schemas.microsoft.com/office/drawing/2014/main" val="3869438484"/>
                    </a:ext>
                  </a:extLst>
                </a:gridCol>
              </a:tblGrid>
              <a:tr h="606783">
                <a:tc>
                  <a:txBody>
                    <a:bodyPr/>
                    <a:lstStyle/>
                    <a:p>
                      <a:r>
                        <a:rPr lang="en-GB" sz="2400" dirty="0">
                          <a:effectLst/>
                        </a:rPr>
                        <a:t>Activity </a:t>
                      </a:r>
                      <a:endParaRPr lang="en-GB" sz="2400" dirty="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tc>
                  <a:txBody>
                    <a:bodyPr/>
                    <a:lstStyle/>
                    <a:p>
                      <a:r>
                        <a:rPr lang="en-GB" sz="2400">
                          <a:effectLst/>
                        </a:rPr>
                        <a:t>Time Allocation Guide</a:t>
                      </a:r>
                      <a:endParaRPr lang="en-GB" sz="240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005904704"/>
                  </a:ext>
                </a:extLst>
              </a:tr>
              <a:tr h="606783">
                <a:tc>
                  <a:txBody>
                    <a:bodyPr/>
                    <a:lstStyle/>
                    <a:p>
                      <a:r>
                        <a:rPr lang="en-GB" sz="2400">
                          <a:effectLst/>
                        </a:rPr>
                        <a:t>Starter Activity</a:t>
                      </a:r>
                      <a:endParaRPr lang="en-GB" sz="240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tc>
                  <a:txBody>
                    <a:bodyPr/>
                    <a:lstStyle/>
                    <a:p>
                      <a:r>
                        <a:rPr lang="en-GB" sz="2400">
                          <a:effectLst/>
                        </a:rPr>
                        <a:t>5 mins</a:t>
                      </a:r>
                      <a:endParaRPr lang="en-GB" sz="240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169054837"/>
                  </a:ext>
                </a:extLst>
              </a:tr>
              <a:tr h="606783">
                <a:tc>
                  <a:txBody>
                    <a:bodyPr/>
                    <a:lstStyle/>
                    <a:p>
                      <a:r>
                        <a:rPr lang="en-GB" sz="2400">
                          <a:effectLst/>
                        </a:rPr>
                        <a:t>Who are SSE?</a:t>
                      </a:r>
                      <a:endParaRPr lang="en-GB" sz="240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tc>
                  <a:txBody>
                    <a:bodyPr/>
                    <a:lstStyle/>
                    <a:p>
                      <a:r>
                        <a:rPr lang="en-GB" sz="2400">
                          <a:effectLst/>
                        </a:rPr>
                        <a:t>7 mins</a:t>
                      </a:r>
                      <a:endParaRPr lang="en-GB" sz="240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297783890"/>
                  </a:ext>
                </a:extLst>
              </a:tr>
              <a:tr h="606783">
                <a:tc>
                  <a:txBody>
                    <a:bodyPr/>
                    <a:lstStyle/>
                    <a:p>
                      <a:r>
                        <a:rPr lang="en-GB" sz="2400">
                          <a:effectLst/>
                        </a:rPr>
                        <a:t>Key definitions</a:t>
                      </a:r>
                      <a:endParaRPr lang="en-GB" sz="240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tc>
                  <a:txBody>
                    <a:bodyPr/>
                    <a:lstStyle/>
                    <a:p>
                      <a:r>
                        <a:rPr lang="en-GB" sz="2400">
                          <a:effectLst/>
                        </a:rPr>
                        <a:t>5 mins</a:t>
                      </a:r>
                      <a:endParaRPr lang="en-GB" sz="240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793272426"/>
                  </a:ext>
                </a:extLst>
              </a:tr>
              <a:tr h="606783">
                <a:tc>
                  <a:txBody>
                    <a:bodyPr/>
                    <a:lstStyle/>
                    <a:p>
                      <a:r>
                        <a:rPr lang="en-GB" sz="2400" dirty="0">
                          <a:effectLst/>
                        </a:rPr>
                        <a:t>Renewable or non-renewable?</a:t>
                      </a:r>
                      <a:endParaRPr lang="en-GB" sz="2400" dirty="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tc>
                  <a:txBody>
                    <a:bodyPr/>
                    <a:lstStyle/>
                    <a:p>
                      <a:r>
                        <a:rPr lang="en-GB" sz="2400">
                          <a:effectLst/>
                        </a:rPr>
                        <a:t>10 mins</a:t>
                      </a:r>
                      <a:endParaRPr lang="en-GB" sz="240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395229776"/>
                  </a:ext>
                </a:extLst>
              </a:tr>
              <a:tr h="606783">
                <a:tc>
                  <a:txBody>
                    <a:bodyPr/>
                    <a:lstStyle/>
                    <a:p>
                      <a:r>
                        <a:rPr lang="en-GB" sz="2400" dirty="0">
                          <a:effectLst/>
                        </a:rPr>
                        <a:t>Introduction to Wind Turbines</a:t>
                      </a:r>
                      <a:endParaRPr lang="en-GB" sz="2400" dirty="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tc>
                  <a:txBody>
                    <a:bodyPr/>
                    <a:lstStyle/>
                    <a:p>
                      <a:r>
                        <a:rPr lang="en-GB" sz="2400">
                          <a:effectLst/>
                        </a:rPr>
                        <a:t>10 mins</a:t>
                      </a:r>
                      <a:endParaRPr lang="en-GB" sz="240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666542340"/>
                  </a:ext>
                </a:extLst>
              </a:tr>
              <a:tr h="864261">
                <a:tc>
                  <a:txBody>
                    <a:bodyPr/>
                    <a:lstStyle/>
                    <a:p>
                      <a:r>
                        <a:rPr lang="en-GB" sz="2400" dirty="0">
                          <a:effectLst/>
                        </a:rPr>
                        <a:t>How does a wind turbine work?</a:t>
                      </a:r>
                    </a:p>
                    <a:p>
                      <a:r>
                        <a:rPr lang="en-GB" sz="2400" dirty="0">
                          <a:effectLst/>
                        </a:rPr>
                        <a:t> </a:t>
                      </a:r>
                      <a:endParaRPr lang="en-GB" sz="2400" dirty="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tc>
                  <a:txBody>
                    <a:bodyPr/>
                    <a:lstStyle/>
                    <a:p>
                      <a:r>
                        <a:rPr lang="en-GB" sz="2400">
                          <a:effectLst/>
                        </a:rPr>
                        <a:t>5 mins</a:t>
                      </a:r>
                      <a:endParaRPr lang="en-GB" sz="240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823565118"/>
                  </a:ext>
                </a:extLst>
              </a:tr>
              <a:tr h="606783">
                <a:tc>
                  <a:txBody>
                    <a:bodyPr/>
                    <a:lstStyle/>
                    <a:p>
                      <a:r>
                        <a:rPr lang="en-GB" sz="2400" dirty="0">
                          <a:effectLst/>
                        </a:rPr>
                        <a:t>The benefits of wind power </a:t>
                      </a:r>
                      <a:endParaRPr lang="en-GB" sz="2400" dirty="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tc>
                  <a:txBody>
                    <a:bodyPr/>
                    <a:lstStyle/>
                    <a:p>
                      <a:r>
                        <a:rPr lang="en-GB" sz="2400" dirty="0">
                          <a:effectLst/>
                        </a:rPr>
                        <a:t>5 mins</a:t>
                      </a:r>
                      <a:endParaRPr lang="en-GB" sz="2400" dirty="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628730914"/>
                  </a:ext>
                </a:extLst>
              </a:tr>
              <a:tr h="606783">
                <a:tc>
                  <a:txBody>
                    <a:bodyPr/>
                    <a:lstStyle/>
                    <a:p>
                      <a:r>
                        <a:rPr lang="en-GB" sz="2400">
                          <a:effectLst/>
                        </a:rPr>
                        <a:t>Wind Turbine Variables Game</a:t>
                      </a:r>
                      <a:endParaRPr lang="en-GB" sz="240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tc>
                  <a:txBody>
                    <a:bodyPr/>
                    <a:lstStyle/>
                    <a:p>
                      <a:r>
                        <a:rPr lang="en-GB" sz="2400">
                          <a:effectLst/>
                        </a:rPr>
                        <a:t>15 mins</a:t>
                      </a:r>
                      <a:endParaRPr lang="en-GB" sz="240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380123010"/>
                  </a:ext>
                </a:extLst>
              </a:tr>
              <a:tr h="606783">
                <a:tc>
                  <a:txBody>
                    <a:bodyPr/>
                    <a:lstStyle/>
                    <a:p>
                      <a:r>
                        <a:rPr lang="en-GB" sz="2400">
                          <a:effectLst/>
                        </a:rPr>
                        <a:t>Team Challenge</a:t>
                      </a:r>
                      <a:endParaRPr lang="en-GB" sz="240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tc>
                  <a:txBody>
                    <a:bodyPr/>
                    <a:lstStyle/>
                    <a:p>
                      <a:r>
                        <a:rPr lang="en-GB" sz="2400">
                          <a:effectLst/>
                        </a:rPr>
                        <a:t>50 mins</a:t>
                      </a:r>
                      <a:endParaRPr lang="en-GB" sz="240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715591703"/>
                  </a:ext>
                </a:extLst>
              </a:tr>
              <a:tr h="606783">
                <a:tc>
                  <a:txBody>
                    <a:bodyPr/>
                    <a:lstStyle/>
                    <a:p>
                      <a:r>
                        <a:rPr lang="en-GB" sz="2400" dirty="0">
                          <a:effectLst/>
                        </a:rPr>
                        <a:t>Reflection</a:t>
                      </a:r>
                      <a:endParaRPr lang="en-GB" sz="2400" dirty="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tc>
                  <a:txBody>
                    <a:bodyPr/>
                    <a:lstStyle/>
                    <a:p>
                      <a:r>
                        <a:rPr lang="en-GB" sz="2400">
                          <a:effectLst/>
                        </a:rPr>
                        <a:t>5 mins</a:t>
                      </a:r>
                      <a:endParaRPr lang="en-GB" sz="240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729509034"/>
                  </a:ext>
                </a:extLst>
              </a:tr>
              <a:tr h="606783">
                <a:tc>
                  <a:txBody>
                    <a:bodyPr/>
                    <a:lstStyle/>
                    <a:p>
                      <a:r>
                        <a:rPr lang="en-GB" sz="2400">
                          <a:effectLst/>
                        </a:rPr>
                        <a:t>Extension video</a:t>
                      </a:r>
                      <a:endParaRPr lang="en-GB" sz="240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tc>
                  <a:txBody>
                    <a:bodyPr/>
                    <a:lstStyle/>
                    <a:p>
                      <a:r>
                        <a:rPr lang="en-GB" sz="2400" dirty="0">
                          <a:effectLst/>
                        </a:rPr>
                        <a:t>2 mins</a:t>
                      </a:r>
                      <a:endParaRPr lang="en-GB" sz="2400" dirty="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363298600"/>
                  </a:ext>
                </a:extLst>
              </a:tr>
            </a:tbl>
          </a:graphicData>
        </a:graphic>
      </p:graphicFrame>
    </p:spTree>
    <p:extLst>
      <p:ext uri="{BB962C8B-B14F-4D97-AF65-F5344CB8AC3E}">
        <p14:creationId xmlns:p14="http://schemas.microsoft.com/office/powerpoint/2010/main" val="394996445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6B46B86-B2CA-D4F9-22F5-03A1FB5AF989}"/>
              </a:ext>
            </a:extLst>
          </p:cNvPr>
          <p:cNvSpPr>
            <a:spLocks noGrp="1"/>
          </p:cNvSpPr>
          <p:nvPr>
            <p:ph type="body" sz="quarter" idx="18"/>
          </p:nvPr>
        </p:nvSpPr>
        <p:spPr/>
        <p:txBody>
          <a:bodyPr/>
          <a:lstStyle/>
          <a:p>
            <a:r>
              <a:rPr lang="en-GB" dirty="0">
                <a:hlinkClick r:id="rId3"/>
              </a:rPr>
              <a:t>Participant Feedback</a:t>
            </a:r>
            <a:endParaRPr lang="en-GB" dirty="0"/>
          </a:p>
          <a:p>
            <a:endParaRPr lang="en-GB" dirty="0"/>
          </a:p>
        </p:txBody>
      </p:sp>
      <p:sp>
        <p:nvSpPr>
          <p:cNvPr id="4" name="Title 3">
            <a:extLst>
              <a:ext uri="{FF2B5EF4-FFF2-40B4-BE49-F238E27FC236}">
                <a16:creationId xmlns:a16="http://schemas.microsoft.com/office/drawing/2014/main" id="{7A04B80D-1DB3-7E4F-8F4C-C337EA8EB6E9}"/>
              </a:ext>
            </a:extLst>
          </p:cNvPr>
          <p:cNvSpPr>
            <a:spLocks noGrp="1"/>
          </p:cNvSpPr>
          <p:nvPr>
            <p:ph type="title"/>
          </p:nvPr>
        </p:nvSpPr>
        <p:spPr/>
        <p:txBody>
          <a:bodyPr/>
          <a:lstStyle/>
          <a:p>
            <a:r>
              <a:rPr lang="en-GB" dirty="0"/>
              <a:t>Participant Feedback Link</a:t>
            </a:r>
          </a:p>
        </p:txBody>
      </p:sp>
      <p:pic>
        <p:nvPicPr>
          <p:cNvPr id="3" name="Picture 2">
            <a:extLst>
              <a:ext uri="{FF2B5EF4-FFF2-40B4-BE49-F238E27FC236}">
                <a16:creationId xmlns:a16="http://schemas.microsoft.com/office/drawing/2014/main" id="{FC260F8B-07CC-016F-F38E-5956397CD429}"/>
              </a:ext>
            </a:extLst>
          </p:cNvPr>
          <p:cNvPicPr>
            <a:picLocks noChangeAspect="1"/>
          </p:cNvPicPr>
          <p:nvPr/>
        </p:nvPicPr>
        <p:blipFill>
          <a:blip r:embed="rId4"/>
          <a:stretch>
            <a:fillRect/>
          </a:stretch>
        </p:blipFill>
        <p:spPr>
          <a:xfrm>
            <a:off x="1117599" y="5559963"/>
            <a:ext cx="2944623" cy="2798307"/>
          </a:xfrm>
          <a:prstGeom prst="rect">
            <a:avLst/>
          </a:prstGeom>
        </p:spPr>
      </p:pic>
    </p:spTree>
    <p:extLst>
      <p:ext uri="{BB962C8B-B14F-4D97-AF65-F5344CB8AC3E}">
        <p14:creationId xmlns:p14="http://schemas.microsoft.com/office/powerpoint/2010/main" val="36697682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6EB0DDD-8340-56EE-22A2-B6D948F89522}"/>
              </a:ext>
            </a:extLst>
          </p:cNvPr>
          <p:cNvSpPr>
            <a:spLocks noGrp="1"/>
          </p:cNvSpPr>
          <p:nvPr>
            <p:ph type="ftr" sz="quarter" idx="3"/>
          </p:nvPr>
        </p:nvSpPr>
        <p:spPr/>
        <p:txBody>
          <a:bodyPr/>
          <a:lstStyle/>
          <a:p>
            <a:r>
              <a:rPr lang="en-GB"/>
              <a:t>STEM Education Programme - Wind Turbines Session</a:t>
            </a:r>
            <a:endParaRPr lang="en-GB" dirty="0"/>
          </a:p>
        </p:txBody>
      </p:sp>
      <p:sp>
        <p:nvSpPr>
          <p:cNvPr id="4" name="Title 1">
            <a:extLst>
              <a:ext uri="{FF2B5EF4-FFF2-40B4-BE49-F238E27FC236}">
                <a16:creationId xmlns:a16="http://schemas.microsoft.com/office/drawing/2014/main" id="{35273C24-5E5A-681A-B2A0-100B87024809}"/>
              </a:ext>
            </a:extLst>
          </p:cNvPr>
          <p:cNvSpPr txBox="1">
            <a:spLocks/>
          </p:cNvSpPr>
          <p:nvPr/>
        </p:nvSpPr>
        <p:spPr>
          <a:xfrm>
            <a:off x="1219201" y="486833"/>
            <a:ext cx="13817599" cy="1146048"/>
          </a:xfrm>
          <a:prstGeom prst="rect">
            <a:avLst/>
          </a:prstGeom>
        </p:spPr>
        <p:txBody>
          <a:bodyPr/>
          <a:lstStyle>
            <a:lvl1pPr algn="l" defTabSz="1219170" rtl="0" eaLnBrk="1" latinLnBrk="0" hangingPunct="1">
              <a:lnSpc>
                <a:spcPct val="90000"/>
              </a:lnSpc>
              <a:spcBef>
                <a:spcPct val="0"/>
              </a:spcBef>
              <a:buNone/>
              <a:defRPr sz="4400" b="1" kern="1200">
                <a:solidFill>
                  <a:schemeClr val="tx2"/>
                </a:solidFill>
                <a:latin typeface="Arial Black" panose="020B0A04020102020204" pitchFamily="34" charset="0"/>
                <a:ea typeface="+mj-ea"/>
                <a:cs typeface="Arial" panose="020B0604020202020204" pitchFamily="34" charset="0"/>
              </a:defRPr>
            </a:lvl1pPr>
          </a:lstStyle>
          <a:p>
            <a:r>
              <a:rPr lang="en-GB" dirty="0"/>
              <a:t>SSE video</a:t>
            </a:r>
          </a:p>
        </p:txBody>
      </p:sp>
      <p:pic>
        <p:nvPicPr>
          <p:cNvPr id="5" name="For a better world of energy.">
            <a:hlinkClick r:id="" action="ppaction://media"/>
            <a:extLst>
              <a:ext uri="{FF2B5EF4-FFF2-40B4-BE49-F238E27FC236}">
                <a16:creationId xmlns:a16="http://schemas.microsoft.com/office/drawing/2014/main" id="{3E1E8C5F-1085-853F-6E9A-8B05D0135168}"/>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661366" y="1632881"/>
            <a:ext cx="12732173" cy="6375408"/>
          </a:xfrm>
          <a:prstGeom prst="rect">
            <a:avLst/>
          </a:prstGeom>
        </p:spPr>
      </p:pic>
    </p:spTree>
    <p:extLst>
      <p:ext uri="{BB962C8B-B14F-4D97-AF65-F5344CB8AC3E}">
        <p14:creationId xmlns:p14="http://schemas.microsoft.com/office/powerpoint/2010/main" val="18100429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188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5"/>
                                        </p:tgtEl>
                                      </p:cBhvr>
                                    </p:cmd>
                                  </p:childTnLst>
                                </p:cTn>
                              </p:par>
                            </p:childTnLst>
                          </p:cTn>
                        </p:par>
                      </p:childTnLst>
                    </p:cTn>
                  </p:par>
                </p:childTnLst>
              </p:cTn>
              <p:nextCondLst>
                <p:cond evt="onClick" delay="0">
                  <p:tgtEl>
                    <p:spTgt spid="5"/>
                  </p:tgtEl>
                </p:cond>
              </p:nextCondLst>
            </p:seq>
            <p:video>
              <p:cMediaNode vol="80000">
                <p:cTn id="12" fill="hold" display="0">
                  <p:stCondLst>
                    <p:cond delay="indefinite"/>
                  </p:stCondLst>
                </p:cTn>
                <p:tgtEl>
                  <p:spTgt spid="5"/>
                </p:tgtEl>
              </p:cMediaNode>
            </p:vide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87A39843-7912-11FE-3349-61A9226A0453}"/>
              </a:ext>
            </a:extLst>
          </p:cNvPr>
          <p:cNvSpPr txBox="1"/>
          <p:nvPr/>
        </p:nvSpPr>
        <p:spPr>
          <a:xfrm>
            <a:off x="754848" y="1533430"/>
            <a:ext cx="14902593" cy="555030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2060"/>
                </a:solidFill>
                <a:effectLst/>
                <a:uLnTx/>
                <a:uFillTx/>
              </a:rPr>
              <a:t>This session provides an inspiring insight into the </a:t>
            </a:r>
            <a:r>
              <a:rPr kumimoji="0" lang="en-US" sz="2400" b="1" i="0" u="none" strike="noStrike" kern="1200" cap="none" spc="0" normalizeH="0" baseline="0" noProof="0" dirty="0">
                <a:ln>
                  <a:noFill/>
                </a:ln>
                <a:solidFill>
                  <a:srgbClr val="002060"/>
                </a:solidFill>
                <a:effectLst/>
                <a:uLnTx/>
                <a:uFillTx/>
              </a:rPr>
              <a:t>energy sector</a:t>
            </a:r>
            <a:r>
              <a:rPr kumimoji="0" lang="en-US" sz="2400" b="0" i="0" u="none" strike="noStrike" kern="1200" cap="none" spc="0" normalizeH="0" baseline="0" noProof="0" dirty="0">
                <a:ln>
                  <a:noFill/>
                </a:ln>
                <a:solidFill>
                  <a:srgbClr val="002060"/>
                </a:solidFill>
                <a:effectLst/>
                <a:uLnTx/>
                <a:uFillTx/>
              </a:rPr>
              <a:t>, the variety of </a:t>
            </a:r>
            <a:r>
              <a:rPr kumimoji="0" lang="en-US" sz="2400" b="1" i="0" u="none" strike="noStrike" kern="1200" cap="none" spc="0" normalizeH="0" baseline="0" noProof="0" dirty="0">
                <a:ln>
                  <a:noFill/>
                </a:ln>
                <a:solidFill>
                  <a:srgbClr val="002060"/>
                </a:solidFill>
                <a:effectLst/>
                <a:uLnTx/>
                <a:uFillTx/>
              </a:rPr>
              <a:t>roles</a:t>
            </a:r>
            <a:r>
              <a:rPr kumimoji="0" lang="en-US" sz="2400" b="0" i="0" u="none" strike="noStrike" kern="1200" cap="none" spc="0" normalizeH="0" baseline="0" noProof="0" dirty="0">
                <a:ln>
                  <a:noFill/>
                </a:ln>
                <a:solidFill>
                  <a:srgbClr val="002060"/>
                </a:solidFill>
                <a:effectLst/>
                <a:uLnTx/>
                <a:uFillTx/>
              </a:rPr>
              <a:t> and real life work </a:t>
            </a:r>
            <a:r>
              <a:rPr kumimoji="0" lang="en-US" sz="2400" b="1" i="0" u="none" strike="noStrike" kern="1200" cap="none" spc="0" normalizeH="0" baseline="0" noProof="0" dirty="0">
                <a:ln>
                  <a:noFill/>
                </a:ln>
                <a:solidFill>
                  <a:srgbClr val="002060"/>
                </a:solidFill>
                <a:effectLst/>
                <a:uLnTx/>
                <a:uFillTx/>
              </a:rPr>
              <a:t>tasks</a:t>
            </a:r>
            <a:r>
              <a:rPr kumimoji="0" lang="en-US" sz="2400" b="0" i="0" u="none" strike="noStrike" kern="1200" cap="none" spc="0" normalizeH="0" baseline="0" noProof="0" dirty="0">
                <a:ln>
                  <a:noFill/>
                </a:ln>
                <a:solidFill>
                  <a:srgbClr val="002060"/>
                </a:solidFill>
                <a:effectLst/>
                <a:uLnTx/>
                <a:uFillTx/>
              </a:rPr>
              <a:t>. SSE understands the benefit of inspiring everyone to consider the energy sector and wide range of </a:t>
            </a:r>
            <a:r>
              <a:rPr kumimoji="0" lang="en-US" sz="2400" b="0" i="0" u="none" strike="noStrike" kern="1200" cap="none" spc="0" normalizeH="0" baseline="0" noProof="0" dirty="0">
                <a:ln>
                  <a:noFill/>
                </a:ln>
                <a:solidFill>
                  <a:schemeClr val="accent3"/>
                </a:solidFill>
                <a:effectLst/>
                <a:uLnTx/>
                <a:uFillTx/>
              </a:rPr>
              <a:t>skills</a:t>
            </a:r>
            <a:r>
              <a:rPr kumimoji="0" lang="en-US" sz="2400" b="0" i="0" u="none" strike="noStrike" kern="1200" cap="none" spc="0" normalizeH="0" baseline="0" noProof="0" dirty="0">
                <a:ln>
                  <a:noFill/>
                </a:ln>
                <a:solidFill>
                  <a:srgbClr val="002060"/>
                </a:solidFill>
                <a:effectLst/>
                <a:uLnTx/>
                <a:uFillTx/>
              </a:rPr>
              <a:t>, both technical and essential, we will require.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002060"/>
              </a:solidFill>
              <a:effectLst/>
              <a:uLnTx/>
              <a:uFillTx/>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2060"/>
                </a:solidFill>
                <a:effectLst/>
                <a:uLnTx/>
                <a:uFillTx/>
                <a:cs typeface="Poppins" panose="00000500000000000000" pitchFamily="2" charset="0"/>
              </a:rPr>
              <a:t>Today’s aims: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002060"/>
              </a:solidFill>
              <a:effectLst/>
              <a:uLnTx/>
              <a:uFillTx/>
              <a:cs typeface="Poppins" panose="00000500000000000000" pitchFamily="2" charset="0"/>
            </a:endParaRPr>
          </a:p>
          <a:p>
            <a:pPr marL="900000" marR="0" lvl="0" indent="-45720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sz="2400" b="0" i="0" u="none" strike="noStrike" kern="1200" cap="none" spc="0" normalizeH="0" baseline="0" noProof="0" dirty="0">
                <a:ln>
                  <a:noFill/>
                </a:ln>
                <a:solidFill>
                  <a:srgbClr val="002060"/>
                </a:solidFill>
                <a:effectLst/>
                <a:uLnTx/>
                <a:uFillTx/>
                <a:cs typeface="Poppins" panose="00000500000000000000" pitchFamily="2" charset="0"/>
              </a:rPr>
              <a:t>Understand SSE and power generation (specifically focusing on </a:t>
            </a:r>
            <a:r>
              <a:rPr kumimoji="0" lang="en-US" sz="2400" b="1" i="0" u="none" strike="noStrike" kern="1200" cap="none" spc="0" normalizeH="0" baseline="0" noProof="0" dirty="0">
                <a:ln>
                  <a:noFill/>
                </a:ln>
                <a:solidFill>
                  <a:srgbClr val="002060"/>
                </a:solidFill>
                <a:effectLst/>
                <a:uLnTx/>
                <a:uFillTx/>
                <a:cs typeface="Poppins" panose="00000500000000000000" pitchFamily="2" charset="0"/>
              </a:rPr>
              <a:t>Electric Vehicles</a:t>
            </a:r>
            <a:r>
              <a:rPr kumimoji="0" lang="en-US" sz="2400" b="0" i="0" u="none" strike="noStrike" kern="1200" cap="none" spc="0" normalizeH="0" baseline="0" noProof="0" dirty="0">
                <a:ln>
                  <a:noFill/>
                </a:ln>
                <a:solidFill>
                  <a:srgbClr val="002060"/>
                </a:solidFill>
                <a:effectLst/>
                <a:uLnTx/>
                <a:uFillTx/>
                <a:cs typeface="Poppins" panose="00000500000000000000" pitchFamily="2" charset="0"/>
              </a:rPr>
              <a:t>) </a:t>
            </a:r>
          </a:p>
          <a:p>
            <a:pPr marL="900000" marR="0" lvl="0" indent="-4572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US" sz="2400" b="0" i="0" u="none" strike="noStrike" kern="1200" cap="none" spc="0" normalizeH="0" baseline="0" noProof="0" dirty="0">
              <a:ln>
                <a:noFill/>
              </a:ln>
              <a:solidFill>
                <a:srgbClr val="002060"/>
              </a:solidFill>
              <a:effectLst/>
              <a:uLnTx/>
              <a:uFillTx/>
              <a:cs typeface="Poppins" panose="00000500000000000000" pitchFamily="2" charset="0"/>
            </a:endParaRPr>
          </a:p>
          <a:p>
            <a:pPr marL="900000" marR="0" lvl="0" indent="-45720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sz="2400" b="0" i="0" u="none" strike="noStrike" kern="1200" cap="none" spc="0" normalizeH="0" baseline="0" noProof="0" dirty="0">
                <a:ln>
                  <a:noFill/>
                </a:ln>
                <a:solidFill>
                  <a:srgbClr val="002060"/>
                </a:solidFill>
                <a:effectLst/>
                <a:uLnTx/>
                <a:uFillTx/>
                <a:cs typeface="Poppins" panose="00000500000000000000" pitchFamily="2" charset="0"/>
              </a:rPr>
              <a:t>Understand the job roles and opportunities available within this part of SSE’s business </a:t>
            </a:r>
          </a:p>
          <a:p>
            <a:pPr marL="900000" marR="0" lvl="0" indent="-457200" algn="l" defTabSz="914400" rtl="0" eaLnBrk="1" fontAlgn="auto" latinLnBrk="0" hangingPunct="1">
              <a:lnSpc>
                <a:spcPct val="100000"/>
              </a:lnSpc>
              <a:spcBef>
                <a:spcPts val="0"/>
              </a:spcBef>
              <a:spcAft>
                <a:spcPts val="0"/>
              </a:spcAft>
              <a:buClrTx/>
              <a:buSzTx/>
              <a:buFont typeface="+mj-lt"/>
              <a:buAutoNum type="arabicPeriod"/>
              <a:tabLst/>
              <a:defRPr/>
            </a:pPr>
            <a:endParaRPr lang="en-US" sz="2400" dirty="0">
              <a:solidFill>
                <a:srgbClr val="002060"/>
              </a:solidFill>
              <a:cs typeface="Poppins" panose="00000500000000000000" pitchFamily="2" charset="0"/>
            </a:endParaRPr>
          </a:p>
          <a:p>
            <a:pPr marL="900000" marR="0" lvl="0" indent="-45720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sz="2400" b="0" i="0" u="none" strike="noStrike" kern="1200" cap="none" spc="0" normalizeH="0" baseline="0" noProof="0" dirty="0">
                <a:ln>
                  <a:noFill/>
                </a:ln>
                <a:solidFill>
                  <a:srgbClr val="002060"/>
                </a:solidFill>
                <a:effectLst/>
                <a:uLnTx/>
                <a:uFillTx/>
                <a:cs typeface="Poppins" panose="00000500000000000000" pitchFamily="2" charset="0"/>
              </a:rPr>
              <a:t>Develop </a:t>
            </a:r>
            <a:r>
              <a:rPr kumimoji="0" lang="en-US" sz="2400" b="0" i="0" u="none" strike="noStrike" kern="1200" cap="none" spc="0" normalizeH="0" baseline="0" noProof="0" dirty="0">
                <a:ln>
                  <a:noFill/>
                </a:ln>
                <a:solidFill>
                  <a:schemeClr val="accent3"/>
                </a:solidFill>
                <a:effectLst/>
                <a:uLnTx/>
                <a:uFillTx/>
                <a:cs typeface="Poppins" panose="00000500000000000000" pitchFamily="2" charset="0"/>
              </a:rPr>
              <a:t>essential skills </a:t>
            </a:r>
          </a:p>
          <a:p>
            <a:pPr marL="900000" marR="0" lvl="0" indent="-4572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US" sz="2400" b="0" i="0" u="none" strike="noStrike" kern="1200" cap="none" spc="0" normalizeH="0" baseline="0" noProof="0" dirty="0">
              <a:ln>
                <a:noFill/>
              </a:ln>
              <a:solidFill>
                <a:srgbClr val="002060"/>
              </a:solidFill>
              <a:effectLst/>
              <a:uLnTx/>
              <a:uFillTx/>
              <a:cs typeface="Poppins" panose="00000500000000000000" pitchFamily="2" charset="0"/>
            </a:endParaRPr>
          </a:p>
          <a:p>
            <a:pPr marL="44280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2060"/>
                </a:solidFill>
                <a:effectLst/>
                <a:uLnTx/>
                <a:uFillTx/>
                <a:cs typeface="Poppins" panose="00000500000000000000" pitchFamily="2" charset="0"/>
              </a:rPr>
              <a:t>There are 8 highly transferable </a:t>
            </a:r>
            <a:r>
              <a:rPr kumimoji="0" lang="en-US" sz="2400" b="0" i="0" u="none" strike="noStrike" kern="1200" cap="none" spc="0" normalizeH="0" baseline="0" noProof="0" dirty="0">
                <a:ln>
                  <a:noFill/>
                </a:ln>
                <a:solidFill>
                  <a:schemeClr val="accent3"/>
                </a:solidFill>
                <a:effectLst/>
                <a:uLnTx/>
                <a:uFillTx/>
                <a:cs typeface="Poppins" panose="00000500000000000000" pitchFamily="2" charset="0"/>
              </a:rPr>
              <a:t>skills</a:t>
            </a:r>
            <a:r>
              <a:rPr kumimoji="0" lang="en-US" sz="2400" b="0" i="0" u="none" strike="noStrike" kern="1200" cap="none" spc="0" normalizeH="0" baseline="0" noProof="0" dirty="0">
                <a:ln>
                  <a:noFill/>
                </a:ln>
                <a:solidFill>
                  <a:srgbClr val="002060"/>
                </a:solidFill>
                <a:effectLst/>
                <a:uLnTx/>
                <a:uFillTx/>
                <a:cs typeface="Poppins" panose="00000500000000000000" pitchFamily="2" charset="0"/>
              </a:rPr>
              <a:t> one needs to be successful in any job and to support the application of technical skills and knowledge.</a:t>
            </a:r>
            <a:endParaRPr kumimoji="0" lang="en-GB" sz="2400" b="0" i="0" u="none" strike="noStrike" kern="1200" cap="none" spc="0" normalizeH="0" baseline="0" noProof="0" dirty="0">
              <a:ln>
                <a:noFill/>
              </a:ln>
              <a:solidFill>
                <a:srgbClr val="002D72"/>
              </a:solidFill>
              <a:effectLst/>
              <a:uLnTx/>
              <a:uFillTx/>
              <a:cs typeface="Poppins" panose="00000500000000000000" pitchFamily="2" charset="0"/>
            </a:endParaRPr>
          </a:p>
          <a:p>
            <a:pPr marL="442800" marR="0" lvl="0" indent="0" algn="l" defTabSz="914400" rtl="0" eaLnBrk="1" fontAlgn="auto" latinLnBrk="0" hangingPunct="1">
              <a:lnSpc>
                <a:spcPct val="100000"/>
              </a:lnSpc>
              <a:spcBef>
                <a:spcPts val="0"/>
              </a:spcBef>
              <a:spcAft>
                <a:spcPts val="0"/>
              </a:spcAft>
              <a:buClrTx/>
              <a:buSzTx/>
              <a:buFontTx/>
              <a:buNone/>
              <a:tabLst/>
              <a:defRPr/>
            </a:pPr>
            <a:endParaRPr kumimoji="0" lang="en-GB" sz="1867" b="0" i="0" u="none" strike="noStrike" kern="1200" cap="none" spc="0" normalizeH="0" baseline="0" noProof="0" dirty="0">
              <a:ln>
                <a:noFill/>
              </a:ln>
              <a:solidFill>
                <a:srgbClr val="002D72"/>
              </a:solidFill>
              <a:effectLst/>
              <a:uLnTx/>
              <a:uFillTx/>
              <a:latin typeface="Poppins" panose="00000500000000000000" pitchFamily="2" charset="0"/>
              <a:ea typeface="+mn-ea"/>
              <a:cs typeface="Poppins" panose="00000500000000000000" pitchFamily="2" charset="0"/>
            </a:endParaRPr>
          </a:p>
        </p:txBody>
      </p:sp>
      <p:sp>
        <p:nvSpPr>
          <p:cNvPr id="9" name="Title 2">
            <a:extLst>
              <a:ext uri="{FF2B5EF4-FFF2-40B4-BE49-F238E27FC236}">
                <a16:creationId xmlns:a16="http://schemas.microsoft.com/office/drawing/2014/main" id="{CB00E203-9387-4182-9BBF-D31F2EFD0B65}"/>
              </a:ext>
            </a:extLst>
          </p:cNvPr>
          <p:cNvSpPr txBox="1">
            <a:spLocks/>
          </p:cNvSpPr>
          <p:nvPr/>
        </p:nvSpPr>
        <p:spPr>
          <a:xfrm>
            <a:off x="747715" y="458472"/>
            <a:ext cx="10465232" cy="1043967"/>
          </a:xfrm>
          <a:prstGeom prst="rect">
            <a:avLst/>
          </a:prstGeom>
        </p:spPr>
        <p:txBody>
          <a:bodyPr vert="horz" lIns="121920" tIns="60960" rIns="121920" bIns="6096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sz="4400" b="1" dirty="0">
                <a:solidFill>
                  <a:schemeClr val="tx2"/>
                </a:solidFill>
                <a:latin typeface="Arial Black" panose="020B0A04020102020204" pitchFamily="34" charset="0"/>
                <a:cs typeface="Arial" panose="020B0604020202020204" pitchFamily="34" charset="0"/>
              </a:rPr>
              <a:t>Aims for this session</a:t>
            </a:r>
            <a:endParaRPr lang="en-GB" sz="4400" b="1" dirty="0">
              <a:solidFill>
                <a:schemeClr val="tx2"/>
              </a:solidFill>
              <a:latin typeface="Arial Black" panose="020B0A040201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D68B6E64-B0A0-699A-4317-DEB7B963FC70}"/>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841500" y="6808016"/>
            <a:ext cx="12573000" cy="1877512"/>
          </a:xfrm>
          <a:prstGeom prst="rect">
            <a:avLst/>
          </a:prstGeom>
        </p:spPr>
      </p:pic>
      <p:pic>
        <p:nvPicPr>
          <p:cNvPr id="4" name="Graphic 3" descr="A flying arrow">
            <a:extLst>
              <a:ext uri="{FF2B5EF4-FFF2-40B4-BE49-F238E27FC236}">
                <a16:creationId xmlns:a16="http://schemas.microsoft.com/office/drawing/2014/main" id="{00CF515D-E451-0F3B-F647-4F6662336B5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557215">
            <a:off x="484983" y="6643421"/>
            <a:ext cx="1619250" cy="990600"/>
          </a:xfrm>
          <a:prstGeom prst="rect">
            <a:avLst/>
          </a:prstGeom>
        </p:spPr>
      </p:pic>
      <p:sp>
        <p:nvSpPr>
          <p:cNvPr id="7" name="Footer Placeholder 6">
            <a:extLst>
              <a:ext uri="{FF2B5EF4-FFF2-40B4-BE49-F238E27FC236}">
                <a16:creationId xmlns:a16="http://schemas.microsoft.com/office/drawing/2014/main" id="{3307587E-C9E7-EEA1-D83F-1F94F02F6083}"/>
              </a:ext>
            </a:extLst>
          </p:cNvPr>
          <p:cNvSpPr>
            <a:spLocks noGrp="1"/>
          </p:cNvSpPr>
          <p:nvPr>
            <p:ph type="ftr" sz="quarter" idx="11"/>
          </p:nvPr>
        </p:nvSpPr>
        <p:spPr/>
        <p:txBody>
          <a:bodyPr/>
          <a:lstStyle/>
          <a:p>
            <a:r>
              <a:rPr lang="en-GB"/>
              <a:t>STEM Education Programme - Wind Turbines Session</a:t>
            </a:r>
            <a:endParaRPr lang="en-GB" dirty="0"/>
          </a:p>
        </p:txBody>
      </p:sp>
    </p:spTree>
    <p:extLst>
      <p:ext uri="{BB962C8B-B14F-4D97-AF65-F5344CB8AC3E}">
        <p14:creationId xmlns:p14="http://schemas.microsoft.com/office/powerpoint/2010/main" val="6906448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10" end="1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CB00E203-9387-4182-9BBF-D31F2EFD0B65}"/>
              </a:ext>
            </a:extLst>
          </p:cNvPr>
          <p:cNvSpPr txBox="1">
            <a:spLocks/>
          </p:cNvSpPr>
          <p:nvPr/>
        </p:nvSpPr>
        <p:spPr>
          <a:xfrm>
            <a:off x="747714" y="526711"/>
            <a:ext cx="11438423" cy="1043967"/>
          </a:xfrm>
          <a:prstGeom prst="rect">
            <a:avLst/>
          </a:prstGeom>
        </p:spPr>
        <p:txBody>
          <a:bodyPr vert="horz" lIns="121920" tIns="60960" rIns="121920" bIns="6096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GB" sz="4400" b="1" dirty="0">
                <a:solidFill>
                  <a:schemeClr val="tx2"/>
                </a:solidFill>
                <a:latin typeface="Arial Black" panose="020B0A04020102020204" pitchFamily="34" charset="0"/>
                <a:cs typeface="Arial" panose="020B0604020202020204" pitchFamily="34" charset="0"/>
              </a:rPr>
              <a:t>Which </a:t>
            </a:r>
            <a:r>
              <a:rPr lang="en-GB" sz="4400" b="1" dirty="0">
                <a:solidFill>
                  <a:schemeClr val="accent3"/>
                </a:solidFill>
                <a:latin typeface="Arial Black" panose="020B0A04020102020204" pitchFamily="34" charset="0"/>
                <a:cs typeface="Arial" panose="020B0604020202020204" pitchFamily="34" charset="0"/>
              </a:rPr>
              <a:t>essential skills </a:t>
            </a:r>
            <a:r>
              <a:rPr lang="en-GB" sz="4400" b="1" dirty="0">
                <a:solidFill>
                  <a:schemeClr val="tx2"/>
                </a:solidFill>
                <a:latin typeface="Arial Black" panose="020B0A04020102020204" pitchFamily="34" charset="0"/>
                <a:cs typeface="Arial" panose="020B0604020202020204" pitchFamily="34" charset="0"/>
              </a:rPr>
              <a:t>will this session focus on?</a:t>
            </a:r>
          </a:p>
        </p:txBody>
      </p:sp>
      <p:sp>
        <p:nvSpPr>
          <p:cNvPr id="6" name="TextBox 5">
            <a:extLst>
              <a:ext uri="{FF2B5EF4-FFF2-40B4-BE49-F238E27FC236}">
                <a16:creationId xmlns:a16="http://schemas.microsoft.com/office/drawing/2014/main" id="{87A39843-7912-11FE-3349-61A9226A0453}"/>
              </a:ext>
            </a:extLst>
          </p:cNvPr>
          <p:cNvSpPr txBox="1"/>
          <p:nvPr/>
        </p:nvSpPr>
        <p:spPr>
          <a:xfrm>
            <a:off x="747713" y="1674448"/>
            <a:ext cx="14902593" cy="2329356"/>
          </a:xfrm>
          <a:prstGeom prst="rect">
            <a:avLst/>
          </a:prstGeom>
          <a:noFill/>
        </p:spPr>
        <p:txBody>
          <a:bodyPr wrap="square" rtlCol="0">
            <a:spAutoFit/>
          </a:bodyPr>
          <a:lstStyle/>
          <a:p>
            <a:pPr marR="0" lvl="0" algn="l" defTabSz="914400" rtl="0" eaLnBrk="1" fontAlgn="auto" latinLnBrk="0" hangingPunct="1">
              <a:lnSpc>
                <a:spcPct val="100000"/>
              </a:lnSpc>
              <a:spcBef>
                <a:spcPts val="0"/>
              </a:spcBef>
              <a:spcAft>
                <a:spcPts val="0"/>
              </a:spcAft>
              <a:buClrTx/>
              <a:buSzTx/>
              <a:tabLst/>
              <a:defRPr/>
            </a:pPr>
            <a:r>
              <a:rPr kumimoji="0" lang="en-US" sz="2400" b="0" i="0" u="none" strike="noStrike" kern="1200" cap="none" spc="0" normalizeH="0" baseline="0" noProof="0" dirty="0">
                <a:ln>
                  <a:noFill/>
                </a:ln>
                <a:solidFill>
                  <a:srgbClr val="002060"/>
                </a:solidFill>
                <a:effectLst/>
                <a:uLnTx/>
                <a:uFillTx/>
                <a:ea typeface="+mn-ea"/>
                <a:cs typeface="Poppins" panose="00000500000000000000" pitchFamily="2" charset="0"/>
              </a:rPr>
              <a:t>During this session, you will have the opportunity to apply these </a:t>
            </a:r>
            <a:r>
              <a:rPr kumimoji="0" lang="en-US" sz="2400" b="0" i="0" u="none" strike="noStrike" kern="1200" cap="none" spc="0" normalizeH="0" baseline="0" noProof="0" dirty="0">
                <a:ln>
                  <a:noFill/>
                </a:ln>
                <a:solidFill>
                  <a:schemeClr val="accent3"/>
                </a:solidFill>
                <a:effectLst/>
                <a:uLnTx/>
                <a:uFillTx/>
                <a:ea typeface="+mn-ea"/>
                <a:cs typeface="Poppins" panose="00000500000000000000" pitchFamily="2" charset="0"/>
              </a:rPr>
              <a:t>essential skills</a:t>
            </a:r>
            <a:r>
              <a:rPr kumimoji="0" lang="en-US" sz="2400" b="0" i="0" u="none" strike="noStrike" kern="1200" cap="none" spc="0" normalizeH="0" baseline="0" noProof="0" dirty="0">
                <a:ln>
                  <a:noFill/>
                </a:ln>
                <a:solidFill>
                  <a:srgbClr val="002060"/>
                </a:solidFill>
                <a:effectLst/>
                <a:uLnTx/>
                <a:uFillTx/>
                <a:ea typeface="+mn-ea"/>
                <a:cs typeface="Poppins" panose="00000500000000000000" pitchFamily="2" charset="0"/>
              </a:rPr>
              <a:t> in particular:</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srgbClr val="002060"/>
              </a:solidFill>
              <a:effectLst/>
              <a:uLnTx/>
              <a:uFillTx/>
              <a:ea typeface="+mn-ea"/>
              <a:cs typeface="Poppins" panose="00000500000000000000" pitchFamily="2" charset="0"/>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srgbClr val="002060"/>
              </a:solidFill>
              <a:effectLst/>
              <a:uLnTx/>
              <a:uFillTx/>
              <a:latin typeface="Museo Sans 300"/>
              <a:ea typeface="+mn-ea"/>
              <a:cs typeface="Poppins" panose="00000500000000000000" pitchFamily="2" charset="0"/>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srgbClr val="002060"/>
              </a:solidFill>
              <a:effectLst/>
              <a:uLnTx/>
              <a:uFillTx/>
              <a:latin typeface="Museo Sans 300"/>
              <a:ea typeface="+mn-ea"/>
              <a:cs typeface="Poppins" panose="00000500000000000000" pitchFamily="2" charset="0"/>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srgbClr val="002060"/>
              </a:solidFill>
              <a:effectLst/>
              <a:uLnTx/>
              <a:uFillTx/>
              <a:latin typeface="Museo Sans 300"/>
              <a:ea typeface="+mn-ea"/>
              <a:cs typeface="Poppins" panose="00000500000000000000" pitchFamily="2" charset="0"/>
            </a:endParaRPr>
          </a:p>
          <a:p>
            <a:pPr marL="228594" marR="0" lvl="0" indent="-228594"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endParaRPr kumimoji="0" lang="en-GB" sz="1867" b="0" i="0" u="none" strike="noStrike" kern="1200" cap="none" spc="0" normalizeH="0" baseline="0" noProof="0" dirty="0">
              <a:ln>
                <a:noFill/>
              </a:ln>
              <a:solidFill>
                <a:srgbClr val="002D72"/>
              </a:solidFill>
              <a:effectLst/>
              <a:uLnTx/>
              <a:uFillTx/>
              <a:latin typeface="Poppins" panose="00000500000000000000" pitchFamily="2" charset="0"/>
              <a:ea typeface="+mn-ea"/>
              <a:cs typeface="Poppins" panose="00000500000000000000" pitchFamily="2" charset="0"/>
            </a:endParaRPr>
          </a:p>
        </p:txBody>
      </p:sp>
      <p:sp>
        <p:nvSpPr>
          <p:cNvPr id="16" name="TextBox 15">
            <a:extLst>
              <a:ext uri="{FF2B5EF4-FFF2-40B4-BE49-F238E27FC236}">
                <a16:creationId xmlns:a16="http://schemas.microsoft.com/office/drawing/2014/main" id="{6AAC05A8-F7B3-B235-DFC0-F6DE68BC88A6}"/>
              </a:ext>
            </a:extLst>
          </p:cNvPr>
          <p:cNvSpPr txBox="1"/>
          <p:nvPr/>
        </p:nvSpPr>
        <p:spPr>
          <a:xfrm>
            <a:off x="747714" y="7419074"/>
            <a:ext cx="14902593" cy="830997"/>
          </a:xfrm>
          <a:prstGeom prst="rect">
            <a:avLst/>
          </a:prstGeom>
          <a:noFill/>
        </p:spPr>
        <p:txBody>
          <a:bodyPr wrap="square" rtlCol="0">
            <a:spAutoFit/>
          </a:bodyPr>
          <a:lstStyle/>
          <a:p>
            <a:pPr marR="0" lvl="0" algn="l" defTabSz="914400" rtl="0" eaLnBrk="1" fontAlgn="auto" latinLnBrk="0" hangingPunct="1">
              <a:lnSpc>
                <a:spcPct val="100000"/>
              </a:lnSpc>
              <a:spcBef>
                <a:spcPts val="0"/>
              </a:spcBef>
              <a:spcAft>
                <a:spcPts val="0"/>
              </a:spcAft>
              <a:buClrTx/>
              <a:buSzTx/>
              <a:tabLst/>
              <a:defRPr/>
            </a:pPr>
            <a:r>
              <a:rPr kumimoji="0" lang="en-US" sz="2400" b="0" i="0" u="none" strike="noStrike" kern="1200" cap="none" spc="0" normalizeH="0" baseline="0" noProof="0" dirty="0">
                <a:ln>
                  <a:noFill/>
                </a:ln>
                <a:solidFill>
                  <a:srgbClr val="002060"/>
                </a:solidFill>
                <a:effectLst/>
                <a:uLnTx/>
                <a:uFillTx/>
                <a:ea typeface="+mn-ea"/>
                <a:cs typeface="Poppins" panose="00000500000000000000" pitchFamily="2" charset="0"/>
                <a:hlinkClick r:id="rId3"/>
              </a:rPr>
              <a:t>The Universal Framework </a:t>
            </a:r>
            <a:r>
              <a:rPr kumimoji="0" lang="en-US" sz="2400" b="0" i="0" u="none" strike="noStrike" kern="1200" cap="none" spc="0" normalizeH="0" baseline="0" noProof="0" dirty="0">
                <a:ln>
                  <a:noFill/>
                </a:ln>
                <a:solidFill>
                  <a:srgbClr val="002060"/>
                </a:solidFill>
                <a:effectLst/>
                <a:uLnTx/>
                <a:uFillTx/>
                <a:ea typeface="+mn-ea"/>
                <a:cs typeface="Poppins" panose="00000500000000000000" pitchFamily="2" charset="0"/>
              </a:rPr>
              <a:t>breaks down these </a:t>
            </a:r>
            <a:r>
              <a:rPr kumimoji="0" lang="en-US" sz="2400" b="0" i="0" u="none" strike="noStrike" kern="1200" cap="none" spc="0" normalizeH="0" baseline="0" noProof="0" dirty="0">
                <a:ln>
                  <a:noFill/>
                </a:ln>
                <a:solidFill>
                  <a:schemeClr val="accent3"/>
                </a:solidFill>
                <a:effectLst/>
                <a:uLnTx/>
                <a:uFillTx/>
                <a:ea typeface="+mn-ea"/>
                <a:cs typeface="Poppins" panose="00000500000000000000" pitchFamily="2" charset="0"/>
              </a:rPr>
              <a:t>skills</a:t>
            </a:r>
            <a:r>
              <a:rPr kumimoji="0" lang="en-US" sz="2400" b="0" i="0" u="none" strike="noStrike" kern="1200" cap="none" spc="0" normalizeH="0" baseline="0" noProof="0" dirty="0">
                <a:ln>
                  <a:noFill/>
                </a:ln>
                <a:solidFill>
                  <a:srgbClr val="002060"/>
                </a:solidFill>
                <a:effectLst/>
                <a:uLnTx/>
                <a:uFillTx/>
                <a:ea typeface="+mn-ea"/>
                <a:cs typeface="Poppins" panose="00000500000000000000" pitchFamily="2" charset="0"/>
              </a:rPr>
              <a:t> into 16 steps to help support an individual’s development.</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srgbClr val="002060"/>
              </a:solidFill>
              <a:effectLst/>
              <a:uLnTx/>
              <a:uFillTx/>
              <a:latin typeface="Museo Sans 300"/>
              <a:ea typeface="+mn-ea"/>
              <a:cs typeface="Poppins" panose="00000500000000000000" pitchFamily="2" charset="0"/>
            </a:endParaRPr>
          </a:p>
        </p:txBody>
      </p:sp>
      <p:sp>
        <p:nvSpPr>
          <p:cNvPr id="2" name="Footer Placeholder 1">
            <a:extLst>
              <a:ext uri="{FF2B5EF4-FFF2-40B4-BE49-F238E27FC236}">
                <a16:creationId xmlns:a16="http://schemas.microsoft.com/office/drawing/2014/main" id="{6EDB7AF7-4885-E805-F62C-DE429CF97714}"/>
              </a:ext>
            </a:extLst>
          </p:cNvPr>
          <p:cNvSpPr>
            <a:spLocks noGrp="1"/>
          </p:cNvSpPr>
          <p:nvPr>
            <p:ph type="ftr" sz="quarter" idx="11"/>
          </p:nvPr>
        </p:nvSpPr>
        <p:spPr/>
        <p:txBody>
          <a:bodyPr/>
          <a:lstStyle/>
          <a:p>
            <a:r>
              <a:rPr lang="en-GB" dirty="0"/>
              <a:t>STEM Education Programme - Wind Turbines Session</a:t>
            </a:r>
          </a:p>
        </p:txBody>
      </p:sp>
      <p:sp>
        <p:nvSpPr>
          <p:cNvPr id="5" name="Rectangle 4">
            <a:extLst>
              <a:ext uri="{FF2B5EF4-FFF2-40B4-BE49-F238E27FC236}">
                <a16:creationId xmlns:a16="http://schemas.microsoft.com/office/drawing/2014/main" id="{56398663-7F16-8614-3A35-92451A510778}"/>
              </a:ext>
            </a:extLst>
          </p:cNvPr>
          <p:cNvSpPr/>
          <p:nvPr/>
        </p:nvSpPr>
        <p:spPr>
          <a:xfrm>
            <a:off x="12083531" y="5220578"/>
            <a:ext cx="3376246" cy="1447585"/>
          </a:xfrm>
          <a:prstGeom prst="rect">
            <a:avLst/>
          </a:prstGeom>
          <a:solidFill>
            <a:srgbClr val="F3A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i="1" dirty="0">
                <a:solidFill>
                  <a:schemeClr val="tx1"/>
                </a:solidFill>
              </a:rPr>
              <a:t>The oral transmission of information or ideas</a:t>
            </a:r>
          </a:p>
        </p:txBody>
      </p:sp>
      <p:pic>
        <p:nvPicPr>
          <p:cNvPr id="13" name="Picture 12">
            <a:extLst>
              <a:ext uri="{FF2B5EF4-FFF2-40B4-BE49-F238E27FC236}">
                <a16:creationId xmlns:a16="http://schemas.microsoft.com/office/drawing/2014/main" id="{671FFF9F-10E8-7870-AB8A-F41CDA4113BF}"/>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1858245" y="1890948"/>
            <a:ext cx="3365673" cy="3378374"/>
          </a:xfrm>
          <a:prstGeom prst="rect">
            <a:avLst/>
          </a:prstGeom>
        </p:spPr>
      </p:pic>
      <p:pic>
        <p:nvPicPr>
          <p:cNvPr id="14" name="Picture 13">
            <a:extLst>
              <a:ext uri="{FF2B5EF4-FFF2-40B4-BE49-F238E27FC236}">
                <a16:creationId xmlns:a16="http://schemas.microsoft.com/office/drawing/2014/main" id="{B831E905-0FFD-1F61-D7D7-6E5B8A073396}"/>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4734401" y="1903048"/>
            <a:ext cx="3378374" cy="3378374"/>
          </a:xfrm>
          <a:prstGeom prst="rect">
            <a:avLst/>
          </a:prstGeom>
        </p:spPr>
      </p:pic>
      <p:sp>
        <p:nvSpPr>
          <p:cNvPr id="15" name="Rectangle 14">
            <a:extLst>
              <a:ext uri="{FF2B5EF4-FFF2-40B4-BE49-F238E27FC236}">
                <a16:creationId xmlns:a16="http://schemas.microsoft.com/office/drawing/2014/main" id="{FC982406-768D-A108-D1E9-6D101B02E068}"/>
              </a:ext>
            </a:extLst>
          </p:cNvPr>
          <p:cNvSpPr/>
          <p:nvPr/>
        </p:nvSpPr>
        <p:spPr>
          <a:xfrm>
            <a:off x="4822714" y="5220580"/>
            <a:ext cx="3376246" cy="1447585"/>
          </a:xfrm>
          <a:prstGeom prst="rect">
            <a:avLst/>
          </a:prstGeom>
          <a:solidFill>
            <a:srgbClr val="FCE4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i="1" dirty="0">
                <a:solidFill>
                  <a:schemeClr val="tx1"/>
                </a:solidFill>
              </a:rPr>
              <a:t>The use of imagination and the generation of new ideas</a:t>
            </a:r>
          </a:p>
        </p:txBody>
      </p:sp>
      <p:pic>
        <p:nvPicPr>
          <p:cNvPr id="17" name="Picture 16">
            <a:extLst>
              <a:ext uri="{FF2B5EF4-FFF2-40B4-BE49-F238E27FC236}">
                <a16:creationId xmlns:a16="http://schemas.microsoft.com/office/drawing/2014/main" id="{4DD64A7E-3929-481C-C16E-6C4C61EC8E48}"/>
              </a:ext>
            </a:extLst>
          </p:cNvPr>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1037717" y="1959887"/>
            <a:ext cx="3378374" cy="3378374"/>
          </a:xfrm>
          <a:prstGeom prst="rect">
            <a:avLst/>
          </a:prstGeom>
        </p:spPr>
      </p:pic>
      <p:sp>
        <p:nvSpPr>
          <p:cNvPr id="18" name="Rectangle 17">
            <a:extLst>
              <a:ext uri="{FF2B5EF4-FFF2-40B4-BE49-F238E27FC236}">
                <a16:creationId xmlns:a16="http://schemas.microsoft.com/office/drawing/2014/main" id="{AC6C0C27-EC65-BA3A-FA25-AEF23825D0DD}"/>
              </a:ext>
            </a:extLst>
          </p:cNvPr>
          <p:cNvSpPr/>
          <p:nvPr/>
        </p:nvSpPr>
        <p:spPr>
          <a:xfrm>
            <a:off x="1090759" y="5220801"/>
            <a:ext cx="3376246" cy="1447585"/>
          </a:xfrm>
          <a:prstGeom prst="rect">
            <a:avLst/>
          </a:prstGeom>
          <a:solidFill>
            <a:srgbClr val="F5AD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i="1" dirty="0">
                <a:solidFill>
                  <a:schemeClr val="tx1"/>
                </a:solidFill>
              </a:rPr>
              <a:t>The ability to find a solution to a situation or challenge</a:t>
            </a:r>
          </a:p>
        </p:txBody>
      </p:sp>
      <p:sp>
        <p:nvSpPr>
          <p:cNvPr id="4" name="Rectangle 3">
            <a:extLst>
              <a:ext uri="{FF2B5EF4-FFF2-40B4-BE49-F238E27FC236}">
                <a16:creationId xmlns:a16="http://schemas.microsoft.com/office/drawing/2014/main" id="{C9BC544D-5651-1D98-1EC4-A9A8AC8F172A}"/>
              </a:ext>
            </a:extLst>
          </p:cNvPr>
          <p:cNvSpPr/>
          <p:nvPr/>
        </p:nvSpPr>
        <p:spPr>
          <a:xfrm>
            <a:off x="8481999" y="5220579"/>
            <a:ext cx="3376246" cy="1447585"/>
          </a:xfrm>
          <a:prstGeom prst="rect">
            <a:avLst/>
          </a:prstGeom>
          <a:solidFill>
            <a:srgbClr val="ADE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i="1" dirty="0">
                <a:solidFill>
                  <a:schemeClr val="tx1"/>
                </a:solidFill>
              </a:rPr>
              <a:t>Working cooperatively with others towards achieving a shared goal</a:t>
            </a:r>
          </a:p>
        </p:txBody>
      </p:sp>
      <p:pic>
        <p:nvPicPr>
          <p:cNvPr id="7" name="Picture 6">
            <a:extLst>
              <a:ext uri="{FF2B5EF4-FFF2-40B4-BE49-F238E27FC236}">
                <a16:creationId xmlns:a16="http://schemas.microsoft.com/office/drawing/2014/main" id="{FAE0585E-5541-4EE8-2D08-6C7BBAF4ACA3}"/>
              </a:ext>
            </a:extLst>
          </p:cNvPr>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8360669" y="1935410"/>
            <a:ext cx="3378374" cy="3378374"/>
          </a:xfrm>
          <a:prstGeom prst="rect">
            <a:avLst/>
          </a:prstGeom>
        </p:spPr>
      </p:pic>
    </p:spTree>
    <p:extLst>
      <p:ext uri="{BB962C8B-B14F-4D97-AF65-F5344CB8AC3E}">
        <p14:creationId xmlns:p14="http://schemas.microsoft.com/office/powerpoint/2010/main" val="6058754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F5C731C-02F0-2087-81A7-920D58312568}"/>
              </a:ext>
            </a:extLst>
          </p:cNvPr>
          <p:cNvSpPr>
            <a:spLocks noGrp="1"/>
          </p:cNvSpPr>
          <p:nvPr>
            <p:ph type="title"/>
          </p:nvPr>
        </p:nvSpPr>
        <p:spPr/>
        <p:txBody>
          <a:bodyPr/>
          <a:lstStyle/>
          <a:p>
            <a:r>
              <a:rPr lang="en-GB" dirty="0"/>
              <a:t>Key definitions</a:t>
            </a:r>
          </a:p>
        </p:txBody>
      </p:sp>
    </p:spTree>
    <p:extLst>
      <p:ext uri="{BB962C8B-B14F-4D97-AF65-F5344CB8AC3E}">
        <p14:creationId xmlns:p14="http://schemas.microsoft.com/office/powerpoint/2010/main" val="23438249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6EB0DDD-8340-56EE-22A2-B6D948F89522}"/>
              </a:ext>
            </a:extLst>
          </p:cNvPr>
          <p:cNvSpPr>
            <a:spLocks noGrp="1"/>
          </p:cNvSpPr>
          <p:nvPr>
            <p:ph type="ftr" sz="quarter" idx="3"/>
          </p:nvPr>
        </p:nvSpPr>
        <p:spPr/>
        <p:txBody>
          <a:bodyPr/>
          <a:lstStyle/>
          <a:p>
            <a:r>
              <a:rPr lang="en-GB"/>
              <a:t>STEM Education Programme - Wind Turbines Session</a:t>
            </a:r>
            <a:endParaRPr lang="en-GB" dirty="0"/>
          </a:p>
        </p:txBody>
      </p:sp>
      <p:pic>
        <p:nvPicPr>
          <p:cNvPr id="4" name="Picture 3" descr="A view of a city at sunset&#10;&#10;Description automatically generated">
            <a:extLst>
              <a:ext uri="{FF2B5EF4-FFF2-40B4-BE49-F238E27FC236}">
                <a16:creationId xmlns:a16="http://schemas.microsoft.com/office/drawing/2014/main" id="{0E90ED32-4D80-EFA9-C528-9827CE041318}"/>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0979852" y="2604341"/>
            <a:ext cx="5043709" cy="3365100"/>
          </a:xfrm>
          <a:prstGeom prst="rect">
            <a:avLst/>
          </a:prstGeom>
        </p:spPr>
      </p:pic>
      <p:pic>
        <p:nvPicPr>
          <p:cNvPr id="5" name="Picture 4" descr="A group of people standing in front of a sign&#10;&#10;Description automatically generated">
            <a:extLst>
              <a:ext uri="{FF2B5EF4-FFF2-40B4-BE49-F238E27FC236}">
                <a16:creationId xmlns:a16="http://schemas.microsoft.com/office/drawing/2014/main" id="{A02CE23B-3FB0-5886-ACA6-8B0F867A7791}"/>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233614" y="2585543"/>
            <a:ext cx="5071881" cy="3383896"/>
          </a:xfrm>
          <a:prstGeom prst="rect">
            <a:avLst/>
          </a:prstGeom>
        </p:spPr>
      </p:pic>
      <p:pic>
        <p:nvPicPr>
          <p:cNvPr id="6" name="Picture 5" descr="A windmill on top of a dry grass field&#10;&#10;Description automatically generated">
            <a:extLst>
              <a:ext uri="{FF2B5EF4-FFF2-40B4-BE49-F238E27FC236}">
                <a16:creationId xmlns:a16="http://schemas.microsoft.com/office/drawing/2014/main" id="{62EEB4E3-D477-F436-5B59-5F4CFC2DCC24}"/>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5638609" y="2623136"/>
            <a:ext cx="5043708" cy="3365099"/>
          </a:xfrm>
          <a:prstGeom prst="rect">
            <a:avLst/>
          </a:prstGeom>
        </p:spPr>
      </p:pic>
      <p:sp>
        <p:nvSpPr>
          <p:cNvPr id="7" name="TextBox 6">
            <a:extLst>
              <a:ext uri="{FF2B5EF4-FFF2-40B4-BE49-F238E27FC236}">
                <a16:creationId xmlns:a16="http://schemas.microsoft.com/office/drawing/2014/main" id="{9D3DAE1A-11D7-6907-C7DC-4C0CD0E0BEFA}"/>
              </a:ext>
            </a:extLst>
          </p:cNvPr>
          <p:cNvSpPr txBox="1"/>
          <p:nvPr/>
        </p:nvSpPr>
        <p:spPr>
          <a:xfrm>
            <a:off x="512005" y="625062"/>
            <a:ext cx="8129238" cy="707886"/>
          </a:xfrm>
          <a:prstGeom prst="rect">
            <a:avLst/>
          </a:prstGeom>
          <a:noFill/>
        </p:spPr>
        <p:txBody>
          <a:bodyPr wrap="square">
            <a:spAutoFit/>
          </a:bodyPr>
          <a:lstStyle/>
          <a:p>
            <a:r>
              <a:rPr lang="en-GB" sz="4000" dirty="0">
                <a:solidFill>
                  <a:schemeClr val="tx2"/>
                </a:solidFill>
                <a:latin typeface="Arial Black" panose="020B0A04020102020204" pitchFamily="34" charset="0"/>
              </a:rPr>
              <a:t>Key definitions</a:t>
            </a:r>
          </a:p>
        </p:txBody>
      </p:sp>
      <p:sp>
        <p:nvSpPr>
          <p:cNvPr id="3" name="TextBox 2">
            <a:extLst>
              <a:ext uri="{FF2B5EF4-FFF2-40B4-BE49-F238E27FC236}">
                <a16:creationId xmlns:a16="http://schemas.microsoft.com/office/drawing/2014/main" id="{4ABB43EB-35DD-B0E9-F2F2-F734F9DF7968}"/>
              </a:ext>
            </a:extLst>
          </p:cNvPr>
          <p:cNvSpPr txBox="1"/>
          <p:nvPr/>
        </p:nvSpPr>
        <p:spPr>
          <a:xfrm>
            <a:off x="922727" y="5988235"/>
            <a:ext cx="5071881" cy="584775"/>
          </a:xfrm>
          <a:prstGeom prst="rect">
            <a:avLst/>
          </a:prstGeom>
          <a:noFill/>
        </p:spPr>
        <p:txBody>
          <a:bodyPr wrap="square" rtlCol="0">
            <a:spAutoFit/>
          </a:bodyPr>
          <a:lstStyle/>
          <a:p>
            <a:r>
              <a:rPr lang="en-GB" sz="3200" dirty="0">
                <a:solidFill>
                  <a:schemeClr val="tx2"/>
                </a:solidFill>
                <a:latin typeface="Arial Black" panose="020B0A04020102020204" pitchFamily="34" charset="0"/>
              </a:rPr>
              <a:t>Climate Change</a:t>
            </a:r>
          </a:p>
        </p:txBody>
      </p:sp>
      <p:sp>
        <p:nvSpPr>
          <p:cNvPr id="8" name="TextBox 7">
            <a:extLst>
              <a:ext uri="{FF2B5EF4-FFF2-40B4-BE49-F238E27FC236}">
                <a16:creationId xmlns:a16="http://schemas.microsoft.com/office/drawing/2014/main" id="{2DE092A9-6A19-3E2A-E378-E8E3E43ACDC0}"/>
              </a:ext>
            </a:extLst>
          </p:cNvPr>
          <p:cNvSpPr txBox="1"/>
          <p:nvPr/>
        </p:nvSpPr>
        <p:spPr>
          <a:xfrm>
            <a:off x="5994608" y="5988235"/>
            <a:ext cx="5071881" cy="584775"/>
          </a:xfrm>
          <a:prstGeom prst="rect">
            <a:avLst/>
          </a:prstGeom>
          <a:noFill/>
        </p:spPr>
        <p:txBody>
          <a:bodyPr wrap="square" rtlCol="0">
            <a:spAutoFit/>
          </a:bodyPr>
          <a:lstStyle/>
          <a:p>
            <a:r>
              <a:rPr lang="en-GB" sz="3200" dirty="0">
                <a:solidFill>
                  <a:schemeClr val="tx2"/>
                </a:solidFill>
                <a:latin typeface="Arial Black" panose="020B0A04020102020204" pitchFamily="34" charset="0"/>
              </a:rPr>
              <a:t>Renewable Energy</a:t>
            </a:r>
          </a:p>
        </p:txBody>
      </p:sp>
      <p:sp>
        <p:nvSpPr>
          <p:cNvPr id="9" name="TextBox 8">
            <a:extLst>
              <a:ext uri="{FF2B5EF4-FFF2-40B4-BE49-F238E27FC236}">
                <a16:creationId xmlns:a16="http://schemas.microsoft.com/office/drawing/2014/main" id="{2B075013-4403-EF3C-C261-182A1C146C79}"/>
              </a:ext>
            </a:extLst>
          </p:cNvPr>
          <p:cNvSpPr txBox="1"/>
          <p:nvPr/>
        </p:nvSpPr>
        <p:spPr>
          <a:xfrm>
            <a:off x="11544345" y="5988235"/>
            <a:ext cx="5071881" cy="584775"/>
          </a:xfrm>
          <a:prstGeom prst="rect">
            <a:avLst/>
          </a:prstGeom>
          <a:noFill/>
        </p:spPr>
        <p:txBody>
          <a:bodyPr wrap="square" rtlCol="0">
            <a:spAutoFit/>
          </a:bodyPr>
          <a:lstStyle/>
          <a:p>
            <a:r>
              <a:rPr lang="en-GB" sz="3200" dirty="0">
                <a:solidFill>
                  <a:schemeClr val="tx2"/>
                </a:solidFill>
                <a:latin typeface="Arial Black" panose="020B0A04020102020204" pitchFamily="34" charset="0"/>
              </a:rPr>
              <a:t>Carbon Footprint</a:t>
            </a:r>
          </a:p>
        </p:txBody>
      </p:sp>
    </p:spTree>
    <p:extLst>
      <p:ext uri="{BB962C8B-B14F-4D97-AF65-F5344CB8AC3E}">
        <p14:creationId xmlns:p14="http://schemas.microsoft.com/office/powerpoint/2010/main" val="30871813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F5C731C-02F0-2087-81A7-920D58312568}"/>
              </a:ext>
            </a:extLst>
          </p:cNvPr>
          <p:cNvSpPr>
            <a:spLocks noGrp="1"/>
          </p:cNvSpPr>
          <p:nvPr>
            <p:ph type="title"/>
          </p:nvPr>
        </p:nvSpPr>
        <p:spPr/>
        <p:txBody>
          <a:bodyPr/>
          <a:lstStyle/>
          <a:p>
            <a:r>
              <a:rPr lang="en-GB" dirty="0"/>
              <a:t>Renewable or non-renewable?</a:t>
            </a:r>
          </a:p>
        </p:txBody>
      </p:sp>
      <p:pic>
        <p:nvPicPr>
          <p:cNvPr id="5" name="Graphic 11">
            <a:extLst>
              <a:ext uri="{FF2B5EF4-FFF2-40B4-BE49-F238E27FC236}">
                <a16:creationId xmlns:a16="http://schemas.microsoft.com/office/drawing/2014/main" id="{63015E6E-EA64-312A-9C4C-6699BB6CE19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39024" y="4572000"/>
            <a:ext cx="1325332" cy="1325332"/>
          </a:xfrm>
          <a:prstGeom prst="rect">
            <a:avLst/>
          </a:prstGeom>
        </p:spPr>
      </p:pic>
      <p:pic>
        <p:nvPicPr>
          <p:cNvPr id="6" name="Graphic 36">
            <a:extLst>
              <a:ext uri="{FF2B5EF4-FFF2-40B4-BE49-F238E27FC236}">
                <a16:creationId xmlns:a16="http://schemas.microsoft.com/office/drawing/2014/main" id="{1B160D21-42F8-3A01-C566-59C16711FF04}"/>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529663" y="4572000"/>
            <a:ext cx="1325332" cy="1325332"/>
          </a:xfrm>
          <a:prstGeom prst="rect">
            <a:avLst/>
          </a:prstGeom>
        </p:spPr>
      </p:pic>
    </p:spTree>
    <p:extLst>
      <p:ext uri="{BB962C8B-B14F-4D97-AF65-F5344CB8AC3E}">
        <p14:creationId xmlns:p14="http://schemas.microsoft.com/office/powerpoint/2010/main" val="1757216325"/>
      </p:ext>
    </p:extLst>
  </p:cSld>
  <p:clrMapOvr>
    <a:masterClrMapping/>
  </p:clrMapOvr>
</p:sld>
</file>

<file path=ppt/theme/theme1.xml><?xml version="1.0" encoding="utf-8"?>
<a:theme xmlns:a="http://schemas.openxmlformats.org/drawingml/2006/main" name="SSE Master Slide">
  <a:themeElements>
    <a:clrScheme name="SSE Main Brand Colours">
      <a:dk1>
        <a:srgbClr val="000000"/>
      </a:dk1>
      <a:lt1>
        <a:srgbClr val="FFFFFF"/>
      </a:lt1>
      <a:dk2>
        <a:srgbClr val="002D72"/>
      </a:dk2>
      <a:lt2>
        <a:srgbClr val="FFFFFF"/>
      </a:lt2>
      <a:accent1>
        <a:srgbClr val="0097A9"/>
      </a:accent1>
      <a:accent2>
        <a:srgbClr val="A2B2C8"/>
      </a:accent2>
      <a:accent3>
        <a:srgbClr val="F6B21B"/>
      </a:accent3>
      <a:accent4>
        <a:srgbClr val="6BCABA"/>
      </a:accent4>
      <a:accent5>
        <a:srgbClr val="66C1CB"/>
      </a:accent5>
      <a:accent6>
        <a:srgbClr val="C7D1DE"/>
      </a:accent6>
      <a:hlink>
        <a:srgbClr val="33578E"/>
      </a:hlink>
      <a:folHlink>
        <a:srgbClr val="829AA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SE_Group_PowerPoint_Template use" id="{E4657FDB-B5CC-4A41-BF6D-183D81AD8D22}" vid="{1F5C7FD9-EB8F-2541-9465-A7ED68755437}"/>
    </a:ext>
  </a:extLst>
</a:theme>
</file>

<file path=ppt/theme/theme2.xml><?xml version="1.0" encoding="utf-8"?>
<a:theme xmlns:a="http://schemas.openxmlformats.org/drawingml/2006/main" name="Icons and Image Placeholder">
  <a:themeElements>
    <a:clrScheme name="SSE Main Brand Colours">
      <a:dk1>
        <a:srgbClr val="000000"/>
      </a:dk1>
      <a:lt1>
        <a:srgbClr val="FFFFFF"/>
      </a:lt1>
      <a:dk2>
        <a:srgbClr val="002D72"/>
      </a:dk2>
      <a:lt2>
        <a:srgbClr val="FFFFFF"/>
      </a:lt2>
      <a:accent1>
        <a:srgbClr val="0097A9"/>
      </a:accent1>
      <a:accent2>
        <a:srgbClr val="A2B2C8"/>
      </a:accent2>
      <a:accent3>
        <a:srgbClr val="F6B21B"/>
      </a:accent3>
      <a:accent4>
        <a:srgbClr val="6BCABA"/>
      </a:accent4>
      <a:accent5>
        <a:srgbClr val="66C1CB"/>
      </a:accent5>
      <a:accent6>
        <a:srgbClr val="C7D1DE"/>
      </a:accent6>
      <a:hlink>
        <a:srgbClr val="33578E"/>
      </a:hlink>
      <a:folHlink>
        <a:srgbClr val="829AA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SE_Group_PowerPoint_Template use" id="{E4657FDB-B5CC-4A41-BF6D-183D81AD8D22}" vid="{C6BF8F9C-AEB1-3448-88EE-7A4D43C01403}"/>
    </a:ext>
  </a:extLst>
</a:theme>
</file>

<file path=ppt/theme/theme3.xml><?xml version="1.0" encoding="utf-8"?>
<a:theme xmlns:a="http://schemas.openxmlformats.org/drawingml/2006/main" name="Document classification">
  <a:themeElements>
    <a:clrScheme name="SSE Main Brand Colours">
      <a:dk1>
        <a:srgbClr val="000000"/>
      </a:dk1>
      <a:lt1>
        <a:srgbClr val="FFFFFF"/>
      </a:lt1>
      <a:dk2>
        <a:srgbClr val="002D72"/>
      </a:dk2>
      <a:lt2>
        <a:srgbClr val="FFFFFF"/>
      </a:lt2>
      <a:accent1>
        <a:srgbClr val="0097A9"/>
      </a:accent1>
      <a:accent2>
        <a:srgbClr val="A2B2C8"/>
      </a:accent2>
      <a:accent3>
        <a:srgbClr val="F6B21B"/>
      </a:accent3>
      <a:accent4>
        <a:srgbClr val="6BCABA"/>
      </a:accent4>
      <a:accent5>
        <a:srgbClr val="66C1CB"/>
      </a:accent5>
      <a:accent6>
        <a:srgbClr val="C7D1DE"/>
      </a:accent6>
      <a:hlink>
        <a:srgbClr val="33578E"/>
      </a:hlink>
      <a:folHlink>
        <a:srgbClr val="829AA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SE_Group_PowerPoint_Template use" id="{E4657FDB-B5CC-4A41-BF6D-183D81AD8D22}" vid="{05EC7FAB-F857-BA47-98ED-D4003E22998B}"/>
    </a:ext>
  </a:extLst>
</a:theme>
</file>

<file path=ppt/theme/theme4.xml><?xml version="1.0" encoding="utf-8"?>
<a:theme xmlns:a="http://schemas.openxmlformats.org/drawingml/2006/main" name="Blank Slides">
  <a:themeElements>
    <a:clrScheme name="Custom 1">
      <a:dk1>
        <a:srgbClr val="3F3F3F"/>
      </a:dk1>
      <a:lt1>
        <a:srgbClr val="FFFFFF"/>
      </a:lt1>
      <a:dk2>
        <a:srgbClr val="002D72"/>
      </a:dk2>
      <a:lt2>
        <a:srgbClr val="FFFFFF"/>
      </a:lt2>
      <a:accent1>
        <a:srgbClr val="0097A9"/>
      </a:accent1>
      <a:accent2>
        <a:srgbClr val="A2B2C8"/>
      </a:accent2>
      <a:accent3>
        <a:srgbClr val="F6B21B"/>
      </a:accent3>
      <a:accent4>
        <a:srgbClr val="6BCABA"/>
      </a:accent4>
      <a:accent5>
        <a:srgbClr val="66C1CB"/>
      </a:accent5>
      <a:accent6>
        <a:srgbClr val="C7D1DE"/>
      </a:accent6>
      <a:hlink>
        <a:srgbClr val="33578E"/>
      </a:hlink>
      <a:folHlink>
        <a:srgbClr val="829AA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SE_Group_PowerPoint_Template use" id="{E4657FDB-B5CC-4A41-BF6D-183D81AD8D22}" vid="{1F5C7FD9-EB8F-2541-9465-A7ED68755437}"/>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9b7ec092-f6b5-4125-990c-f1404c00f105">
      <Terms xmlns="http://schemas.microsoft.com/office/infopath/2007/PartnerControls"/>
    </lcf76f155ced4ddcb4097134ff3c332f>
    <TaxCatchAll xmlns="627f6527-ab1f-4eca-a472-40d5a7c91aa6" xsi:nil="true"/>
    <MediaLengthInSeconds xmlns="9b7ec092-f6b5-4125-990c-f1404c00f105" xsi:nil="true"/>
    <SharedWithUsers xmlns="627f6527-ab1f-4eca-a472-40d5a7c91aa6">
      <UserInfo>
        <DisplayName/>
        <AccountId xsi:nil="true"/>
        <AccountType/>
      </UserInfo>
    </SharedWithUser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64B49E33887994AB76A5D2D20ABD5F0" ma:contentTypeVersion="18" ma:contentTypeDescription="Create a new document." ma:contentTypeScope="" ma:versionID="66938c5560607759f9910eb6c306b8c0">
  <xsd:schema xmlns:xsd="http://www.w3.org/2001/XMLSchema" xmlns:xs="http://www.w3.org/2001/XMLSchema" xmlns:p="http://schemas.microsoft.com/office/2006/metadata/properties" xmlns:ns2="9b7ec092-f6b5-4125-990c-f1404c00f105" xmlns:ns3="627f6527-ab1f-4eca-a472-40d5a7c91aa6" targetNamespace="http://schemas.microsoft.com/office/2006/metadata/properties" ma:root="true" ma:fieldsID="7f672d522c0ba03775fd1546294a772e" ns2:_="" ns3:_="">
    <xsd:import namespace="9b7ec092-f6b5-4125-990c-f1404c00f105"/>
    <xsd:import namespace="627f6527-ab1f-4eca-a472-40d5a7c91aa6"/>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Loca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b7ec092-f6b5-4125-990c-f1404c00f10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7" nillable="true" ma:displayName="Length (seconds)"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b0fa5b73-c91b-4169-bfc8-b85bc92a6461"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27f6527-ab1f-4eca-a472-40d5a7c91aa6"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9ba2977a-e79d-4375-a776-be9cf68043e6}" ma:internalName="TaxCatchAll" ma:showField="CatchAllData" ma:web="627f6527-ab1f-4eca-a472-40d5a7c91aa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FF5F813-550E-4BB5-ADE3-752FACD4D223}">
  <ds:schemaRefs>
    <ds:schemaRef ds:uri="http://purl.org/dc/terms/"/>
    <ds:schemaRef ds:uri="http://schemas.microsoft.com/office/2006/documentManagement/types"/>
    <ds:schemaRef ds:uri="19478fe6-f361-4126-ad27-533821e265c9"/>
    <ds:schemaRef ds:uri="http://schemas.microsoft.com/office/infopath/2007/PartnerControls"/>
    <ds:schemaRef ds:uri="http://purl.org/dc/elements/1.1/"/>
    <ds:schemaRef ds:uri="851c7f4a-c353-4405-badc-f22153839b74"/>
    <ds:schemaRef ds:uri="http://schemas.microsoft.com/office/2006/metadata/properties"/>
    <ds:schemaRef ds:uri="http://schemas.openxmlformats.org/package/2006/metadata/core-properties"/>
    <ds:schemaRef ds:uri="http://www.w3.org/XML/1998/namespace"/>
    <ds:schemaRef ds:uri="http://purl.org/dc/dcmitype/"/>
    <ds:schemaRef ds:uri="9b7ec092-f6b5-4125-990c-f1404c00f105"/>
    <ds:schemaRef ds:uri="627f6527-ab1f-4eca-a472-40d5a7c91aa6"/>
  </ds:schemaRefs>
</ds:datastoreItem>
</file>

<file path=customXml/itemProps2.xml><?xml version="1.0" encoding="utf-8"?>
<ds:datastoreItem xmlns:ds="http://schemas.openxmlformats.org/officeDocument/2006/customXml" ds:itemID="{40C26788-4DC2-436E-8A96-8EFF94E1844A}">
  <ds:schemaRefs>
    <ds:schemaRef ds:uri="http://schemas.microsoft.com/sharepoint/v3/contenttype/forms"/>
  </ds:schemaRefs>
</ds:datastoreItem>
</file>

<file path=customXml/itemProps3.xml><?xml version="1.0" encoding="utf-8"?>
<ds:datastoreItem xmlns:ds="http://schemas.openxmlformats.org/officeDocument/2006/customXml" ds:itemID="{4A058772-0ADC-4BAE-9D8C-1B5E3E86B97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b7ec092-f6b5-4125-990c-f1404c00f105"/>
    <ds:schemaRef ds:uri="627f6527-ab1f-4eca-a472-40d5a7c91aa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SSE Master Slide</Template>
  <TotalTime>1958</TotalTime>
  <Words>4439</Words>
  <Application>Microsoft Office PowerPoint</Application>
  <PresentationFormat>Custom</PresentationFormat>
  <Paragraphs>586</Paragraphs>
  <Slides>34</Slides>
  <Notes>34</Notes>
  <HiddenSlides>0</HiddenSlides>
  <MMClips>2</MMClips>
  <ScaleCrop>false</ScaleCrop>
  <HeadingPairs>
    <vt:vector size="4" baseType="variant">
      <vt:variant>
        <vt:lpstr>Theme</vt:lpstr>
      </vt:variant>
      <vt:variant>
        <vt:i4>4</vt:i4>
      </vt:variant>
      <vt:variant>
        <vt:lpstr>Slide Titles</vt:lpstr>
      </vt:variant>
      <vt:variant>
        <vt:i4>34</vt:i4>
      </vt:variant>
    </vt:vector>
  </HeadingPairs>
  <TitlesOfParts>
    <vt:vector size="38" baseType="lpstr">
      <vt:lpstr>SSE Master Slide</vt:lpstr>
      <vt:lpstr>Icons and Image Placeholder</vt:lpstr>
      <vt:lpstr>Document classification</vt:lpstr>
      <vt:lpstr>Blank Slides</vt:lpstr>
      <vt:lpstr>PowerPoint Presentation</vt:lpstr>
      <vt:lpstr>STEM Education Programme </vt:lpstr>
      <vt:lpstr>Who are SSE?</vt:lpstr>
      <vt:lpstr>PowerPoint Presentation</vt:lpstr>
      <vt:lpstr>PowerPoint Presentation</vt:lpstr>
      <vt:lpstr>PowerPoint Presentation</vt:lpstr>
      <vt:lpstr>Key definitions</vt:lpstr>
      <vt:lpstr>PowerPoint Presentation</vt:lpstr>
      <vt:lpstr>Renewable or non-renewable?</vt:lpstr>
      <vt:lpstr>PowerPoint Presentation</vt:lpstr>
      <vt:lpstr>Introduction to Wind Turbines</vt:lpstr>
      <vt:lpstr>Introduction to Wind Turbines </vt:lpstr>
      <vt:lpstr>PowerPoint Presentation</vt:lpstr>
      <vt:lpstr>PowerPoint Presentation</vt:lpstr>
      <vt:lpstr>How does a wind turbine work?</vt:lpstr>
      <vt:lpstr>PowerPoint Presentation</vt:lpstr>
      <vt:lpstr>PowerPoint Presentation</vt:lpstr>
      <vt:lpstr>PowerPoint Presentation</vt:lpstr>
      <vt:lpstr>PowerPoint Presentation</vt:lpstr>
      <vt:lpstr>PowerPoint Presentation</vt:lpstr>
      <vt:lpstr>The benefits of wind power</vt:lpstr>
      <vt:lpstr>PowerPoint Presentation</vt:lpstr>
      <vt:lpstr>Wind Turbine Variables Game</vt:lpstr>
      <vt:lpstr>PowerPoint Presentation</vt:lpstr>
      <vt:lpstr>PowerPoint Presentation</vt:lpstr>
      <vt:lpstr>PowerPoint Presentation</vt:lpstr>
      <vt:lpstr>Team Challenge</vt:lpstr>
      <vt:lpstr>PowerPoint Presentation</vt:lpstr>
      <vt:lpstr>PowerPoint Presentation</vt:lpstr>
      <vt:lpstr>Reflection</vt:lpstr>
      <vt:lpstr>PowerPoint Presentation</vt:lpstr>
      <vt:lpstr>PowerPoint Presentation</vt:lpstr>
      <vt:lpstr>PowerPoint Presentation</vt:lpstr>
      <vt:lpstr>Participant Feedback Link</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Wong, Stephen</dc:creator>
  <cp:lastModifiedBy>Smith, Hannah</cp:lastModifiedBy>
  <cp:revision>27</cp:revision>
  <dcterms:created xsi:type="dcterms:W3CDTF">2020-09-14T13:57:51Z</dcterms:created>
  <dcterms:modified xsi:type="dcterms:W3CDTF">2025-01-20T15:27:23Z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2020-01-15T00:00:00Z</vt:filetime>
  </property>
  <property fmtid="{D5CDD505-2E9C-101B-9397-08002B2CF9AE}" pid="3" name="Creator">
    <vt:lpwstr>Adobe InDesign 15.0 (Macintosh)</vt:lpwstr>
  </property>
  <property fmtid="{D5CDD505-2E9C-101B-9397-08002B2CF9AE}" pid="4" name="LastSaved">
    <vt:filetime>2020-01-15T00:00:00Z</vt:filetime>
  </property>
  <property fmtid="{D5CDD505-2E9C-101B-9397-08002B2CF9AE}" pid="5" name="ContentTypeId">
    <vt:lpwstr>0x010100BD05D410F555A243BAA575BAC5CCBB9D</vt:lpwstr>
  </property>
  <property fmtid="{D5CDD505-2E9C-101B-9397-08002B2CF9AE}" pid="6" name="MediaServiceImageTags">
    <vt:lpwstr/>
  </property>
  <property fmtid="{D5CDD505-2E9C-101B-9397-08002B2CF9AE}" pid="7" name="Order">
    <vt:lpwstr>518600.000000000</vt:lpwstr>
  </property>
  <property fmtid="{D5CDD505-2E9C-101B-9397-08002B2CF9AE}" pid="8" name="xd_ProgID">
    <vt:lpwstr/>
  </property>
  <property fmtid="{D5CDD505-2E9C-101B-9397-08002B2CF9AE}" pid="9" name="ComplianceAssetId">
    <vt:lpwstr/>
  </property>
  <property fmtid="{D5CDD505-2E9C-101B-9397-08002B2CF9AE}" pid="10" name="TemplateUrl">
    <vt:lpwstr/>
  </property>
  <property fmtid="{D5CDD505-2E9C-101B-9397-08002B2CF9AE}" pid="11" name="_ExtendedDescription">
    <vt:lpwstr/>
  </property>
  <property fmtid="{D5CDD505-2E9C-101B-9397-08002B2CF9AE}" pid="12" name="TriggerFlowInfo">
    <vt:lpwstr/>
  </property>
  <property fmtid="{D5CDD505-2E9C-101B-9397-08002B2CF9AE}" pid="13" name="xd_Signature">
    <vt:lpwstr/>
  </property>
  <property fmtid="{D5CDD505-2E9C-101B-9397-08002B2CF9AE}" pid="14" name="MSIP_Label_4bbdab50-b622-4a89-b2f3-2dc9b27fe77a_Enabled">
    <vt:lpwstr>true</vt:lpwstr>
  </property>
  <property fmtid="{D5CDD505-2E9C-101B-9397-08002B2CF9AE}" pid="15" name="MSIP_Label_4bbdab50-b622-4a89-b2f3-2dc9b27fe77a_SetDate">
    <vt:lpwstr>2025-01-20T15:27:22Z</vt:lpwstr>
  </property>
  <property fmtid="{D5CDD505-2E9C-101B-9397-08002B2CF9AE}" pid="16" name="MSIP_Label_4bbdab50-b622-4a89-b2f3-2dc9b27fe77a_Method">
    <vt:lpwstr>Privileged</vt:lpwstr>
  </property>
  <property fmtid="{D5CDD505-2E9C-101B-9397-08002B2CF9AE}" pid="17" name="MSIP_Label_4bbdab50-b622-4a89-b2f3-2dc9b27fe77a_Name">
    <vt:lpwstr>4bbdab50-b622-4a89-b2f3-2dc9b27fe77a</vt:lpwstr>
  </property>
  <property fmtid="{D5CDD505-2E9C-101B-9397-08002B2CF9AE}" pid="18" name="MSIP_Label_4bbdab50-b622-4a89-b2f3-2dc9b27fe77a_SiteId">
    <vt:lpwstr>953b0f83-1ce6-45c3-82c9-1d847e372339</vt:lpwstr>
  </property>
  <property fmtid="{D5CDD505-2E9C-101B-9397-08002B2CF9AE}" pid="19" name="MSIP_Label_4bbdab50-b622-4a89-b2f3-2dc9b27fe77a_ActionId">
    <vt:lpwstr>6a8de2eb-3714-4a62-b556-54d47e784714</vt:lpwstr>
  </property>
  <property fmtid="{D5CDD505-2E9C-101B-9397-08002B2CF9AE}" pid="20" name="MSIP_Label_4bbdab50-b622-4a89-b2f3-2dc9b27fe77a_ContentBits">
    <vt:lpwstr>0</vt:lpwstr>
  </property>
  <property fmtid="{D5CDD505-2E9C-101B-9397-08002B2CF9AE}" pid="21" name="MSIP_Label_4bbdab50-b622-4a89-b2f3-2dc9b27fe77a_Tag">
    <vt:lpwstr>10, 0, 1, 2</vt:lpwstr>
  </property>
</Properties>
</file>