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4.xml" ContentType="application/vnd.openxmlformats-officedocument.theme+xml"/>
  <Override PartName="/ppt/slideLayouts/slideLayout7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28" r:id="rId7"/>
    <p:sldMasterId id="2147483897" r:id="rId8"/>
  </p:sldMasterIdLst>
  <p:notesMasterIdLst>
    <p:notesMasterId r:id="rId38"/>
  </p:notesMasterIdLst>
  <p:handoutMasterIdLst>
    <p:handoutMasterId r:id="rId39"/>
  </p:handoutMasterIdLst>
  <p:sldIdLst>
    <p:sldId id="275" r:id="rId9"/>
    <p:sldId id="408" r:id="rId10"/>
    <p:sldId id="427" r:id="rId11"/>
    <p:sldId id="428" r:id="rId12"/>
    <p:sldId id="429" r:id="rId13"/>
    <p:sldId id="398" r:id="rId14"/>
    <p:sldId id="402" r:id="rId15"/>
    <p:sldId id="305" r:id="rId16"/>
    <p:sldId id="369" r:id="rId17"/>
    <p:sldId id="370" r:id="rId18"/>
    <p:sldId id="309" r:id="rId19"/>
    <p:sldId id="380" r:id="rId20"/>
    <p:sldId id="419" r:id="rId21"/>
    <p:sldId id="423" r:id="rId22"/>
    <p:sldId id="424" r:id="rId23"/>
    <p:sldId id="418" r:id="rId24"/>
    <p:sldId id="310" r:id="rId25"/>
    <p:sldId id="371" r:id="rId26"/>
    <p:sldId id="425" r:id="rId27"/>
    <p:sldId id="421" r:id="rId28"/>
    <p:sldId id="426" r:id="rId29"/>
    <p:sldId id="430" r:id="rId30"/>
    <p:sldId id="431" r:id="rId31"/>
    <p:sldId id="432" r:id="rId32"/>
    <p:sldId id="433" r:id="rId33"/>
    <p:sldId id="414" r:id="rId34"/>
    <p:sldId id="415" r:id="rId35"/>
    <p:sldId id="326" r:id="rId36"/>
    <p:sldId id="416" r:id="rId37"/>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 Schryer" initials="SS" lastIdx="1" clrIdx="0">
    <p:extLst>
      <p:ext uri="{19B8F6BF-5375-455C-9EA6-DF929625EA0E}">
        <p15:presenceInfo xmlns:p15="http://schemas.microsoft.com/office/powerpoint/2012/main" userId="S::Sam.Schryer@mykindafuture.com::1018170f-fa67-4692-b39a-e6f1ffb615d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FB2"/>
    <a:srgbClr val="A1D6E9"/>
    <a:srgbClr val="E7A8AE"/>
    <a:srgbClr val="F8C3A4"/>
    <a:srgbClr val="F2935E"/>
    <a:srgbClr val="CCEAEE"/>
    <a:srgbClr val="6BCABA"/>
    <a:srgbClr val="425563"/>
    <a:srgbClr val="98D5DD"/>
    <a:srgbClr val="DAE0E9"/>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36" autoAdjust="0"/>
    <p:restoredTop sz="76788" autoAdjust="0"/>
  </p:normalViewPr>
  <p:slideViewPr>
    <p:cSldViewPr snapToGrid="0">
      <p:cViewPr varScale="1">
        <p:scale>
          <a:sx n="38" d="100"/>
          <a:sy n="38" d="100"/>
        </p:scale>
        <p:origin x="1336" y="60"/>
      </p:cViewPr>
      <p:guideLst>
        <p:guide orient="horz" pos="2880"/>
        <p:guide pos="2160"/>
      </p:guideLst>
    </p:cSldViewPr>
  </p:slideViewPr>
  <p:notesTextViewPr>
    <p:cViewPr>
      <p:scale>
        <a:sx n="125" d="100"/>
        <a:sy n="125" d="100"/>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dsden, Nicky" userId="4cbb0905-aa34-46e7-b51b-cdbf97b54464" providerId="ADAL" clId="{74F3C661-098A-440A-8002-4C0820AE1C64}"/>
    <pc:docChg chg="custSel modSld">
      <pc:chgData name="Gadsden, Nicky" userId="4cbb0905-aa34-46e7-b51b-cdbf97b54464" providerId="ADAL" clId="{74F3C661-098A-440A-8002-4C0820AE1C64}" dt="2023-11-23T11:22:27.518" v="24" actId="1076"/>
      <pc:docMkLst>
        <pc:docMk/>
      </pc:docMkLst>
      <pc:sldChg chg="modSp mod">
        <pc:chgData name="Gadsden, Nicky" userId="4cbb0905-aa34-46e7-b51b-cdbf97b54464" providerId="ADAL" clId="{74F3C661-098A-440A-8002-4C0820AE1C64}" dt="2023-11-22T16:25:22.019" v="17" actId="1076"/>
        <pc:sldMkLst>
          <pc:docMk/>
          <pc:sldMk cId="122446449" sldId="309"/>
        </pc:sldMkLst>
        <pc:spChg chg="mod">
          <ac:chgData name="Gadsden, Nicky" userId="4cbb0905-aa34-46e7-b51b-cdbf97b54464" providerId="ADAL" clId="{74F3C661-098A-440A-8002-4C0820AE1C64}" dt="2023-11-22T16:25:08" v="14" actId="1076"/>
          <ac:spMkLst>
            <pc:docMk/>
            <pc:sldMk cId="122446449" sldId="309"/>
            <ac:spMk id="3" creationId="{E60AF316-40C0-4415-831E-5A1E480D2A8D}"/>
          </ac:spMkLst>
        </pc:spChg>
        <pc:spChg chg="mod">
          <ac:chgData name="Gadsden, Nicky" userId="4cbb0905-aa34-46e7-b51b-cdbf97b54464" providerId="ADAL" clId="{74F3C661-098A-440A-8002-4C0820AE1C64}" dt="2023-11-22T16:25:22.019" v="17" actId="1076"/>
          <ac:spMkLst>
            <pc:docMk/>
            <pc:sldMk cId="122446449" sldId="309"/>
            <ac:spMk id="4" creationId="{2AD49450-E5AC-6098-1740-BC21E6C62336}"/>
          </ac:spMkLst>
        </pc:spChg>
        <pc:spChg chg="mod">
          <ac:chgData name="Gadsden, Nicky" userId="4cbb0905-aa34-46e7-b51b-cdbf97b54464" providerId="ADAL" clId="{74F3C661-098A-440A-8002-4C0820AE1C64}" dt="2023-11-22T16:25:06.018" v="13" actId="1076"/>
          <ac:spMkLst>
            <pc:docMk/>
            <pc:sldMk cId="122446449" sldId="309"/>
            <ac:spMk id="11" creationId="{3DC89992-1A7C-AC59-F398-FF8B50F7DE84}"/>
          </ac:spMkLst>
        </pc:spChg>
        <pc:spChg chg="mod">
          <ac:chgData name="Gadsden, Nicky" userId="4cbb0905-aa34-46e7-b51b-cdbf97b54464" providerId="ADAL" clId="{74F3C661-098A-440A-8002-4C0820AE1C64}" dt="2023-11-22T16:25:15.330" v="15" actId="1076"/>
          <ac:spMkLst>
            <pc:docMk/>
            <pc:sldMk cId="122446449" sldId="309"/>
            <ac:spMk id="12" creationId="{269D9E56-8CAE-8192-28CB-DA1268EB937A}"/>
          </ac:spMkLst>
        </pc:spChg>
        <pc:spChg chg="mod">
          <ac:chgData name="Gadsden, Nicky" userId="4cbb0905-aa34-46e7-b51b-cdbf97b54464" providerId="ADAL" clId="{74F3C661-098A-440A-8002-4C0820AE1C64}" dt="2023-11-22T16:25:18.732" v="16" actId="1076"/>
          <ac:spMkLst>
            <pc:docMk/>
            <pc:sldMk cId="122446449" sldId="309"/>
            <ac:spMk id="13" creationId="{E074D3C0-7538-1F42-EC80-8F794C00C6CF}"/>
          </ac:spMkLst>
        </pc:spChg>
      </pc:sldChg>
      <pc:sldChg chg="modSp mod">
        <pc:chgData name="Gadsden, Nicky" userId="4cbb0905-aa34-46e7-b51b-cdbf97b54464" providerId="ADAL" clId="{74F3C661-098A-440A-8002-4C0820AE1C64}" dt="2023-11-22T16:24:34.604" v="9" actId="1076"/>
        <pc:sldMkLst>
          <pc:docMk/>
          <pc:sldMk cId="4106038983" sldId="369"/>
        </pc:sldMkLst>
        <pc:spChg chg="mod">
          <ac:chgData name="Gadsden, Nicky" userId="4cbb0905-aa34-46e7-b51b-cdbf97b54464" providerId="ADAL" clId="{74F3C661-098A-440A-8002-4C0820AE1C64}" dt="2023-11-22T16:24:26.897" v="7" actId="1076"/>
          <ac:spMkLst>
            <pc:docMk/>
            <pc:sldMk cId="4106038983" sldId="369"/>
            <ac:spMk id="3" creationId="{AEEC3153-2D7A-4226-A309-2660563D83C0}"/>
          </ac:spMkLst>
        </pc:spChg>
        <pc:spChg chg="mod">
          <ac:chgData name="Gadsden, Nicky" userId="4cbb0905-aa34-46e7-b51b-cdbf97b54464" providerId="ADAL" clId="{74F3C661-098A-440A-8002-4C0820AE1C64}" dt="2023-11-22T16:24:34.604" v="9" actId="1076"/>
          <ac:spMkLst>
            <pc:docMk/>
            <pc:sldMk cId="4106038983" sldId="369"/>
            <ac:spMk id="4" creationId="{821096D7-8538-3164-8838-C48706B0103D}"/>
          </ac:spMkLst>
        </pc:spChg>
        <pc:spChg chg="mod">
          <ac:chgData name="Gadsden, Nicky" userId="4cbb0905-aa34-46e7-b51b-cdbf97b54464" providerId="ADAL" clId="{74F3C661-098A-440A-8002-4C0820AE1C64}" dt="2023-11-22T16:24:30.878" v="8" actId="1076"/>
          <ac:spMkLst>
            <pc:docMk/>
            <pc:sldMk cId="4106038983" sldId="369"/>
            <ac:spMk id="8" creationId="{BDEE35AB-5B0E-7B06-49AF-B852157C35CC}"/>
          </ac:spMkLst>
        </pc:spChg>
      </pc:sldChg>
      <pc:sldChg chg="modSp mod">
        <pc:chgData name="Gadsden, Nicky" userId="4cbb0905-aa34-46e7-b51b-cdbf97b54464" providerId="ADAL" clId="{74F3C661-098A-440A-8002-4C0820AE1C64}" dt="2023-11-22T16:25:40.543" v="20" actId="1076"/>
        <pc:sldMkLst>
          <pc:docMk/>
          <pc:sldMk cId="3336080770" sldId="370"/>
        </pc:sldMkLst>
        <pc:spChg chg="mod">
          <ac:chgData name="Gadsden, Nicky" userId="4cbb0905-aa34-46e7-b51b-cdbf97b54464" providerId="ADAL" clId="{74F3C661-098A-440A-8002-4C0820AE1C64}" dt="2023-11-22T16:25:33.020" v="18" actId="1076"/>
          <ac:spMkLst>
            <pc:docMk/>
            <pc:sldMk cId="3336080770" sldId="370"/>
            <ac:spMk id="3" creationId="{AEEC3153-2D7A-4226-A309-2660563D83C0}"/>
          </ac:spMkLst>
        </pc:spChg>
        <pc:spChg chg="mod">
          <ac:chgData name="Gadsden, Nicky" userId="4cbb0905-aa34-46e7-b51b-cdbf97b54464" providerId="ADAL" clId="{74F3C661-098A-440A-8002-4C0820AE1C64}" dt="2023-11-22T16:25:40.543" v="20" actId="1076"/>
          <ac:spMkLst>
            <pc:docMk/>
            <pc:sldMk cId="3336080770" sldId="370"/>
            <ac:spMk id="4" creationId="{EF2A21CF-F6F6-8146-7A2B-AF98919B11D1}"/>
          </ac:spMkLst>
        </pc:spChg>
        <pc:spChg chg="mod">
          <ac:chgData name="Gadsden, Nicky" userId="4cbb0905-aa34-46e7-b51b-cdbf97b54464" providerId="ADAL" clId="{74F3C661-098A-440A-8002-4C0820AE1C64}" dt="2023-11-22T16:25:38.533" v="19" actId="1076"/>
          <ac:spMkLst>
            <pc:docMk/>
            <pc:sldMk cId="3336080770" sldId="370"/>
            <ac:spMk id="8" creationId="{FB19221F-A8DA-AF73-87BD-EEF2DFDA1C3E}"/>
          </ac:spMkLst>
        </pc:spChg>
      </pc:sldChg>
      <pc:sldChg chg="modSp mod">
        <pc:chgData name="Gadsden, Nicky" userId="4cbb0905-aa34-46e7-b51b-cdbf97b54464" providerId="ADAL" clId="{74F3C661-098A-440A-8002-4C0820AE1C64}" dt="2023-11-23T11:22:27.518" v="24" actId="1076"/>
        <pc:sldMkLst>
          <pc:docMk/>
          <pc:sldMk cId="3783541917" sldId="380"/>
        </pc:sldMkLst>
        <pc:picChg chg="mod">
          <ac:chgData name="Gadsden, Nicky" userId="4cbb0905-aa34-46e7-b51b-cdbf97b54464" providerId="ADAL" clId="{74F3C661-098A-440A-8002-4C0820AE1C64}" dt="2023-11-23T11:22:27.518" v="24" actId="1076"/>
          <ac:picMkLst>
            <pc:docMk/>
            <pc:sldMk cId="3783541917" sldId="380"/>
            <ac:picMk id="10" creationId="{BC595BCD-ADAF-E498-54F9-A4F812D9ED95}"/>
          </ac:picMkLst>
        </pc:picChg>
      </pc:sldChg>
      <pc:sldChg chg="delSp modSp mod">
        <pc:chgData name="Gadsden, Nicky" userId="4cbb0905-aa34-46e7-b51b-cdbf97b54464" providerId="ADAL" clId="{74F3C661-098A-440A-8002-4C0820AE1C64}" dt="2023-11-22T16:24:03.984" v="6" actId="5793"/>
        <pc:sldMkLst>
          <pc:docMk/>
          <pc:sldMk cId="605875400" sldId="387"/>
        </pc:sldMkLst>
        <pc:spChg chg="mod">
          <ac:chgData name="Gadsden, Nicky" userId="4cbb0905-aa34-46e7-b51b-cdbf97b54464" providerId="ADAL" clId="{74F3C661-098A-440A-8002-4C0820AE1C64}" dt="2023-11-22T16:24:01.152" v="5" actId="5793"/>
          <ac:spMkLst>
            <pc:docMk/>
            <pc:sldMk cId="605875400" sldId="387"/>
            <ac:spMk id="6" creationId="{87A39843-7912-11FE-3349-61A9226A0453}"/>
          </ac:spMkLst>
        </pc:spChg>
        <pc:spChg chg="mod">
          <ac:chgData name="Gadsden, Nicky" userId="4cbb0905-aa34-46e7-b51b-cdbf97b54464" providerId="ADAL" clId="{74F3C661-098A-440A-8002-4C0820AE1C64}" dt="2023-11-22T16:24:03.984" v="6" actId="5793"/>
          <ac:spMkLst>
            <pc:docMk/>
            <pc:sldMk cId="605875400" sldId="387"/>
            <ac:spMk id="16" creationId="{6AAC05A8-F7B3-B235-DFC0-F6DE68BC88A6}"/>
          </ac:spMkLst>
        </pc:spChg>
        <pc:picChg chg="del">
          <ac:chgData name="Gadsden, Nicky" userId="4cbb0905-aa34-46e7-b51b-cdbf97b54464" providerId="ADAL" clId="{74F3C661-098A-440A-8002-4C0820AE1C64}" dt="2023-11-22T16:23:45.183" v="4" actId="478"/>
          <ac:picMkLst>
            <pc:docMk/>
            <pc:sldMk cId="605875400" sldId="387"/>
            <ac:picMk id="3" creationId="{47B91D8E-51D6-47F4-9BCD-48D89B59D386}"/>
          </ac:picMkLst>
        </pc:picChg>
      </pc:sldChg>
      <pc:sldChg chg="delSp modSp mod">
        <pc:chgData name="Gadsden, Nicky" userId="4cbb0905-aa34-46e7-b51b-cdbf97b54464" providerId="ADAL" clId="{74F3C661-098A-440A-8002-4C0820AE1C64}" dt="2023-11-22T16:23:36.082" v="3" actId="1076"/>
        <pc:sldMkLst>
          <pc:docMk/>
          <pc:sldMk cId="690644831" sldId="409"/>
        </pc:sldMkLst>
        <pc:spChg chg="mod">
          <ac:chgData name="Gadsden, Nicky" userId="4cbb0905-aa34-46e7-b51b-cdbf97b54464" providerId="ADAL" clId="{74F3C661-098A-440A-8002-4C0820AE1C64}" dt="2023-11-22T16:23:31.769" v="2" actId="1076"/>
          <ac:spMkLst>
            <pc:docMk/>
            <pc:sldMk cId="690644831" sldId="409"/>
            <ac:spMk id="6" creationId="{87A39843-7912-11FE-3349-61A9226A0453}"/>
          </ac:spMkLst>
        </pc:spChg>
        <pc:spChg chg="mod">
          <ac:chgData name="Gadsden, Nicky" userId="4cbb0905-aa34-46e7-b51b-cdbf97b54464" providerId="ADAL" clId="{74F3C661-098A-440A-8002-4C0820AE1C64}" dt="2023-11-22T16:23:28.233" v="1" actId="1076"/>
          <ac:spMkLst>
            <pc:docMk/>
            <pc:sldMk cId="690644831" sldId="409"/>
            <ac:spMk id="9" creationId="{CB00E203-9387-4182-9BBF-D31F2EFD0B65}"/>
          </ac:spMkLst>
        </pc:spChg>
        <pc:picChg chg="del">
          <ac:chgData name="Gadsden, Nicky" userId="4cbb0905-aa34-46e7-b51b-cdbf97b54464" providerId="ADAL" clId="{74F3C661-098A-440A-8002-4C0820AE1C64}" dt="2023-11-22T16:23:23.039" v="0" actId="478"/>
          <ac:picMkLst>
            <pc:docMk/>
            <pc:sldMk cId="690644831" sldId="409"/>
            <ac:picMk id="3" creationId="{47B91D8E-51D6-47F4-9BCD-48D89B59D386}"/>
          </ac:picMkLst>
        </pc:picChg>
        <pc:picChg chg="mod">
          <ac:chgData name="Gadsden, Nicky" userId="4cbb0905-aa34-46e7-b51b-cdbf97b54464" providerId="ADAL" clId="{74F3C661-098A-440A-8002-4C0820AE1C64}" dt="2023-11-22T16:23:36.082" v="3" actId="1076"/>
          <ac:picMkLst>
            <pc:docMk/>
            <pc:sldMk cId="690644831" sldId="409"/>
            <ac:picMk id="5" creationId="{D68B6E64-B0A0-699A-4317-DEB7B963FC70}"/>
          </ac:picMkLst>
        </pc:picChg>
      </pc:sldChg>
      <pc:sldChg chg="modSp mod">
        <pc:chgData name="Gadsden, Nicky" userId="4cbb0905-aa34-46e7-b51b-cdbf97b54464" providerId="ADAL" clId="{74F3C661-098A-440A-8002-4C0820AE1C64}" dt="2023-11-22T16:27:49.376" v="23" actId="1076"/>
        <pc:sldMkLst>
          <pc:docMk/>
          <pc:sldMk cId="3005775921" sldId="418"/>
        </pc:sldMkLst>
        <pc:picChg chg="mod">
          <ac:chgData name="Gadsden, Nicky" userId="4cbb0905-aa34-46e7-b51b-cdbf97b54464" providerId="ADAL" clId="{74F3C661-098A-440A-8002-4C0820AE1C64}" dt="2023-11-22T16:27:49.376" v="23" actId="1076"/>
          <ac:picMkLst>
            <pc:docMk/>
            <pc:sldMk cId="3005775921" sldId="418"/>
            <ac:picMk id="2" creationId="{ADC9ED13-9703-9697-4AE7-A99506AD9B89}"/>
          </ac:picMkLst>
        </pc:picChg>
        <pc:picChg chg="mod">
          <ac:chgData name="Gadsden, Nicky" userId="4cbb0905-aa34-46e7-b51b-cdbf97b54464" providerId="ADAL" clId="{74F3C661-098A-440A-8002-4C0820AE1C64}" dt="2023-11-22T16:27:44.293" v="22" actId="1076"/>
          <ac:picMkLst>
            <pc:docMk/>
            <pc:sldMk cId="3005775921" sldId="418"/>
            <ac:picMk id="9" creationId="{94B8048E-5AE1-C20D-96E6-D85D188BFAE6}"/>
          </ac:picMkLst>
        </pc:picChg>
      </pc:sldChg>
      <pc:sldChg chg="modSp mod">
        <pc:chgData name="Gadsden, Nicky" userId="4cbb0905-aa34-46e7-b51b-cdbf97b54464" providerId="ADAL" clId="{74F3C661-098A-440A-8002-4C0820AE1C64}" dt="2023-11-22T16:27:40.696" v="21" actId="1076"/>
        <pc:sldMkLst>
          <pc:docMk/>
          <pc:sldMk cId="159780771" sldId="419"/>
        </pc:sldMkLst>
        <pc:picChg chg="mod">
          <ac:chgData name="Gadsden, Nicky" userId="4cbb0905-aa34-46e7-b51b-cdbf97b54464" providerId="ADAL" clId="{74F3C661-098A-440A-8002-4C0820AE1C64}" dt="2023-11-22T16:27:40.696" v="21" actId="1076"/>
          <ac:picMkLst>
            <pc:docMk/>
            <pc:sldMk cId="159780771" sldId="419"/>
            <ac:picMk id="3" creationId="{8C2911F4-84BD-4612-70C4-B8F0D0E73305}"/>
          </ac:picMkLst>
        </pc:picChg>
      </pc:sldChg>
    </pc:docChg>
  </pc:docChgLst>
  <pc:docChgLst>
    <pc:chgData name="McKinlay-Yeaman, Katie" userId="911a8af2-9123-40ad-a1c0-9dc60f52b567" providerId="ADAL" clId="{EB254902-972F-45C9-AC85-3EB12346E309}"/>
    <pc:docChg chg="undo redo custSel addSld delSld modSld sldOrd">
      <pc:chgData name="McKinlay-Yeaman, Katie" userId="911a8af2-9123-40ad-a1c0-9dc60f52b567" providerId="ADAL" clId="{EB254902-972F-45C9-AC85-3EB12346E309}" dt="2023-10-25T15:32:37.651" v="3332" actId="20577"/>
      <pc:docMkLst>
        <pc:docMk/>
      </pc:docMkLst>
      <pc:sldChg chg="del">
        <pc:chgData name="McKinlay-Yeaman, Katie" userId="911a8af2-9123-40ad-a1c0-9dc60f52b567" providerId="ADAL" clId="{EB254902-972F-45C9-AC85-3EB12346E309}" dt="2023-10-23T07:44:11.591" v="1" actId="47"/>
        <pc:sldMkLst>
          <pc:docMk/>
          <pc:sldMk cId="1907740895" sldId="263"/>
        </pc:sldMkLst>
      </pc:sldChg>
      <pc:sldChg chg="del modNotesTx">
        <pc:chgData name="McKinlay-Yeaman, Katie" userId="911a8af2-9123-40ad-a1c0-9dc60f52b567" providerId="ADAL" clId="{EB254902-972F-45C9-AC85-3EB12346E309}" dt="2023-10-23T07:45:56.350" v="31" actId="47"/>
        <pc:sldMkLst>
          <pc:docMk/>
          <pc:sldMk cId="1169658145" sldId="264"/>
        </pc:sldMkLst>
      </pc:sldChg>
      <pc:sldChg chg="modSp add mod">
        <pc:chgData name="McKinlay-Yeaman, Katie" userId="911a8af2-9123-40ad-a1c0-9dc60f52b567" providerId="ADAL" clId="{EB254902-972F-45C9-AC85-3EB12346E309}" dt="2023-10-23T07:44:24.894" v="24" actId="20577"/>
        <pc:sldMkLst>
          <pc:docMk/>
          <pc:sldMk cId="485395832" sldId="275"/>
        </pc:sldMkLst>
        <pc:spChg chg="mod">
          <ac:chgData name="McKinlay-Yeaman, Katie" userId="911a8af2-9123-40ad-a1c0-9dc60f52b567" providerId="ADAL" clId="{EB254902-972F-45C9-AC85-3EB12346E309}" dt="2023-10-23T07:44:24.894" v="24" actId="20577"/>
          <ac:spMkLst>
            <pc:docMk/>
            <pc:sldMk cId="485395832" sldId="275"/>
            <ac:spMk id="2" creationId="{A2C6C481-E867-5DAD-F387-6AC4EC010F89}"/>
          </ac:spMkLst>
        </pc:spChg>
      </pc:sldChg>
      <pc:sldChg chg="addSp delSp modSp mod addAnim delAnim modAnim modNotesTx">
        <pc:chgData name="McKinlay-Yeaman, Katie" userId="911a8af2-9123-40ad-a1c0-9dc60f52b567" providerId="ADAL" clId="{EB254902-972F-45C9-AC85-3EB12346E309}" dt="2023-10-24T15:42:04.488" v="3289" actId="6549"/>
        <pc:sldMkLst>
          <pc:docMk/>
          <pc:sldMk cId="3733775849" sldId="305"/>
        </pc:sldMkLst>
        <pc:spChg chg="add del">
          <ac:chgData name="McKinlay-Yeaman, Katie" userId="911a8af2-9123-40ad-a1c0-9dc60f52b567" providerId="ADAL" clId="{EB254902-972F-45C9-AC85-3EB12346E309}" dt="2023-10-23T08:40:39.210" v="763" actId="478"/>
          <ac:spMkLst>
            <pc:docMk/>
            <pc:sldMk cId="3733775849" sldId="305"/>
            <ac:spMk id="2" creationId="{437E6BB6-C3C4-482C-9F11-24E0EA6B39BE}"/>
          </ac:spMkLst>
        </pc:spChg>
        <pc:spChg chg="add del mod">
          <ac:chgData name="McKinlay-Yeaman, Katie" userId="911a8af2-9123-40ad-a1c0-9dc60f52b567" providerId="ADAL" clId="{EB254902-972F-45C9-AC85-3EB12346E309}" dt="2023-10-23T08:41:46.578" v="810"/>
          <ac:spMkLst>
            <pc:docMk/>
            <pc:sldMk cId="3733775849" sldId="305"/>
            <ac:spMk id="8" creationId="{CFAD19E7-A84A-0D33-CA7D-4313584FECF7}"/>
          </ac:spMkLst>
        </pc:spChg>
        <pc:spChg chg="add mod">
          <ac:chgData name="McKinlay-Yeaman, Katie" userId="911a8af2-9123-40ad-a1c0-9dc60f52b567" providerId="ADAL" clId="{EB254902-972F-45C9-AC85-3EB12346E309}" dt="2023-10-23T08:42:41.946" v="826" actId="20577"/>
          <ac:spMkLst>
            <pc:docMk/>
            <pc:sldMk cId="3733775849" sldId="305"/>
            <ac:spMk id="12" creationId="{EB98A30C-3490-BA0B-9FDE-57EF4CB7C137}"/>
          </ac:spMkLst>
        </pc:spChg>
        <pc:spChg chg="mod">
          <ac:chgData name="McKinlay-Yeaman, Katie" userId="911a8af2-9123-40ad-a1c0-9dc60f52b567" providerId="ADAL" clId="{EB254902-972F-45C9-AC85-3EB12346E309}" dt="2023-10-23T14:00:11.619" v="3284" actId="20577"/>
          <ac:spMkLst>
            <pc:docMk/>
            <pc:sldMk cId="3733775849" sldId="305"/>
            <ac:spMk id="25" creationId="{2CE362B3-2309-4EAC-9542-5C679B1D3D67}"/>
          </ac:spMkLst>
        </pc:spChg>
        <pc:spChg chg="mod">
          <ac:chgData name="McKinlay-Yeaman, Katie" userId="911a8af2-9123-40ad-a1c0-9dc60f52b567" providerId="ADAL" clId="{EB254902-972F-45C9-AC85-3EB12346E309}" dt="2023-10-23T08:39:07.118" v="695" actId="113"/>
          <ac:spMkLst>
            <pc:docMk/>
            <pc:sldMk cId="3733775849" sldId="305"/>
            <ac:spMk id="28" creationId="{1CE2296A-B51D-4846-AC74-3B9D425261AC}"/>
          </ac:spMkLst>
        </pc:spChg>
        <pc:picChg chg="add del mod">
          <ac:chgData name="McKinlay-Yeaman, Katie" userId="911a8af2-9123-40ad-a1c0-9dc60f52b567" providerId="ADAL" clId="{EB254902-972F-45C9-AC85-3EB12346E309}" dt="2023-10-23T08:40:39.358" v="764" actId="478"/>
          <ac:picMkLst>
            <pc:docMk/>
            <pc:sldMk cId="3733775849" sldId="305"/>
            <ac:picMk id="5" creationId="{BF8B5511-C470-4454-4269-DAE3189BF8E6}"/>
          </ac:picMkLst>
        </pc:picChg>
        <pc:picChg chg="mod">
          <ac:chgData name="McKinlay-Yeaman, Katie" userId="911a8af2-9123-40ad-a1c0-9dc60f52b567" providerId="ADAL" clId="{EB254902-972F-45C9-AC85-3EB12346E309}" dt="2023-10-23T08:17:03.231" v="155" actId="1076"/>
          <ac:picMkLst>
            <pc:docMk/>
            <pc:sldMk cId="3733775849" sldId="305"/>
            <ac:picMk id="6" creationId="{4A61BFA4-BD9F-9F3D-A034-1B55047B6445}"/>
          </ac:picMkLst>
        </pc:picChg>
      </pc:sldChg>
      <pc:sldChg chg="addSp delSp modSp mod delAnim modNotesTx">
        <pc:chgData name="McKinlay-Yeaman, Katie" userId="911a8af2-9123-40ad-a1c0-9dc60f52b567" providerId="ADAL" clId="{EB254902-972F-45C9-AC85-3EB12346E309}" dt="2023-10-23T09:51:18.834" v="2407" actId="20577"/>
        <pc:sldMkLst>
          <pc:docMk/>
          <pc:sldMk cId="122446449" sldId="309"/>
        </pc:sldMkLst>
        <pc:spChg chg="mod">
          <ac:chgData name="McKinlay-Yeaman, Katie" userId="911a8af2-9123-40ad-a1c0-9dc60f52b567" providerId="ADAL" clId="{EB254902-972F-45C9-AC85-3EB12346E309}" dt="2023-10-23T08:48:52.383" v="1122" actId="207"/>
          <ac:spMkLst>
            <pc:docMk/>
            <pc:sldMk cId="122446449" sldId="309"/>
            <ac:spMk id="3" creationId="{E60AF316-40C0-4415-831E-5A1E480D2A8D}"/>
          </ac:spMkLst>
        </pc:spChg>
        <pc:spChg chg="add mod">
          <ac:chgData name="McKinlay-Yeaman, Katie" userId="911a8af2-9123-40ad-a1c0-9dc60f52b567" providerId="ADAL" clId="{EB254902-972F-45C9-AC85-3EB12346E309}" dt="2023-10-23T09:51:12.291" v="2388" actId="20577"/>
          <ac:spMkLst>
            <pc:docMk/>
            <pc:sldMk cId="122446449" sldId="309"/>
            <ac:spMk id="4" creationId="{2AD49450-E5AC-6098-1740-BC21E6C62336}"/>
          </ac:spMkLst>
        </pc:spChg>
        <pc:spChg chg="del">
          <ac:chgData name="McKinlay-Yeaman, Katie" userId="911a8af2-9123-40ad-a1c0-9dc60f52b567" providerId="ADAL" clId="{EB254902-972F-45C9-AC85-3EB12346E309}" dt="2023-10-23T08:47:38.386" v="1070" actId="478"/>
          <ac:spMkLst>
            <pc:docMk/>
            <pc:sldMk cId="122446449" sldId="309"/>
            <ac:spMk id="6" creationId="{90A942E5-47D6-447B-98B9-066DD2531B4A}"/>
          </ac:spMkLst>
        </pc:spChg>
        <pc:spChg chg="del mod">
          <ac:chgData name="McKinlay-Yeaman, Katie" userId="911a8af2-9123-40ad-a1c0-9dc60f52b567" providerId="ADAL" clId="{EB254902-972F-45C9-AC85-3EB12346E309}" dt="2023-10-23T08:48:41.681" v="1117" actId="478"/>
          <ac:spMkLst>
            <pc:docMk/>
            <pc:sldMk cId="122446449" sldId="309"/>
            <ac:spMk id="10" creationId="{EE93DC46-35C5-7227-BF7E-0065BC7051FA}"/>
          </ac:spMkLst>
        </pc:spChg>
        <pc:spChg chg="mod">
          <ac:chgData name="McKinlay-Yeaman, Katie" userId="911a8af2-9123-40ad-a1c0-9dc60f52b567" providerId="ADAL" clId="{EB254902-972F-45C9-AC85-3EB12346E309}" dt="2023-10-23T08:49:13.297" v="1126" actId="207"/>
          <ac:spMkLst>
            <pc:docMk/>
            <pc:sldMk cId="122446449" sldId="309"/>
            <ac:spMk id="11" creationId="{3DC89992-1A7C-AC59-F398-FF8B50F7DE84}"/>
          </ac:spMkLst>
        </pc:spChg>
        <pc:spChg chg="mod">
          <ac:chgData name="McKinlay-Yeaman, Katie" userId="911a8af2-9123-40ad-a1c0-9dc60f52b567" providerId="ADAL" clId="{EB254902-972F-45C9-AC85-3EB12346E309}" dt="2023-10-23T08:49:02.738" v="1125" actId="207"/>
          <ac:spMkLst>
            <pc:docMk/>
            <pc:sldMk cId="122446449" sldId="309"/>
            <ac:spMk id="12" creationId="{269D9E56-8CAE-8192-28CB-DA1268EB937A}"/>
          </ac:spMkLst>
        </pc:spChg>
        <pc:spChg chg="add mod">
          <ac:chgData name="McKinlay-Yeaman, Katie" userId="911a8af2-9123-40ad-a1c0-9dc60f52b567" providerId="ADAL" clId="{EB254902-972F-45C9-AC85-3EB12346E309}" dt="2023-10-23T08:47:39.117" v="1071"/>
          <ac:spMkLst>
            <pc:docMk/>
            <pc:sldMk cId="122446449" sldId="309"/>
            <ac:spMk id="13" creationId="{E074D3C0-7538-1F42-EC80-8F794C00C6CF}"/>
          </ac:spMkLst>
        </pc:spChg>
      </pc:sldChg>
      <pc:sldChg chg="addSp delSp modSp mod delAnim modNotesTx">
        <pc:chgData name="McKinlay-Yeaman, Katie" userId="911a8af2-9123-40ad-a1c0-9dc60f52b567" providerId="ADAL" clId="{EB254902-972F-45C9-AC85-3EB12346E309}" dt="2023-10-25T15:32:37.651" v="3332" actId="20577"/>
        <pc:sldMkLst>
          <pc:docMk/>
          <pc:sldMk cId="4076423442" sldId="310"/>
        </pc:sldMkLst>
        <pc:spChg chg="mod">
          <ac:chgData name="McKinlay-Yeaman, Katie" userId="911a8af2-9123-40ad-a1c0-9dc60f52b567" providerId="ADAL" clId="{EB254902-972F-45C9-AC85-3EB12346E309}" dt="2023-10-25T10:41:37.725" v="3319" actId="20577"/>
          <ac:spMkLst>
            <pc:docMk/>
            <pc:sldMk cId="4076423442" sldId="310"/>
            <ac:spMk id="2" creationId="{1CBA2196-B4F6-4EC9-B455-8902C62B1C46}"/>
          </ac:spMkLst>
        </pc:spChg>
        <pc:spChg chg="add del">
          <ac:chgData name="McKinlay-Yeaman, Katie" userId="911a8af2-9123-40ad-a1c0-9dc60f52b567" providerId="ADAL" clId="{EB254902-972F-45C9-AC85-3EB12346E309}" dt="2023-10-23T12:35:49.496" v="2711" actId="22"/>
          <ac:spMkLst>
            <pc:docMk/>
            <pc:sldMk cId="4076423442" sldId="310"/>
            <ac:spMk id="4" creationId="{D4A23E2E-D937-AEA6-657A-F101D4BC0308}"/>
          </ac:spMkLst>
        </pc:spChg>
        <pc:spChg chg="del">
          <ac:chgData name="McKinlay-Yeaman, Katie" userId="911a8af2-9123-40ad-a1c0-9dc60f52b567" providerId="ADAL" clId="{EB254902-972F-45C9-AC85-3EB12346E309}" dt="2023-10-23T12:35:46.888" v="2709" actId="478"/>
          <ac:spMkLst>
            <pc:docMk/>
            <pc:sldMk cId="4076423442" sldId="310"/>
            <ac:spMk id="5" creationId="{4249DC05-B44C-4EE5-91CA-5E32386A73C9}"/>
          </ac:spMkLst>
        </pc:spChg>
        <pc:spChg chg="del mod">
          <ac:chgData name="McKinlay-Yeaman, Katie" userId="911a8af2-9123-40ad-a1c0-9dc60f52b567" providerId="ADAL" clId="{EB254902-972F-45C9-AC85-3EB12346E309}" dt="2023-10-23T12:36:13.637" v="2766" actId="478"/>
          <ac:spMkLst>
            <pc:docMk/>
            <pc:sldMk cId="4076423442" sldId="310"/>
            <ac:spMk id="8" creationId="{CF65CFEB-C7B6-48DD-97E1-87B7FD7C3F78}"/>
          </ac:spMkLst>
        </pc:spChg>
        <pc:spChg chg="add del">
          <ac:chgData name="McKinlay-Yeaman, Katie" userId="911a8af2-9123-40ad-a1c0-9dc60f52b567" providerId="ADAL" clId="{EB254902-972F-45C9-AC85-3EB12346E309}" dt="2023-10-23T12:36:19.688" v="2774" actId="22"/>
          <ac:spMkLst>
            <pc:docMk/>
            <pc:sldMk cId="4076423442" sldId="310"/>
            <ac:spMk id="9" creationId="{3DADB5FF-00C3-5198-C94C-88A8D6C45392}"/>
          </ac:spMkLst>
        </pc:spChg>
        <pc:spChg chg="add mod">
          <ac:chgData name="McKinlay-Yeaman, Katie" userId="911a8af2-9123-40ad-a1c0-9dc60f52b567" providerId="ADAL" clId="{EB254902-972F-45C9-AC85-3EB12346E309}" dt="2023-10-23T12:36:46.752" v="2821" actId="207"/>
          <ac:spMkLst>
            <pc:docMk/>
            <pc:sldMk cId="4076423442" sldId="310"/>
            <ac:spMk id="11" creationId="{FBF638F9-AB56-5A53-D4E6-E8D6B2AF7B9C}"/>
          </ac:spMkLst>
        </pc:spChg>
      </pc:sldChg>
      <pc:sldChg chg="del modNotesTx">
        <pc:chgData name="McKinlay-Yeaman, Katie" userId="911a8af2-9123-40ad-a1c0-9dc60f52b567" providerId="ADAL" clId="{EB254902-972F-45C9-AC85-3EB12346E309}" dt="2023-10-23T09:22:20.788" v="1825" actId="47"/>
        <pc:sldMkLst>
          <pc:docMk/>
          <pc:sldMk cId="2381707297" sldId="311"/>
        </pc:sldMkLst>
      </pc:sldChg>
      <pc:sldChg chg="addSp delSp modSp add del mod modNotesTx">
        <pc:chgData name="McKinlay-Yeaman, Katie" userId="911a8af2-9123-40ad-a1c0-9dc60f52b567" providerId="ADAL" clId="{EB254902-972F-45C9-AC85-3EB12346E309}" dt="2023-10-23T09:43:09.432" v="2250" actId="20577"/>
        <pc:sldMkLst>
          <pc:docMk/>
          <pc:sldMk cId="76103064" sldId="318"/>
        </pc:sldMkLst>
        <pc:spChg chg="mod">
          <ac:chgData name="McKinlay-Yeaman, Katie" userId="911a8af2-9123-40ad-a1c0-9dc60f52b567" providerId="ADAL" clId="{EB254902-972F-45C9-AC85-3EB12346E309}" dt="2023-10-23T09:42:29.124" v="2212"/>
          <ac:spMkLst>
            <pc:docMk/>
            <pc:sldMk cId="76103064" sldId="318"/>
            <ac:spMk id="2" creationId="{9AA66AA0-07F0-4792-91E2-3ADD6750FAA3}"/>
          </ac:spMkLst>
        </pc:spChg>
        <pc:picChg chg="add del mod">
          <ac:chgData name="McKinlay-Yeaman, Katie" userId="911a8af2-9123-40ad-a1c0-9dc60f52b567" providerId="ADAL" clId="{EB254902-972F-45C9-AC85-3EB12346E309}" dt="2023-10-23T08:21:56.792" v="183"/>
          <ac:picMkLst>
            <pc:docMk/>
            <pc:sldMk cId="76103064" sldId="318"/>
            <ac:picMk id="6" creationId="{3B890EFB-9BC6-C047-0799-B0D766379CC0}"/>
          </ac:picMkLst>
        </pc:picChg>
        <pc:picChg chg="add del mod">
          <ac:chgData name="McKinlay-Yeaman, Katie" userId="911a8af2-9123-40ad-a1c0-9dc60f52b567" providerId="ADAL" clId="{EB254902-972F-45C9-AC85-3EB12346E309}" dt="2023-10-23T08:22:07.785" v="185"/>
          <ac:picMkLst>
            <pc:docMk/>
            <pc:sldMk cId="76103064" sldId="318"/>
            <ac:picMk id="7" creationId="{3DA13B7A-F5A7-7EDF-4600-5CA879B0589F}"/>
          </ac:picMkLst>
        </pc:picChg>
      </pc:sldChg>
      <pc:sldChg chg="modSp add mod modNotesTx">
        <pc:chgData name="McKinlay-Yeaman, Katie" userId="911a8af2-9123-40ad-a1c0-9dc60f52b567" providerId="ADAL" clId="{EB254902-972F-45C9-AC85-3EB12346E309}" dt="2023-10-23T09:44:08.020" v="2281" actId="20577"/>
        <pc:sldMkLst>
          <pc:docMk/>
          <pc:sldMk cId="3352807662" sldId="319"/>
        </pc:sldMkLst>
        <pc:spChg chg="mod">
          <ac:chgData name="McKinlay-Yeaman, Katie" userId="911a8af2-9123-40ad-a1c0-9dc60f52b567" providerId="ADAL" clId="{EB254902-972F-45C9-AC85-3EB12346E309}" dt="2023-10-23T09:40:26.425" v="2211" actId="20577"/>
          <ac:spMkLst>
            <pc:docMk/>
            <pc:sldMk cId="3352807662" sldId="319"/>
            <ac:spMk id="4" creationId="{9F2142CA-9B00-4BF2-AF76-1ABF2467FA78}"/>
          </ac:spMkLst>
        </pc:spChg>
      </pc:sldChg>
      <pc:sldChg chg="addSp delSp modSp add mod">
        <pc:chgData name="McKinlay-Yeaman, Katie" userId="911a8af2-9123-40ad-a1c0-9dc60f52b567" providerId="ADAL" clId="{EB254902-972F-45C9-AC85-3EB12346E309}" dt="2023-10-24T15:43:59.663" v="3295" actId="255"/>
        <pc:sldMkLst>
          <pc:docMk/>
          <pc:sldMk cId="2606980573" sldId="326"/>
        </pc:sldMkLst>
        <pc:graphicFrameChg chg="add del mod modGraphic">
          <ac:chgData name="McKinlay-Yeaman, Katie" userId="911a8af2-9123-40ad-a1c0-9dc60f52b567" providerId="ADAL" clId="{EB254902-972F-45C9-AC85-3EB12346E309}" dt="2023-10-24T15:43:39.023" v="3290" actId="478"/>
          <ac:graphicFrameMkLst>
            <pc:docMk/>
            <pc:sldMk cId="2606980573" sldId="326"/>
            <ac:graphicFrameMk id="2" creationId="{E17BC807-9DEE-06B8-94BA-DFA62BFD8434}"/>
          </ac:graphicFrameMkLst>
        </pc:graphicFrameChg>
        <pc:graphicFrameChg chg="add mod modGraphic">
          <ac:chgData name="McKinlay-Yeaman, Katie" userId="911a8af2-9123-40ad-a1c0-9dc60f52b567" providerId="ADAL" clId="{EB254902-972F-45C9-AC85-3EB12346E309}" dt="2023-10-24T15:43:59.663" v="3295" actId="255"/>
          <ac:graphicFrameMkLst>
            <pc:docMk/>
            <pc:sldMk cId="2606980573" sldId="326"/>
            <ac:graphicFrameMk id="3" creationId="{3E0C2666-9857-27EB-6D3C-6B4B24AD19E4}"/>
          </ac:graphicFrameMkLst>
        </pc:graphicFrameChg>
        <pc:graphicFrameChg chg="del">
          <ac:chgData name="McKinlay-Yeaman, Katie" userId="911a8af2-9123-40ad-a1c0-9dc60f52b567" providerId="ADAL" clId="{EB254902-972F-45C9-AC85-3EB12346E309}" dt="2023-10-23T13:11:59.430" v="3074" actId="478"/>
          <ac:graphicFrameMkLst>
            <pc:docMk/>
            <pc:sldMk cId="2606980573" sldId="326"/>
            <ac:graphicFrameMk id="6" creationId="{468E04C3-084E-B0B9-F5B3-43C2852C4D1F}"/>
          </ac:graphicFrameMkLst>
        </pc:graphicFrameChg>
      </pc:sldChg>
      <pc:sldChg chg="add ord modNotesTx">
        <pc:chgData name="McKinlay-Yeaman, Katie" userId="911a8af2-9123-40ad-a1c0-9dc60f52b567" providerId="ADAL" clId="{EB254902-972F-45C9-AC85-3EB12346E309}" dt="2023-10-23T09:47:32.554" v="2336" actId="20577"/>
        <pc:sldMkLst>
          <pc:docMk/>
          <pc:sldMk cId="1948932183" sldId="361"/>
        </pc:sldMkLst>
      </pc:sldChg>
      <pc:sldChg chg="modSp add mod modNotesTx">
        <pc:chgData name="McKinlay-Yeaman, Katie" userId="911a8af2-9123-40ad-a1c0-9dc60f52b567" providerId="ADAL" clId="{EB254902-972F-45C9-AC85-3EB12346E309}" dt="2023-10-23T09:38:36.829" v="2197" actId="20577"/>
        <pc:sldMkLst>
          <pc:docMk/>
          <pc:sldMk cId="1215740694" sldId="362"/>
        </pc:sldMkLst>
        <pc:spChg chg="mod">
          <ac:chgData name="McKinlay-Yeaman, Katie" userId="911a8af2-9123-40ad-a1c0-9dc60f52b567" providerId="ADAL" clId="{EB254902-972F-45C9-AC85-3EB12346E309}" dt="2023-10-23T09:38:36.829" v="2197" actId="20577"/>
          <ac:spMkLst>
            <pc:docMk/>
            <pc:sldMk cId="1215740694" sldId="362"/>
            <ac:spMk id="2" creationId="{7502EADD-7EA6-4D2E-82DD-C393D8D47E18}"/>
          </ac:spMkLst>
        </pc:spChg>
      </pc:sldChg>
      <pc:sldChg chg="modSp add mod modNotesTx">
        <pc:chgData name="McKinlay-Yeaman, Katie" userId="911a8af2-9123-40ad-a1c0-9dc60f52b567" providerId="ADAL" clId="{EB254902-972F-45C9-AC85-3EB12346E309}" dt="2023-10-23T09:43:33.741" v="2277" actId="20577"/>
        <pc:sldMkLst>
          <pc:docMk/>
          <pc:sldMk cId="2422269249" sldId="363"/>
        </pc:sldMkLst>
        <pc:spChg chg="mod">
          <ac:chgData name="McKinlay-Yeaman, Katie" userId="911a8af2-9123-40ad-a1c0-9dc60f52b567" providerId="ADAL" clId="{EB254902-972F-45C9-AC85-3EB12346E309}" dt="2023-10-23T09:43:27.374" v="2254"/>
          <ac:spMkLst>
            <pc:docMk/>
            <pc:sldMk cId="2422269249" sldId="363"/>
            <ac:spMk id="2" creationId="{7502EADD-7EA6-4D2E-82DD-C393D8D47E18}"/>
          </ac:spMkLst>
        </pc:spChg>
      </pc:sldChg>
      <pc:sldChg chg="addSp delSp modSp del mod delAnim modNotesTx">
        <pc:chgData name="McKinlay-Yeaman, Katie" userId="911a8af2-9123-40ad-a1c0-9dc60f52b567" providerId="ADAL" clId="{EB254902-972F-45C9-AC85-3EB12346E309}" dt="2023-10-23T09:35:57.611" v="2057" actId="47"/>
        <pc:sldMkLst>
          <pc:docMk/>
          <pc:sldMk cId="778449943" sldId="366"/>
        </pc:sldMkLst>
        <pc:spChg chg="add del">
          <ac:chgData name="McKinlay-Yeaman, Katie" userId="911a8af2-9123-40ad-a1c0-9dc60f52b567" providerId="ADAL" clId="{EB254902-972F-45C9-AC85-3EB12346E309}" dt="2023-10-23T09:25:06.531" v="1918" actId="22"/>
          <ac:spMkLst>
            <pc:docMk/>
            <pc:sldMk cId="778449943" sldId="366"/>
            <ac:spMk id="4" creationId="{B24669BA-B975-74D4-8980-ABA37E28FB71}"/>
          </ac:spMkLst>
        </pc:spChg>
        <pc:spChg chg="del">
          <ac:chgData name="McKinlay-Yeaman, Katie" userId="911a8af2-9123-40ad-a1c0-9dc60f52b567" providerId="ADAL" clId="{EB254902-972F-45C9-AC85-3EB12346E309}" dt="2023-10-23T09:24:36.076" v="1891" actId="478"/>
          <ac:spMkLst>
            <pc:docMk/>
            <pc:sldMk cId="778449943" sldId="366"/>
            <ac:spMk id="6" creationId="{90A942E5-47D6-447B-98B9-066DD2531B4A}"/>
          </ac:spMkLst>
        </pc:spChg>
        <pc:spChg chg="del mod">
          <ac:chgData name="McKinlay-Yeaman, Katie" userId="911a8af2-9123-40ad-a1c0-9dc60f52b567" providerId="ADAL" clId="{EB254902-972F-45C9-AC85-3EB12346E309}" dt="2023-10-23T09:25:19.058" v="1921" actId="478"/>
          <ac:spMkLst>
            <pc:docMk/>
            <pc:sldMk cId="778449943" sldId="366"/>
            <ac:spMk id="7" creationId="{FAAE9C42-9CFA-47E6-BDBA-790BD3487D86}"/>
          </ac:spMkLst>
        </pc:spChg>
        <pc:spChg chg="add mod">
          <ac:chgData name="McKinlay-Yeaman, Katie" userId="911a8af2-9123-40ad-a1c0-9dc60f52b567" providerId="ADAL" clId="{EB254902-972F-45C9-AC85-3EB12346E309}" dt="2023-10-23T09:26:15.878" v="1982" actId="1076"/>
          <ac:spMkLst>
            <pc:docMk/>
            <pc:sldMk cId="778449943" sldId="366"/>
            <ac:spMk id="8" creationId="{A2317967-365C-191C-B57D-3728C60E46D9}"/>
          </ac:spMkLst>
        </pc:spChg>
      </pc:sldChg>
      <pc:sldChg chg="addSp delSp del mod modNotesTx">
        <pc:chgData name="McKinlay-Yeaman, Katie" userId="911a8af2-9123-40ad-a1c0-9dc60f52b567" providerId="ADAL" clId="{EB254902-972F-45C9-AC85-3EB12346E309}" dt="2023-10-23T09:22:18.545" v="1824" actId="47"/>
        <pc:sldMkLst>
          <pc:docMk/>
          <pc:sldMk cId="1623546529" sldId="367"/>
        </pc:sldMkLst>
        <pc:spChg chg="add del">
          <ac:chgData name="McKinlay-Yeaman, Katie" userId="911a8af2-9123-40ad-a1c0-9dc60f52b567" providerId="ADAL" clId="{EB254902-972F-45C9-AC85-3EB12346E309}" dt="2023-10-23T09:18:48.670" v="1700" actId="22"/>
          <ac:spMkLst>
            <pc:docMk/>
            <pc:sldMk cId="1623546529" sldId="367"/>
            <ac:spMk id="9" creationId="{FA5F9F08-D87A-A3D9-1D62-D9CF98C0507D}"/>
          </ac:spMkLst>
        </pc:spChg>
      </pc:sldChg>
      <pc:sldChg chg="addSp delSp modSp mod delAnim modNotesTx">
        <pc:chgData name="McKinlay-Yeaman, Katie" userId="911a8af2-9123-40ad-a1c0-9dc60f52b567" providerId="ADAL" clId="{EB254902-972F-45C9-AC85-3EB12346E309}" dt="2023-10-23T08:45:54.917" v="1016" actId="20577"/>
        <pc:sldMkLst>
          <pc:docMk/>
          <pc:sldMk cId="4106038983" sldId="369"/>
        </pc:sldMkLst>
        <pc:spChg chg="del">
          <ac:chgData name="McKinlay-Yeaman, Katie" userId="911a8af2-9123-40ad-a1c0-9dc60f52b567" providerId="ADAL" clId="{EB254902-972F-45C9-AC85-3EB12346E309}" dt="2023-10-23T08:44:43.749" v="891" actId="478"/>
          <ac:spMkLst>
            <pc:docMk/>
            <pc:sldMk cId="4106038983" sldId="369"/>
            <ac:spMk id="2" creationId="{1CBA2196-B4F6-4EC9-B455-8902C62B1C46}"/>
          </ac:spMkLst>
        </pc:spChg>
        <pc:spChg chg="mod">
          <ac:chgData name="McKinlay-Yeaman, Katie" userId="911a8af2-9123-40ad-a1c0-9dc60f52b567" providerId="ADAL" clId="{EB254902-972F-45C9-AC85-3EB12346E309}" dt="2023-10-23T08:44:57.883" v="893" actId="1076"/>
          <ac:spMkLst>
            <pc:docMk/>
            <pc:sldMk cId="4106038983" sldId="369"/>
            <ac:spMk id="3" creationId="{AEEC3153-2D7A-4226-A309-2660563D83C0}"/>
          </ac:spMkLst>
        </pc:spChg>
        <pc:spChg chg="add mod">
          <ac:chgData name="McKinlay-Yeaman, Katie" userId="911a8af2-9123-40ad-a1c0-9dc60f52b567" providerId="ADAL" clId="{EB254902-972F-45C9-AC85-3EB12346E309}" dt="2023-10-23T08:45:09.192" v="895" actId="1076"/>
          <ac:spMkLst>
            <pc:docMk/>
            <pc:sldMk cId="4106038983" sldId="369"/>
            <ac:spMk id="4" creationId="{821096D7-8538-3164-8838-C48706B0103D}"/>
          </ac:spMkLst>
        </pc:spChg>
        <pc:spChg chg="del mod">
          <ac:chgData name="McKinlay-Yeaman, Katie" userId="911a8af2-9123-40ad-a1c0-9dc60f52b567" providerId="ADAL" clId="{EB254902-972F-45C9-AC85-3EB12346E309}" dt="2023-10-23T08:44:20.934" v="863" actId="478"/>
          <ac:spMkLst>
            <pc:docMk/>
            <pc:sldMk cId="4106038983" sldId="369"/>
            <ac:spMk id="6" creationId="{90A942E5-47D6-447B-98B9-066DD2531B4A}"/>
          </ac:spMkLst>
        </pc:spChg>
        <pc:spChg chg="del mod">
          <ac:chgData name="McKinlay-Yeaman, Katie" userId="911a8af2-9123-40ad-a1c0-9dc60f52b567" providerId="ADAL" clId="{EB254902-972F-45C9-AC85-3EB12346E309}" dt="2023-10-23T08:44:13.235" v="859" actId="478"/>
          <ac:spMkLst>
            <pc:docMk/>
            <pc:sldMk cId="4106038983" sldId="369"/>
            <ac:spMk id="7" creationId="{FAAE9C42-9CFA-47E6-BDBA-790BD3487D86}"/>
          </ac:spMkLst>
        </pc:spChg>
        <pc:spChg chg="add mod">
          <ac:chgData name="McKinlay-Yeaman, Katie" userId="911a8af2-9123-40ad-a1c0-9dc60f52b567" providerId="ADAL" clId="{EB254902-972F-45C9-AC85-3EB12346E309}" dt="2023-10-23T08:45:04.507" v="894" actId="1076"/>
          <ac:spMkLst>
            <pc:docMk/>
            <pc:sldMk cId="4106038983" sldId="369"/>
            <ac:spMk id="8" creationId="{BDEE35AB-5B0E-7B06-49AF-B852157C35CC}"/>
          </ac:spMkLst>
        </pc:spChg>
      </pc:sldChg>
      <pc:sldChg chg="addSp delSp modSp mod delAnim modNotesTx">
        <pc:chgData name="McKinlay-Yeaman, Katie" userId="911a8af2-9123-40ad-a1c0-9dc60f52b567" providerId="ADAL" clId="{EB254902-972F-45C9-AC85-3EB12346E309}" dt="2023-10-23T08:47:16.453" v="1069" actId="20577"/>
        <pc:sldMkLst>
          <pc:docMk/>
          <pc:sldMk cId="3336080770" sldId="370"/>
        </pc:sldMkLst>
        <pc:spChg chg="del">
          <ac:chgData name="McKinlay-Yeaman, Katie" userId="911a8af2-9123-40ad-a1c0-9dc60f52b567" providerId="ADAL" clId="{EB254902-972F-45C9-AC85-3EB12346E309}" dt="2023-10-23T08:46:24.095" v="1020" actId="478"/>
          <ac:spMkLst>
            <pc:docMk/>
            <pc:sldMk cId="3336080770" sldId="370"/>
            <ac:spMk id="2" creationId="{1CBA2196-B4F6-4EC9-B455-8902C62B1C46}"/>
          </ac:spMkLst>
        </pc:spChg>
        <pc:spChg chg="mod">
          <ac:chgData name="McKinlay-Yeaman, Katie" userId="911a8af2-9123-40ad-a1c0-9dc60f52b567" providerId="ADAL" clId="{EB254902-972F-45C9-AC85-3EB12346E309}" dt="2023-10-23T08:46:51.408" v="1036" actId="207"/>
          <ac:spMkLst>
            <pc:docMk/>
            <pc:sldMk cId="3336080770" sldId="370"/>
            <ac:spMk id="3" creationId="{AEEC3153-2D7A-4226-A309-2660563D83C0}"/>
          </ac:spMkLst>
        </pc:spChg>
        <pc:spChg chg="add mod">
          <ac:chgData name="McKinlay-Yeaman, Katie" userId="911a8af2-9123-40ad-a1c0-9dc60f52b567" providerId="ADAL" clId="{EB254902-972F-45C9-AC85-3EB12346E309}" dt="2023-10-23T08:46:42.463" v="1034" actId="20577"/>
          <ac:spMkLst>
            <pc:docMk/>
            <pc:sldMk cId="3336080770" sldId="370"/>
            <ac:spMk id="4" creationId="{EF2A21CF-F6F6-8146-7A2B-AF98919B11D1}"/>
          </ac:spMkLst>
        </pc:spChg>
        <pc:spChg chg="del">
          <ac:chgData name="McKinlay-Yeaman, Katie" userId="911a8af2-9123-40ad-a1c0-9dc60f52b567" providerId="ADAL" clId="{EB254902-972F-45C9-AC85-3EB12346E309}" dt="2023-10-23T08:46:21.956" v="1019" actId="478"/>
          <ac:spMkLst>
            <pc:docMk/>
            <pc:sldMk cId="3336080770" sldId="370"/>
            <ac:spMk id="6" creationId="{90A942E5-47D6-447B-98B9-066DD2531B4A}"/>
          </ac:spMkLst>
        </pc:spChg>
        <pc:spChg chg="add mod">
          <ac:chgData name="McKinlay-Yeaman, Katie" userId="911a8af2-9123-40ad-a1c0-9dc60f52b567" providerId="ADAL" clId="{EB254902-972F-45C9-AC85-3EB12346E309}" dt="2023-10-23T08:46:36.140" v="1021"/>
          <ac:spMkLst>
            <pc:docMk/>
            <pc:sldMk cId="3336080770" sldId="370"/>
            <ac:spMk id="8" creationId="{FB19221F-A8DA-AF73-87BD-EEF2DFDA1C3E}"/>
          </ac:spMkLst>
        </pc:spChg>
      </pc:sldChg>
      <pc:sldChg chg="addSp delSp modSp mod delAnim modNotesTx">
        <pc:chgData name="McKinlay-Yeaman, Katie" userId="911a8af2-9123-40ad-a1c0-9dc60f52b567" providerId="ADAL" clId="{EB254902-972F-45C9-AC85-3EB12346E309}" dt="2023-10-23T13:50:09.290" v="3259" actId="20577"/>
        <pc:sldMkLst>
          <pc:docMk/>
          <pc:sldMk cId="119707346" sldId="371"/>
        </pc:sldMkLst>
        <pc:spChg chg="add mod">
          <ac:chgData name="McKinlay-Yeaman, Katie" userId="911a8af2-9123-40ad-a1c0-9dc60f52b567" providerId="ADAL" clId="{EB254902-972F-45C9-AC85-3EB12346E309}" dt="2023-10-23T12:41:07.598" v="2899" actId="20577"/>
          <ac:spMkLst>
            <pc:docMk/>
            <pc:sldMk cId="119707346" sldId="371"/>
            <ac:spMk id="3" creationId="{A01E633E-7C94-FCA0-C665-A0303276811F}"/>
          </ac:spMkLst>
        </pc:spChg>
        <pc:spChg chg="del">
          <ac:chgData name="McKinlay-Yeaman, Katie" userId="911a8af2-9123-40ad-a1c0-9dc60f52b567" providerId="ADAL" clId="{EB254902-972F-45C9-AC85-3EB12346E309}" dt="2023-10-23T12:39:07.792" v="2833" actId="478"/>
          <ac:spMkLst>
            <pc:docMk/>
            <pc:sldMk cId="119707346" sldId="371"/>
            <ac:spMk id="5" creationId="{4249DC05-B44C-4EE5-91CA-5E32386A73C9}"/>
          </ac:spMkLst>
        </pc:spChg>
        <pc:spChg chg="mod">
          <ac:chgData name="McKinlay-Yeaman, Katie" userId="911a8af2-9123-40ad-a1c0-9dc60f52b567" providerId="ADAL" clId="{EB254902-972F-45C9-AC85-3EB12346E309}" dt="2023-10-23T09:14:04.171" v="1531" actId="20577"/>
          <ac:spMkLst>
            <pc:docMk/>
            <pc:sldMk cId="119707346" sldId="371"/>
            <ac:spMk id="8" creationId="{CF65CFEB-C7B6-48DD-97E1-87B7FD7C3F78}"/>
          </ac:spMkLst>
        </pc:spChg>
        <pc:graphicFrameChg chg="modGraphic">
          <ac:chgData name="McKinlay-Yeaman, Katie" userId="911a8af2-9123-40ad-a1c0-9dc60f52b567" providerId="ADAL" clId="{EB254902-972F-45C9-AC85-3EB12346E309}" dt="2023-10-23T12:42:54.078" v="3021" actId="113"/>
          <ac:graphicFrameMkLst>
            <pc:docMk/>
            <pc:sldMk cId="119707346" sldId="371"/>
            <ac:graphicFrameMk id="9" creationId="{89C94834-52C4-41EE-9A1C-0969B3ABF743}"/>
          </ac:graphicFrameMkLst>
        </pc:graphicFrameChg>
      </pc:sldChg>
      <pc:sldChg chg="del">
        <pc:chgData name="McKinlay-Yeaman, Katie" userId="911a8af2-9123-40ad-a1c0-9dc60f52b567" providerId="ADAL" clId="{EB254902-972F-45C9-AC85-3EB12346E309}" dt="2023-10-23T09:17:25.865" v="1571" actId="47"/>
        <pc:sldMkLst>
          <pc:docMk/>
          <pc:sldMk cId="2722557965" sldId="372"/>
        </pc:sldMkLst>
      </pc:sldChg>
      <pc:sldChg chg="addSp delSp del mod modNotesTx">
        <pc:chgData name="McKinlay-Yeaman, Katie" userId="911a8af2-9123-40ad-a1c0-9dc60f52b567" providerId="ADAL" clId="{EB254902-972F-45C9-AC85-3EB12346E309}" dt="2023-10-23T08:37:13.567" v="649" actId="47"/>
        <pc:sldMkLst>
          <pc:docMk/>
          <pc:sldMk cId="970523806" sldId="373"/>
        </pc:sldMkLst>
        <pc:spChg chg="add del">
          <ac:chgData name="McKinlay-Yeaman, Katie" userId="911a8af2-9123-40ad-a1c0-9dc60f52b567" providerId="ADAL" clId="{EB254902-972F-45C9-AC85-3EB12346E309}" dt="2023-10-23T08:29:42.144" v="249" actId="22"/>
          <ac:spMkLst>
            <pc:docMk/>
            <pc:sldMk cId="970523806" sldId="373"/>
            <ac:spMk id="5" creationId="{D7BBAE19-15D2-5468-5D42-4FC7C960176F}"/>
          </ac:spMkLst>
        </pc:spChg>
      </pc:sldChg>
      <pc:sldChg chg="del">
        <pc:chgData name="McKinlay-Yeaman, Katie" userId="911a8af2-9123-40ad-a1c0-9dc60f52b567" providerId="ADAL" clId="{EB254902-972F-45C9-AC85-3EB12346E309}" dt="2023-10-23T07:56:34.638" v="75" actId="47"/>
        <pc:sldMkLst>
          <pc:docMk/>
          <pc:sldMk cId="2347643135" sldId="375"/>
        </pc:sldMkLst>
      </pc:sldChg>
      <pc:sldChg chg="del">
        <pc:chgData name="McKinlay-Yeaman, Katie" userId="911a8af2-9123-40ad-a1c0-9dc60f52b567" providerId="ADAL" clId="{EB254902-972F-45C9-AC85-3EB12346E309}" dt="2023-10-23T07:45:16.666" v="26" actId="47"/>
        <pc:sldMkLst>
          <pc:docMk/>
          <pc:sldMk cId="1278036113" sldId="376"/>
        </pc:sldMkLst>
      </pc:sldChg>
      <pc:sldChg chg="del">
        <pc:chgData name="McKinlay-Yeaman, Katie" userId="911a8af2-9123-40ad-a1c0-9dc60f52b567" providerId="ADAL" clId="{EB254902-972F-45C9-AC85-3EB12346E309}" dt="2023-10-23T07:56:49.909" v="76" actId="47"/>
        <pc:sldMkLst>
          <pc:docMk/>
          <pc:sldMk cId="3924696737" sldId="378"/>
        </pc:sldMkLst>
      </pc:sldChg>
      <pc:sldChg chg="addSp modSp del">
        <pc:chgData name="McKinlay-Yeaman, Katie" userId="911a8af2-9123-40ad-a1c0-9dc60f52b567" providerId="ADAL" clId="{EB254902-972F-45C9-AC85-3EB12346E309}" dt="2023-10-23T07:51:11.146" v="69" actId="47"/>
        <pc:sldMkLst>
          <pc:docMk/>
          <pc:sldMk cId="3794541564" sldId="379"/>
        </pc:sldMkLst>
        <pc:spChg chg="add mod">
          <ac:chgData name="McKinlay-Yeaman, Katie" userId="911a8af2-9123-40ad-a1c0-9dc60f52b567" providerId="ADAL" clId="{EB254902-972F-45C9-AC85-3EB12346E309}" dt="2023-10-23T07:50:53.016" v="67" actId="571"/>
          <ac:spMkLst>
            <pc:docMk/>
            <pc:sldMk cId="3794541564" sldId="379"/>
            <ac:spMk id="5" creationId="{D9783C51-BBD3-6359-4C86-A205C3A00EE9}"/>
          </ac:spMkLst>
        </pc:spChg>
        <pc:picChg chg="add mod">
          <ac:chgData name="McKinlay-Yeaman, Katie" userId="911a8af2-9123-40ad-a1c0-9dc60f52b567" providerId="ADAL" clId="{EB254902-972F-45C9-AC85-3EB12346E309}" dt="2023-10-23T07:50:53.016" v="67" actId="571"/>
          <ac:picMkLst>
            <pc:docMk/>
            <pc:sldMk cId="3794541564" sldId="379"/>
            <ac:picMk id="2" creationId="{C22B7FF4-40F7-0896-3A8A-C6651E0A8A8A}"/>
          </ac:picMkLst>
        </pc:picChg>
        <pc:picChg chg="add mod">
          <ac:chgData name="McKinlay-Yeaman, Katie" userId="911a8af2-9123-40ad-a1c0-9dc60f52b567" providerId="ADAL" clId="{EB254902-972F-45C9-AC85-3EB12346E309}" dt="2023-10-23T07:50:53.016" v="67" actId="571"/>
          <ac:picMkLst>
            <pc:docMk/>
            <pc:sldMk cId="3794541564" sldId="379"/>
            <ac:picMk id="4" creationId="{CE7A57AA-576E-C5F5-B1FA-5EADEAAEFA7E}"/>
          </ac:picMkLst>
        </pc:picChg>
      </pc:sldChg>
      <pc:sldChg chg="addSp delSp modSp mod delAnim modNotesTx">
        <pc:chgData name="McKinlay-Yeaman, Katie" userId="911a8af2-9123-40ad-a1c0-9dc60f52b567" providerId="ADAL" clId="{EB254902-972F-45C9-AC85-3EB12346E309}" dt="2023-10-25T15:06:24.170" v="3326" actId="14734"/>
        <pc:sldMkLst>
          <pc:docMk/>
          <pc:sldMk cId="3783541917" sldId="380"/>
        </pc:sldMkLst>
        <pc:spChg chg="add del mod">
          <ac:chgData name="McKinlay-Yeaman, Katie" userId="911a8af2-9123-40ad-a1c0-9dc60f52b567" providerId="ADAL" clId="{EB254902-972F-45C9-AC85-3EB12346E309}" dt="2023-10-23T12:09:36.090" v="2500" actId="478"/>
          <ac:spMkLst>
            <pc:docMk/>
            <pc:sldMk cId="3783541917" sldId="380"/>
            <ac:spMk id="2" creationId="{CA105870-F0B1-CE40-F1C1-1B1285D00193}"/>
          </ac:spMkLst>
        </pc:spChg>
        <pc:spChg chg="add del">
          <ac:chgData name="McKinlay-Yeaman, Katie" userId="911a8af2-9123-40ad-a1c0-9dc60f52b567" providerId="ADAL" clId="{EB254902-972F-45C9-AC85-3EB12346E309}" dt="2023-10-23T08:57:08.854" v="1283" actId="478"/>
          <ac:spMkLst>
            <pc:docMk/>
            <pc:sldMk cId="3783541917" sldId="380"/>
            <ac:spMk id="3" creationId="{E60AF316-40C0-4415-831E-5A1E480D2A8D}"/>
          </ac:spMkLst>
        </pc:spChg>
        <pc:spChg chg="del">
          <ac:chgData name="McKinlay-Yeaman, Katie" userId="911a8af2-9123-40ad-a1c0-9dc60f52b567" providerId="ADAL" clId="{EB254902-972F-45C9-AC85-3EB12346E309}" dt="2023-10-23T12:10:21.137" v="2504" actId="478"/>
          <ac:spMkLst>
            <pc:docMk/>
            <pc:sldMk cId="3783541917" sldId="380"/>
            <ac:spMk id="6" creationId="{90A942E5-47D6-447B-98B9-066DD2531B4A}"/>
          </ac:spMkLst>
        </pc:spChg>
        <pc:spChg chg="del">
          <ac:chgData name="McKinlay-Yeaman, Katie" userId="911a8af2-9123-40ad-a1c0-9dc60f52b567" providerId="ADAL" clId="{EB254902-972F-45C9-AC85-3EB12346E309}" dt="2023-10-23T12:10:19.376" v="2503" actId="478"/>
          <ac:spMkLst>
            <pc:docMk/>
            <pc:sldMk cId="3783541917" sldId="380"/>
            <ac:spMk id="7" creationId="{FAAE9C42-9CFA-47E6-BDBA-790BD3487D86}"/>
          </ac:spMkLst>
        </pc:spChg>
        <pc:spChg chg="add mod">
          <ac:chgData name="McKinlay-Yeaman, Katie" userId="911a8af2-9123-40ad-a1c0-9dc60f52b567" providerId="ADAL" clId="{EB254902-972F-45C9-AC85-3EB12346E309}" dt="2023-10-23T12:29:48.697" v="2667" actId="255"/>
          <ac:spMkLst>
            <pc:docMk/>
            <pc:sldMk cId="3783541917" sldId="380"/>
            <ac:spMk id="8" creationId="{E7BE2AE1-51BF-4F84-5F25-C3B80966345A}"/>
          </ac:spMkLst>
        </pc:spChg>
        <pc:spChg chg="del">
          <ac:chgData name="McKinlay-Yeaman, Katie" userId="911a8af2-9123-40ad-a1c0-9dc60f52b567" providerId="ADAL" clId="{EB254902-972F-45C9-AC85-3EB12346E309}" dt="2023-10-23T12:09:36.090" v="2500" actId="478"/>
          <ac:spMkLst>
            <pc:docMk/>
            <pc:sldMk cId="3783541917" sldId="380"/>
            <ac:spMk id="15" creationId="{CC3BD505-3D80-4FB1-8973-CC0EAF132F0A}"/>
          </ac:spMkLst>
        </pc:spChg>
        <pc:spChg chg="del">
          <ac:chgData name="McKinlay-Yeaman, Katie" userId="911a8af2-9123-40ad-a1c0-9dc60f52b567" providerId="ADAL" clId="{EB254902-972F-45C9-AC85-3EB12346E309}" dt="2023-10-23T12:09:36.090" v="2500" actId="478"/>
          <ac:spMkLst>
            <pc:docMk/>
            <pc:sldMk cId="3783541917" sldId="380"/>
            <ac:spMk id="16" creationId="{0030CE7E-5335-4A74-A4E9-849012ABE6CE}"/>
          </ac:spMkLst>
        </pc:spChg>
        <pc:spChg chg="del">
          <ac:chgData name="McKinlay-Yeaman, Katie" userId="911a8af2-9123-40ad-a1c0-9dc60f52b567" providerId="ADAL" clId="{EB254902-972F-45C9-AC85-3EB12346E309}" dt="2023-10-23T12:09:37.995" v="2501" actId="478"/>
          <ac:spMkLst>
            <pc:docMk/>
            <pc:sldMk cId="3783541917" sldId="380"/>
            <ac:spMk id="20" creationId="{FDC3F8C6-0246-4C25-B555-FF06379D3380}"/>
          </ac:spMkLst>
        </pc:spChg>
        <pc:spChg chg="del">
          <ac:chgData name="McKinlay-Yeaman, Katie" userId="911a8af2-9123-40ad-a1c0-9dc60f52b567" providerId="ADAL" clId="{EB254902-972F-45C9-AC85-3EB12346E309}" dt="2023-10-23T12:09:36.090" v="2500" actId="478"/>
          <ac:spMkLst>
            <pc:docMk/>
            <pc:sldMk cId="3783541917" sldId="380"/>
            <ac:spMk id="22" creationId="{A7774A12-0FFD-40E0-8520-910D80F835A9}"/>
          </ac:spMkLst>
        </pc:spChg>
        <pc:graphicFrameChg chg="add mod modGraphic">
          <ac:chgData name="McKinlay-Yeaman, Katie" userId="911a8af2-9123-40ad-a1c0-9dc60f52b567" providerId="ADAL" clId="{EB254902-972F-45C9-AC85-3EB12346E309}" dt="2023-10-25T15:06:24.170" v="3326" actId="14734"/>
          <ac:graphicFrameMkLst>
            <pc:docMk/>
            <pc:sldMk cId="3783541917" sldId="380"/>
            <ac:graphicFrameMk id="4" creationId="{10C7EE9A-069A-81F5-D0D4-EFF9C75C6181}"/>
          </ac:graphicFrameMkLst>
        </pc:graphicFrameChg>
        <pc:picChg chg="add del mod">
          <ac:chgData name="McKinlay-Yeaman, Katie" userId="911a8af2-9123-40ad-a1c0-9dc60f52b567" providerId="ADAL" clId="{EB254902-972F-45C9-AC85-3EB12346E309}" dt="2023-10-23T12:29:38.556" v="2666" actId="478"/>
          <ac:picMkLst>
            <pc:docMk/>
            <pc:sldMk cId="3783541917" sldId="380"/>
            <ac:picMk id="9" creationId="{04381307-F013-E6C8-7BC0-5178EBA32A32}"/>
          </ac:picMkLst>
        </pc:picChg>
        <pc:picChg chg="add mod">
          <ac:chgData name="McKinlay-Yeaman, Katie" userId="911a8af2-9123-40ad-a1c0-9dc60f52b567" providerId="ADAL" clId="{EB254902-972F-45C9-AC85-3EB12346E309}" dt="2023-10-23T12:30:00.322" v="2669" actId="1076"/>
          <ac:picMkLst>
            <pc:docMk/>
            <pc:sldMk cId="3783541917" sldId="380"/>
            <ac:picMk id="10" creationId="{BC595BCD-ADAF-E498-54F9-A4F812D9ED95}"/>
          </ac:picMkLst>
        </pc:picChg>
        <pc:picChg chg="del">
          <ac:chgData name="McKinlay-Yeaman, Katie" userId="911a8af2-9123-40ad-a1c0-9dc60f52b567" providerId="ADAL" clId="{EB254902-972F-45C9-AC85-3EB12346E309}" dt="2023-10-23T12:09:36.090" v="2500" actId="478"/>
          <ac:picMkLst>
            <pc:docMk/>
            <pc:sldMk cId="3783541917" sldId="380"/>
            <ac:picMk id="2056" creationId="{2ED552E6-8A48-4E54-ADAD-A721B994EB5C}"/>
          </ac:picMkLst>
        </pc:picChg>
        <pc:picChg chg="del">
          <ac:chgData name="McKinlay-Yeaman, Katie" userId="911a8af2-9123-40ad-a1c0-9dc60f52b567" providerId="ADAL" clId="{EB254902-972F-45C9-AC85-3EB12346E309}" dt="2023-10-23T12:09:36.090" v="2500" actId="478"/>
          <ac:picMkLst>
            <pc:docMk/>
            <pc:sldMk cId="3783541917" sldId="380"/>
            <ac:picMk id="2058" creationId="{1DC43B16-8FAC-4CC1-B6B1-645AE25936EE}"/>
          </ac:picMkLst>
        </pc:picChg>
      </pc:sldChg>
      <pc:sldChg chg="del">
        <pc:chgData name="McKinlay-Yeaman, Katie" userId="911a8af2-9123-40ad-a1c0-9dc60f52b567" providerId="ADAL" clId="{EB254902-972F-45C9-AC85-3EB12346E309}" dt="2023-10-23T08:23:02.987" v="189" actId="47"/>
        <pc:sldMkLst>
          <pc:docMk/>
          <pc:sldMk cId="1852333221" sldId="381"/>
        </pc:sldMkLst>
      </pc:sldChg>
      <pc:sldChg chg="del">
        <pc:chgData name="McKinlay-Yeaman, Katie" userId="911a8af2-9123-40ad-a1c0-9dc60f52b567" providerId="ADAL" clId="{EB254902-972F-45C9-AC85-3EB12346E309}" dt="2023-10-23T07:49:57.616" v="62" actId="47"/>
        <pc:sldMkLst>
          <pc:docMk/>
          <pc:sldMk cId="3206585120" sldId="382"/>
        </pc:sldMkLst>
      </pc:sldChg>
      <pc:sldChg chg="del">
        <pc:chgData name="McKinlay-Yeaman, Katie" userId="911a8af2-9123-40ad-a1c0-9dc60f52b567" providerId="ADAL" clId="{EB254902-972F-45C9-AC85-3EB12346E309}" dt="2023-10-23T08:18:54.256" v="162" actId="47"/>
        <pc:sldMkLst>
          <pc:docMk/>
          <pc:sldMk cId="1164911611" sldId="383"/>
        </pc:sldMkLst>
      </pc:sldChg>
      <pc:sldChg chg="addSp delSp modSp del mod delAnim modNotesTx">
        <pc:chgData name="McKinlay-Yeaman, Katie" userId="911a8af2-9123-40ad-a1c0-9dc60f52b567" providerId="ADAL" clId="{EB254902-972F-45C9-AC85-3EB12346E309}" dt="2023-10-23T12:58:16.766" v="3063" actId="47"/>
        <pc:sldMkLst>
          <pc:docMk/>
          <pc:sldMk cId="1249189747" sldId="385"/>
        </pc:sldMkLst>
        <pc:spChg chg="del mod">
          <ac:chgData name="McKinlay-Yeaman, Katie" userId="911a8af2-9123-40ad-a1c0-9dc60f52b567" providerId="ADAL" clId="{EB254902-972F-45C9-AC85-3EB12346E309}" dt="2023-10-23T08:51:17.579" v="1280" actId="478"/>
          <ac:spMkLst>
            <pc:docMk/>
            <pc:sldMk cId="1249189747" sldId="385"/>
            <ac:spMk id="3" creationId="{E60AF316-40C0-4415-831E-5A1E480D2A8D}"/>
          </ac:spMkLst>
        </pc:spChg>
        <pc:spChg chg="mod">
          <ac:chgData name="McKinlay-Yeaman, Katie" userId="911a8af2-9123-40ad-a1c0-9dc60f52b567" providerId="ADAL" clId="{EB254902-972F-45C9-AC85-3EB12346E309}" dt="2023-10-23T09:52:51.399" v="2462" actId="1076"/>
          <ac:spMkLst>
            <pc:docMk/>
            <pc:sldMk cId="1249189747" sldId="385"/>
            <ac:spMk id="4" creationId="{103B135B-D6CE-4777-AE81-6415345E1DD8}"/>
          </ac:spMkLst>
        </pc:spChg>
        <pc:spChg chg="add del">
          <ac:chgData name="McKinlay-Yeaman, Katie" userId="911a8af2-9123-40ad-a1c0-9dc60f52b567" providerId="ADAL" clId="{EB254902-972F-45C9-AC85-3EB12346E309}" dt="2023-10-23T09:51:53.144" v="2432" actId="22"/>
          <ac:spMkLst>
            <pc:docMk/>
            <pc:sldMk cId="1249189747" sldId="385"/>
            <ac:spMk id="5" creationId="{84DCAAE7-D832-DFF8-D3B1-A44387EB6E28}"/>
          </ac:spMkLst>
        </pc:spChg>
        <pc:spChg chg="del">
          <ac:chgData name="McKinlay-Yeaman, Katie" userId="911a8af2-9123-40ad-a1c0-9dc60f52b567" providerId="ADAL" clId="{EB254902-972F-45C9-AC85-3EB12346E309}" dt="2023-10-23T09:51:50.039" v="2430" actId="478"/>
          <ac:spMkLst>
            <pc:docMk/>
            <pc:sldMk cId="1249189747" sldId="385"/>
            <ac:spMk id="6" creationId="{90A942E5-47D6-447B-98B9-066DD2531B4A}"/>
          </ac:spMkLst>
        </pc:spChg>
        <pc:spChg chg="del">
          <ac:chgData name="McKinlay-Yeaman, Katie" userId="911a8af2-9123-40ad-a1c0-9dc60f52b567" providerId="ADAL" clId="{EB254902-972F-45C9-AC85-3EB12346E309}" dt="2023-10-23T09:51:48.177" v="2429" actId="478"/>
          <ac:spMkLst>
            <pc:docMk/>
            <pc:sldMk cId="1249189747" sldId="385"/>
            <ac:spMk id="7" creationId="{FAAE9C42-9CFA-47E6-BDBA-790BD3487D86}"/>
          </ac:spMkLst>
        </pc:spChg>
        <pc:spChg chg="del">
          <ac:chgData name="McKinlay-Yeaman, Katie" userId="911a8af2-9123-40ad-a1c0-9dc60f52b567" providerId="ADAL" clId="{EB254902-972F-45C9-AC85-3EB12346E309}" dt="2023-10-23T09:53:32.034" v="2471" actId="478"/>
          <ac:spMkLst>
            <pc:docMk/>
            <pc:sldMk cId="1249189747" sldId="385"/>
            <ac:spMk id="8" creationId="{39EFCC5E-AB7E-4CE6-2E82-5128B58D2923}"/>
          </ac:spMkLst>
        </pc:spChg>
        <pc:spChg chg="mod">
          <ac:chgData name="McKinlay-Yeaman, Katie" userId="911a8af2-9123-40ad-a1c0-9dc60f52b567" providerId="ADAL" clId="{EB254902-972F-45C9-AC85-3EB12346E309}" dt="2023-10-23T09:53:21.691" v="2470" actId="14100"/>
          <ac:spMkLst>
            <pc:docMk/>
            <pc:sldMk cId="1249189747" sldId="385"/>
            <ac:spMk id="13" creationId="{35F83F93-AA7F-4F58-B74E-71BDF6F30227}"/>
          </ac:spMkLst>
        </pc:spChg>
        <pc:spChg chg="add mod">
          <ac:chgData name="McKinlay-Yeaman, Katie" userId="911a8af2-9123-40ad-a1c0-9dc60f52b567" providerId="ADAL" clId="{EB254902-972F-45C9-AC85-3EB12346E309}" dt="2023-10-23T09:52:34.946" v="2461" actId="403"/>
          <ac:spMkLst>
            <pc:docMk/>
            <pc:sldMk cId="1249189747" sldId="385"/>
            <ac:spMk id="14" creationId="{CCCCFC3C-28D3-4E9C-7719-0FC64E0212F9}"/>
          </ac:spMkLst>
        </pc:spChg>
        <pc:spChg chg="add mod">
          <ac:chgData name="McKinlay-Yeaman, Katie" userId="911a8af2-9123-40ad-a1c0-9dc60f52b567" providerId="ADAL" clId="{EB254902-972F-45C9-AC85-3EB12346E309}" dt="2023-10-23T09:56:57.753" v="2494" actId="1076"/>
          <ac:spMkLst>
            <pc:docMk/>
            <pc:sldMk cId="1249189747" sldId="385"/>
            <ac:spMk id="16" creationId="{879C581A-EC95-BE0E-B9F1-8C3AA90F92DB}"/>
          </ac:spMkLst>
        </pc:spChg>
        <pc:spChg chg="mod">
          <ac:chgData name="McKinlay-Yeaman, Katie" userId="911a8af2-9123-40ad-a1c0-9dc60f52b567" providerId="ADAL" clId="{EB254902-972F-45C9-AC85-3EB12346E309}" dt="2023-10-23T09:54:51.904" v="2477" actId="14100"/>
          <ac:spMkLst>
            <pc:docMk/>
            <pc:sldMk cId="1249189747" sldId="385"/>
            <ac:spMk id="17" creationId="{44C1788C-AAF7-49A0-963A-C8821A3FD9E7}"/>
          </ac:spMkLst>
        </pc:spChg>
        <pc:spChg chg="mod">
          <ac:chgData name="McKinlay-Yeaman, Katie" userId="911a8af2-9123-40ad-a1c0-9dc60f52b567" providerId="ADAL" clId="{EB254902-972F-45C9-AC85-3EB12346E309}" dt="2023-10-23T09:55:45.893" v="2483" actId="1076"/>
          <ac:spMkLst>
            <pc:docMk/>
            <pc:sldMk cId="1249189747" sldId="385"/>
            <ac:spMk id="18" creationId="{01A400AB-4155-47CC-964C-0C338CADBB85}"/>
          </ac:spMkLst>
        </pc:spChg>
        <pc:spChg chg="add mod">
          <ac:chgData name="McKinlay-Yeaman, Katie" userId="911a8af2-9123-40ad-a1c0-9dc60f52b567" providerId="ADAL" clId="{EB254902-972F-45C9-AC85-3EB12346E309}" dt="2023-10-23T09:56:57.753" v="2494" actId="1076"/>
          <ac:spMkLst>
            <pc:docMk/>
            <pc:sldMk cId="1249189747" sldId="385"/>
            <ac:spMk id="19" creationId="{C580DAA0-193D-8ECF-6F0B-ECFE6C1D097E}"/>
          </ac:spMkLst>
        </pc:spChg>
        <pc:spChg chg="add mod">
          <ac:chgData name="McKinlay-Yeaman, Katie" userId="911a8af2-9123-40ad-a1c0-9dc60f52b567" providerId="ADAL" clId="{EB254902-972F-45C9-AC85-3EB12346E309}" dt="2023-10-23T09:59:01.517" v="2495"/>
          <ac:spMkLst>
            <pc:docMk/>
            <pc:sldMk cId="1249189747" sldId="385"/>
            <ac:spMk id="20" creationId="{59B04053-1EDE-1F8E-0419-B16CD7525DDC}"/>
          </ac:spMkLst>
        </pc:spChg>
        <pc:spChg chg="add mod">
          <ac:chgData name="McKinlay-Yeaman, Katie" userId="911a8af2-9123-40ad-a1c0-9dc60f52b567" providerId="ADAL" clId="{EB254902-972F-45C9-AC85-3EB12346E309}" dt="2023-10-23T09:59:01.517" v="2495"/>
          <ac:spMkLst>
            <pc:docMk/>
            <pc:sldMk cId="1249189747" sldId="385"/>
            <ac:spMk id="22" creationId="{87B9ACE3-3F02-B81F-8A58-D668DEFECA6B}"/>
          </ac:spMkLst>
        </pc:spChg>
        <pc:spChg chg="mod">
          <ac:chgData name="McKinlay-Yeaman, Katie" userId="911a8af2-9123-40ad-a1c0-9dc60f52b567" providerId="ADAL" clId="{EB254902-972F-45C9-AC85-3EB12346E309}" dt="2023-10-23T09:55:17.741" v="2482" actId="20577"/>
          <ac:spMkLst>
            <pc:docMk/>
            <pc:sldMk cId="1249189747" sldId="385"/>
            <ac:spMk id="27" creationId="{794277CE-38A8-4552-ABE1-D2655FFDE176}"/>
          </ac:spMkLst>
        </pc:spChg>
        <pc:spChg chg="mod">
          <ac:chgData name="McKinlay-Yeaman, Katie" userId="911a8af2-9123-40ad-a1c0-9dc60f52b567" providerId="ADAL" clId="{EB254902-972F-45C9-AC85-3EB12346E309}" dt="2023-10-23T09:56:30.002" v="2491" actId="14100"/>
          <ac:spMkLst>
            <pc:docMk/>
            <pc:sldMk cId="1249189747" sldId="385"/>
            <ac:spMk id="28" creationId="{F5015AF0-5AFA-4798-B8AE-2A09E4C32438}"/>
          </ac:spMkLst>
        </pc:spChg>
        <pc:picChg chg="add mod">
          <ac:chgData name="McKinlay-Yeaman, Katie" userId="911a8af2-9123-40ad-a1c0-9dc60f52b567" providerId="ADAL" clId="{EB254902-972F-45C9-AC85-3EB12346E309}" dt="2023-10-23T09:52:05.811" v="2434" actId="1076"/>
          <ac:picMkLst>
            <pc:docMk/>
            <pc:sldMk cId="1249189747" sldId="385"/>
            <ac:picMk id="11" creationId="{51C74CEC-E04B-6B72-0DDC-72196029902B}"/>
          </ac:picMkLst>
        </pc:picChg>
        <pc:picChg chg="add mod">
          <ac:chgData name="McKinlay-Yeaman, Katie" userId="911a8af2-9123-40ad-a1c0-9dc60f52b567" providerId="ADAL" clId="{EB254902-972F-45C9-AC85-3EB12346E309}" dt="2023-10-23T09:56:57.753" v="2494" actId="1076"/>
          <ac:picMkLst>
            <pc:docMk/>
            <pc:sldMk cId="1249189747" sldId="385"/>
            <ac:picMk id="15" creationId="{F77D97B5-13F1-B1A4-F09B-BF21B78B6517}"/>
          </ac:picMkLst>
        </pc:picChg>
        <pc:picChg chg="add mod">
          <ac:chgData name="McKinlay-Yeaman, Katie" userId="911a8af2-9123-40ad-a1c0-9dc60f52b567" providerId="ADAL" clId="{EB254902-972F-45C9-AC85-3EB12346E309}" dt="2023-10-23T09:59:01.517" v="2495"/>
          <ac:picMkLst>
            <pc:docMk/>
            <pc:sldMk cId="1249189747" sldId="385"/>
            <ac:picMk id="21" creationId="{3958B948-37CC-3BD0-0676-B2BA7A70FB0C}"/>
          </ac:picMkLst>
        </pc:picChg>
        <pc:picChg chg="mod">
          <ac:chgData name="McKinlay-Yeaman, Katie" userId="911a8af2-9123-40ad-a1c0-9dc60f52b567" providerId="ADAL" clId="{EB254902-972F-45C9-AC85-3EB12346E309}" dt="2023-10-23T09:53:12.755" v="2468" actId="14100"/>
          <ac:picMkLst>
            <pc:docMk/>
            <pc:sldMk cId="1249189747" sldId="385"/>
            <ac:picMk id="2050" creationId="{0D275A2C-1FC7-471E-BB9D-20054C0AA772}"/>
          </ac:picMkLst>
        </pc:picChg>
        <pc:picChg chg="mod">
          <ac:chgData name="McKinlay-Yeaman, Katie" userId="911a8af2-9123-40ad-a1c0-9dc60f52b567" providerId="ADAL" clId="{EB254902-972F-45C9-AC85-3EB12346E309}" dt="2023-10-23T09:55:58.834" v="2485" actId="14100"/>
          <ac:picMkLst>
            <pc:docMk/>
            <pc:sldMk cId="1249189747" sldId="385"/>
            <ac:picMk id="2052" creationId="{7D4DF51C-5BBA-4D38-BF9D-4BEFC2B81A2B}"/>
          </ac:picMkLst>
        </pc:picChg>
        <pc:picChg chg="mod">
          <ac:chgData name="McKinlay-Yeaman, Katie" userId="911a8af2-9123-40ad-a1c0-9dc60f52b567" providerId="ADAL" clId="{EB254902-972F-45C9-AC85-3EB12346E309}" dt="2023-10-23T09:56:11.829" v="2487" actId="14100"/>
          <ac:picMkLst>
            <pc:docMk/>
            <pc:sldMk cId="1249189747" sldId="385"/>
            <ac:picMk id="2054" creationId="{339F3FF5-FB2F-4FE8-8E2A-7F7B5F824795}"/>
          </ac:picMkLst>
        </pc:picChg>
      </pc:sldChg>
      <pc:sldChg chg="del">
        <pc:chgData name="McKinlay-Yeaman, Katie" userId="911a8af2-9123-40ad-a1c0-9dc60f52b567" providerId="ADAL" clId="{EB254902-972F-45C9-AC85-3EB12346E309}" dt="2023-10-23T13:17:31.402" v="3086" actId="47"/>
        <pc:sldMkLst>
          <pc:docMk/>
          <pc:sldMk cId="1242350305" sldId="386"/>
        </pc:sldMkLst>
      </pc:sldChg>
      <pc:sldChg chg="addSp delSp modSp add mod delAnim modAnim modNotesTx">
        <pc:chgData name="McKinlay-Yeaman, Katie" userId="911a8af2-9123-40ad-a1c0-9dc60f52b567" providerId="ADAL" clId="{EB254902-972F-45C9-AC85-3EB12346E309}" dt="2023-10-23T13:59:20.749" v="3270"/>
        <pc:sldMkLst>
          <pc:docMk/>
          <pc:sldMk cId="605875400" sldId="387"/>
        </pc:sldMkLst>
        <pc:spChg chg="del">
          <ac:chgData name="McKinlay-Yeaman, Katie" userId="911a8af2-9123-40ad-a1c0-9dc60f52b567" providerId="ADAL" clId="{EB254902-972F-45C9-AC85-3EB12346E309}" dt="2023-10-23T07:50:45.810" v="65" actId="478"/>
          <ac:spMkLst>
            <pc:docMk/>
            <pc:sldMk cId="605875400" sldId="387"/>
            <ac:spMk id="10" creationId="{5D5EA4AD-88B3-2CFA-8AF1-9A02CE600B53}"/>
          </ac:spMkLst>
        </pc:spChg>
        <pc:spChg chg="del">
          <ac:chgData name="McKinlay-Yeaman, Katie" userId="911a8af2-9123-40ad-a1c0-9dc60f52b567" providerId="ADAL" clId="{EB254902-972F-45C9-AC85-3EB12346E309}" dt="2023-10-23T07:50:45.810" v="65" actId="478"/>
          <ac:spMkLst>
            <pc:docMk/>
            <pc:sldMk cId="605875400" sldId="387"/>
            <ac:spMk id="11" creationId="{101B9201-2FF1-F58F-294A-35BEF421BC3E}"/>
          </ac:spMkLst>
        </pc:spChg>
        <pc:spChg chg="del">
          <ac:chgData name="McKinlay-Yeaman, Katie" userId="911a8af2-9123-40ad-a1c0-9dc60f52b567" providerId="ADAL" clId="{EB254902-972F-45C9-AC85-3EB12346E309}" dt="2023-10-23T07:50:45.810" v="65" actId="478"/>
          <ac:spMkLst>
            <pc:docMk/>
            <pc:sldMk cId="605875400" sldId="387"/>
            <ac:spMk id="12" creationId="{E65AE329-3F80-F498-898B-1262CA370076}"/>
          </ac:spMkLst>
        </pc:spChg>
        <pc:spChg chg="add mod">
          <ac:chgData name="McKinlay-Yeaman, Katie" userId="911a8af2-9123-40ad-a1c0-9dc60f52b567" providerId="ADAL" clId="{EB254902-972F-45C9-AC85-3EB12346E309}" dt="2023-10-23T07:51:01.018" v="68"/>
          <ac:spMkLst>
            <pc:docMk/>
            <pc:sldMk cId="605875400" sldId="387"/>
            <ac:spMk id="14" creationId="{1E980B1E-FA85-9069-ADD0-817C5B2EEA7E}"/>
          </ac:spMkLst>
        </pc:spChg>
        <pc:spChg chg="add mod">
          <ac:chgData name="McKinlay-Yeaman, Katie" userId="911a8af2-9123-40ad-a1c0-9dc60f52b567" providerId="ADAL" clId="{EB254902-972F-45C9-AC85-3EB12346E309}" dt="2023-10-23T07:51:01.018" v="68"/>
          <ac:spMkLst>
            <pc:docMk/>
            <pc:sldMk cId="605875400" sldId="387"/>
            <ac:spMk id="15" creationId="{63695954-677C-A03B-D208-DDE99041428D}"/>
          </ac:spMkLst>
        </pc:spChg>
        <pc:spChg chg="add mod">
          <ac:chgData name="McKinlay-Yeaman, Katie" userId="911a8af2-9123-40ad-a1c0-9dc60f52b567" providerId="ADAL" clId="{EB254902-972F-45C9-AC85-3EB12346E309}" dt="2023-10-23T07:51:01.018" v="68"/>
          <ac:spMkLst>
            <pc:docMk/>
            <pc:sldMk cId="605875400" sldId="387"/>
            <ac:spMk id="19" creationId="{CF4602F0-EFA2-466B-BB6D-B5F5D673DCDE}"/>
          </ac:spMkLst>
        </pc:spChg>
        <pc:picChg chg="del">
          <ac:chgData name="McKinlay-Yeaman, Katie" userId="911a8af2-9123-40ad-a1c0-9dc60f52b567" providerId="ADAL" clId="{EB254902-972F-45C9-AC85-3EB12346E309}" dt="2023-10-23T07:50:45.810" v="65" actId="478"/>
          <ac:picMkLst>
            <pc:docMk/>
            <pc:sldMk cId="605875400" sldId="387"/>
            <ac:picMk id="4" creationId="{FE9B182F-162C-FA00-5F85-196130D269C1}"/>
          </ac:picMkLst>
        </pc:picChg>
        <pc:picChg chg="add del mod">
          <ac:chgData name="McKinlay-Yeaman, Katie" userId="911a8af2-9123-40ad-a1c0-9dc60f52b567" providerId="ADAL" clId="{EB254902-972F-45C9-AC85-3EB12346E309}" dt="2023-10-23T07:50:45.810" v="65" actId="478"/>
          <ac:picMkLst>
            <pc:docMk/>
            <pc:sldMk cId="605875400" sldId="387"/>
            <ac:picMk id="5" creationId="{6403722F-8857-F91F-F6AB-EBD74BAD7C32}"/>
          </ac:picMkLst>
        </pc:picChg>
        <pc:picChg chg="del">
          <ac:chgData name="McKinlay-Yeaman, Katie" userId="911a8af2-9123-40ad-a1c0-9dc60f52b567" providerId="ADAL" clId="{EB254902-972F-45C9-AC85-3EB12346E309}" dt="2023-10-23T07:50:45.810" v="65" actId="478"/>
          <ac:picMkLst>
            <pc:docMk/>
            <pc:sldMk cId="605875400" sldId="387"/>
            <ac:picMk id="7" creationId="{3D2FE125-E231-DF2E-C59E-360647ABF747}"/>
          </ac:picMkLst>
        </pc:picChg>
        <pc:picChg chg="del">
          <ac:chgData name="McKinlay-Yeaman, Katie" userId="911a8af2-9123-40ad-a1c0-9dc60f52b567" providerId="ADAL" clId="{EB254902-972F-45C9-AC85-3EB12346E309}" dt="2023-10-23T07:50:47.940" v="66" actId="478"/>
          <ac:picMkLst>
            <pc:docMk/>
            <pc:sldMk cId="605875400" sldId="387"/>
            <ac:picMk id="8" creationId="{92DC68E6-D03E-7FBC-2D77-1ECA043A5ACD}"/>
          </ac:picMkLst>
        </pc:picChg>
        <pc:picChg chg="add mod">
          <ac:chgData name="McKinlay-Yeaman, Katie" userId="911a8af2-9123-40ad-a1c0-9dc60f52b567" providerId="ADAL" clId="{EB254902-972F-45C9-AC85-3EB12346E309}" dt="2023-10-23T07:51:01.018" v="68"/>
          <ac:picMkLst>
            <pc:docMk/>
            <pc:sldMk cId="605875400" sldId="387"/>
            <ac:picMk id="13" creationId="{9C959EDC-7F98-5E53-9862-4AC84F39C30E}"/>
          </ac:picMkLst>
        </pc:picChg>
        <pc:picChg chg="add mod">
          <ac:chgData name="McKinlay-Yeaman, Katie" userId="911a8af2-9123-40ad-a1c0-9dc60f52b567" providerId="ADAL" clId="{EB254902-972F-45C9-AC85-3EB12346E309}" dt="2023-10-23T07:51:01.018" v="68"/>
          <ac:picMkLst>
            <pc:docMk/>
            <pc:sldMk cId="605875400" sldId="387"/>
            <ac:picMk id="17" creationId="{C1E9F210-0C65-462D-8AE5-5C81B6CA771D}"/>
          </ac:picMkLst>
        </pc:picChg>
        <pc:picChg chg="add mod">
          <ac:chgData name="McKinlay-Yeaman, Katie" userId="911a8af2-9123-40ad-a1c0-9dc60f52b567" providerId="ADAL" clId="{EB254902-972F-45C9-AC85-3EB12346E309}" dt="2023-10-23T07:51:01.018" v="68"/>
          <ac:picMkLst>
            <pc:docMk/>
            <pc:sldMk cId="605875400" sldId="387"/>
            <ac:picMk id="18" creationId="{E3EC24F7-A381-6456-F49C-5A4BF6F30379}"/>
          </ac:picMkLst>
        </pc:picChg>
      </pc:sldChg>
      <pc:sldChg chg="addSp modSp add mod ord modNotesTx">
        <pc:chgData name="McKinlay-Yeaman, Katie" userId="911a8af2-9123-40ad-a1c0-9dc60f52b567" providerId="ADAL" clId="{EB254902-972F-45C9-AC85-3EB12346E309}" dt="2023-10-23T10:32:24.795" v="2497"/>
        <pc:sldMkLst>
          <pc:docMk/>
          <pc:sldMk cId="2392995418" sldId="398"/>
        </pc:sldMkLst>
        <pc:spChg chg="mod">
          <ac:chgData name="McKinlay-Yeaman, Katie" userId="911a8af2-9123-40ad-a1c0-9dc60f52b567" providerId="ADAL" clId="{EB254902-972F-45C9-AC85-3EB12346E309}" dt="2023-10-23T08:14:59.384" v="154" actId="20577"/>
          <ac:spMkLst>
            <pc:docMk/>
            <pc:sldMk cId="2392995418" sldId="398"/>
            <ac:spMk id="4" creationId="{EF5C731C-02F0-2087-81A7-920D58312568}"/>
          </ac:spMkLst>
        </pc:spChg>
        <pc:picChg chg="add mod">
          <ac:chgData name="McKinlay-Yeaman, Katie" userId="911a8af2-9123-40ad-a1c0-9dc60f52b567" providerId="ADAL" clId="{EB254902-972F-45C9-AC85-3EB12346E309}" dt="2023-10-23T08:18:03.239" v="158" actId="14100"/>
          <ac:picMkLst>
            <pc:docMk/>
            <pc:sldMk cId="2392995418" sldId="398"/>
            <ac:picMk id="2" creationId="{FE5F6A08-3401-1389-0574-B086A848B34F}"/>
          </ac:picMkLst>
        </pc:picChg>
      </pc:sldChg>
      <pc:sldChg chg="addSp delSp modSp add mod modNotesTx">
        <pc:chgData name="McKinlay-Yeaman, Katie" userId="911a8af2-9123-40ad-a1c0-9dc60f52b567" providerId="ADAL" clId="{EB254902-972F-45C9-AC85-3EB12346E309}" dt="2023-10-23T08:42:56.055" v="841" actId="20577"/>
        <pc:sldMkLst>
          <pc:docMk/>
          <pc:sldMk cId="3507591278" sldId="402"/>
        </pc:sldMkLst>
        <pc:spChg chg="mod">
          <ac:chgData name="McKinlay-Yeaman, Katie" userId="911a8af2-9123-40ad-a1c0-9dc60f52b567" providerId="ADAL" clId="{EB254902-972F-45C9-AC85-3EB12346E309}" dt="2023-10-23T08:36:47.540" v="639" actId="1076"/>
          <ac:spMkLst>
            <pc:docMk/>
            <pc:sldMk cId="3507591278" sldId="402"/>
            <ac:spMk id="2" creationId="{1A391BCA-7A65-D397-9726-18F86430899B}"/>
          </ac:spMkLst>
        </pc:spChg>
        <pc:spChg chg="add del">
          <ac:chgData name="McKinlay-Yeaman, Katie" userId="911a8af2-9123-40ad-a1c0-9dc60f52b567" providerId="ADAL" clId="{EB254902-972F-45C9-AC85-3EB12346E309}" dt="2023-10-23T08:36:06.783" v="622" actId="22"/>
          <ac:spMkLst>
            <pc:docMk/>
            <pc:sldMk cId="3507591278" sldId="402"/>
            <ac:spMk id="5" creationId="{C282A09A-A950-7C1E-6C22-E7B0FFA93F36}"/>
          </ac:spMkLst>
        </pc:spChg>
      </pc:sldChg>
      <pc:sldChg chg="add modNotesTx">
        <pc:chgData name="McKinlay-Yeaman, Katie" userId="911a8af2-9123-40ad-a1c0-9dc60f52b567" providerId="ADAL" clId="{EB254902-972F-45C9-AC85-3EB12346E309}" dt="2023-10-23T09:47:24.033" v="2333" actId="20577"/>
        <pc:sldMkLst>
          <pc:docMk/>
          <pc:sldMk cId="4047382394" sldId="408"/>
        </pc:sldMkLst>
      </pc:sldChg>
      <pc:sldChg chg="modSp add">
        <pc:chgData name="McKinlay-Yeaman, Katie" userId="911a8af2-9123-40ad-a1c0-9dc60f52b567" providerId="ADAL" clId="{EB254902-972F-45C9-AC85-3EB12346E309}" dt="2023-10-23T07:49:26.125" v="61" actId="20577"/>
        <pc:sldMkLst>
          <pc:docMk/>
          <pc:sldMk cId="690644831" sldId="409"/>
        </pc:sldMkLst>
        <pc:spChg chg="mod">
          <ac:chgData name="McKinlay-Yeaman, Katie" userId="911a8af2-9123-40ad-a1c0-9dc60f52b567" providerId="ADAL" clId="{EB254902-972F-45C9-AC85-3EB12346E309}" dt="2023-10-23T07:49:26.125" v="61" actId="20577"/>
          <ac:spMkLst>
            <pc:docMk/>
            <pc:sldMk cId="690644831" sldId="409"/>
            <ac:spMk id="6" creationId="{87A39843-7912-11FE-3349-61A9226A0453}"/>
          </ac:spMkLst>
        </pc:spChg>
      </pc:sldChg>
      <pc:sldChg chg="add ord modNotesTx">
        <pc:chgData name="McKinlay-Yeaman, Katie" userId="911a8af2-9123-40ad-a1c0-9dc60f52b567" providerId="ADAL" clId="{EB254902-972F-45C9-AC85-3EB12346E309}" dt="2023-10-23T13:55:26.807" v="3261" actId="20577"/>
        <pc:sldMkLst>
          <pc:docMk/>
          <pc:sldMk cId="774150949" sldId="414"/>
        </pc:sldMkLst>
      </pc:sldChg>
      <pc:sldChg chg="addSp delSp modSp add mod ord delAnim modAnim modNotesTx">
        <pc:chgData name="McKinlay-Yeaman, Katie" userId="911a8af2-9123-40ad-a1c0-9dc60f52b567" providerId="ADAL" clId="{EB254902-972F-45C9-AC85-3EB12346E309}" dt="2023-10-25T15:06:05.393" v="3321" actId="20577"/>
        <pc:sldMkLst>
          <pc:docMk/>
          <pc:sldMk cId="3230462417" sldId="415"/>
        </pc:sldMkLst>
        <pc:spChg chg="del">
          <ac:chgData name="McKinlay-Yeaman, Katie" userId="911a8af2-9123-40ad-a1c0-9dc60f52b567" providerId="ADAL" clId="{EB254902-972F-45C9-AC85-3EB12346E309}" dt="2023-10-23T08:01:39.690" v="123" actId="478"/>
          <ac:spMkLst>
            <pc:docMk/>
            <pc:sldMk cId="3230462417" sldId="415"/>
            <ac:spMk id="8" creationId="{E0EFB6C2-D78A-46D2-82FE-9EABB4263C45}"/>
          </ac:spMkLst>
        </pc:spChg>
        <pc:spChg chg="add mod">
          <ac:chgData name="McKinlay-Yeaman, Katie" userId="911a8af2-9123-40ad-a1c0-9dc60f52b567" providerId="ADAL" clId="{EB254902-972F-45C9-AC85-3EB12346E309}" dt="2023-10-23T08:01:43.151" v="125"/>
          <ac:spMkLst>
            <pc:docMk/>
            <pc:sldMk cId="3230462417" sldId="415"/>
            <ac:spMk id="12" creationId="{87AD2ED6-73CD-14A0-A161-D7754DC3276C}"/>
          </ac:spMkLst>
        </pc:spChg>
        <pc:spChg chg="add mod">
          <ac:chgData name="McKinlay-Yeaman, Katie" userId="911a8af2-9123-40ad-a1c0-9dc60f52b567" providerId="ADAL" clId="{EB254902-972F-45C9-AC85-3EB12346E309}" dt="2023-10-23T08:01:43.151" v="125"/>
          <ac:spMkLst>
            <pc:docMk/>
            <pc:sldMk cId="3230462417" sldId="415"/>
            <ac:spMk id="13" creationId="{D9DEFDCC-E7B1-8F52-942E-5D879130F058}"/>
          </ac:spMkLst>
        </pc:spChg>
        <pc:spChg chg="add mod">
          <ac:chgData name="McKinlay-Yeaman, Katie" userId="911a8af2-9123-40ad-a1c0-9dc60f52b567" providerId="ADAL" clId="{EB254902-972F-45C9-AC85-3EB12346E309}" dt="2023-10-23T08:01:43.151" v="125"/>
          <ac:spMkLst>
            <pc:docMk/>
            <pc:sldMk cId="3230462417" sldId="415"/>
            <ac:spMk id="14" creationId="{80365D11-D729-F0F8-9CB5-B3BF2C3421F4}"/>
          </ac:spMkLst>
        </pc:spChg>
        <pc:spChg chg="del">
          <ac:chgData name="McKinlay-Yeaman, Katie" userId="911a8af2-9123-40ad-a1c0-9dc60f52b567" providerId="ADAL" clId="{EB254902-972F-45C9-AC85-3EB12346E309}" dt="2023-10-23T08:01:39.690" v="123" actId="478"/>
          <ac:spMkLst>
            <pc:docMk/>
            <pc:sldMk cId="3230462417" sldId="415"/>
            <ac:spMk id="17" creationId="{C38477C2-F7E1-9CAA-6D81-675FE3E9D7D5}"/>
          </ac:spMkLst>
        </pc:spChg>
        <pc:spChg chg="del">
          <ac:chgData name="McKinlay-Yeaman, Katie" userId="911a8af2-9123-40ad-a1c0-9dc60f52b567" providerId="ADAL" clId="{EB254902-972F-45C9-AC85-3EB12346E309}" dt="2023-10-23T08:01:39.690" v="123" actId="478"/>
          <ac:spMkLst>
            <pc:docMk/>
            <pc:sldMk cId="3230462417" sldId="415"/>
            <ac:spMk id="18" creationId="{97DB424C-B508-DD9A-5672-D6434786FC97}"/>
          </ac:spMkLst>
        </pc:spChg>
        <pc:picChg chg="del">
          <ac:chgData name="McKinlay-Yeaman, Katie" userId="911a8af2-9123-40ad-a1c0-9dc60f52b567" providerId="ADAL" clId="{EB254902-972F-45C9-AC85-3EB12346E309}" dt="2023-10-23T08:01:42.249" v="124" actId="478"/>
          <ac:picMkLst>
            <pc:docMk/>
            <pc:sldMk cId="3230462417" sldId="415"/>
            <ac:picMk id="4" creationId="{4479BE4A-1E0A-485D-4D48-CA30F80C1DD5}"/>
          </ac:picMkLst>
        </pc:picChg>
        <pc:picChg chg="add del mod">
          <ac:chgData name="McKinlay-Yeaman, Katie" userId="911a8af2-9123-40ad-a1c0-9dc60f52b567" providerId="ADAL" clId="{EB254902-972F-45C9-AC85-3EB12346E309}" dt="2023-10-23T08:01:39.690" v="123" actId="478"/>
          <ac:picMkLst>
            <pc:docMk/>
            <pc:sldMk cId="3230462417" sldId="415"/>
            <ac:picMk id="5" creationId="{89B872D0-397A-1455-7D8F-FCA95D07918E}"/>
          </ac:picMkLst>
        </pc:picChg>
        <pc:picChg chg="add mod">
          <ac:chgData name="McKinlay-Yeaman, Katie" userId="911a8af2-9123-40ad-a1c0-9dc60f52b567" providerId="ADAL" clId="{EB254902-972F-45C9-AC85-3EB12346E309}" dt="2023-10-23T08:02:03.397" v="129" actId="1076"/>
          <ac:picMkLst>
            <pc:docMk/>
            <pc:sldMk cId="3230462417" sldId="415"/>
            <ac:picMk id="7" creationId="{AC2DD0EF-576B-9A3E-8C59-BDDB49BB8514}"/>
          </ac:picMkLst>
        </pc:picChg>
        <pc:picChg chg="add mod">
          <ac:chgData name="McKinlay-Yeaman, Katie" userId="911a8af2-9123-40ad-a1c0-9dc60f52b567" providerId="ADAL" clId="{EB254902-972F-45C9-AC85-3EB12346E309}" dt="2023-10-23T08:02:10.405" v="131" actId="1076"/>
          <ac:picMkLst>
            <pc:docMk/>
            <pc:sldMk cId="3230462417" sldId="415"/>
            <ac:picMk id="10" creationId="{D98AD8E6-251E-12B3-9F15-FD8ED9201079}"/>
          </ac:picMkLst>
        </pc:picChg>
        <pc:picChg chg="add mod">
          <ac:chgData name="McKinlay-Yeaman, Katie" userId="911a8af2-9123-40ad-a1c0-9dc60f52b567" providerId="ADAL" clId="{EB254902-972F-45C9-AC85-3EB12346E309}" dt="2023-10-23T08:01:54.539" v="127" actId="1076"/>
          <ac:picMkLst>
            <pc:docMk/>
            <pc:sldMk cId="3230462417" sldId="415"/>
            <ac:picMk id="11" creationId="{5B9EF8D8-C890-0FBD-2BEA-245F232849BE}"/>
          </ac:picMkLst>
        </pc:picChg>
        <pc:picChg chg="del">
          <ac:chgData name="McKinlay-Yeaman, Katie" userId="911a8af2-9123-40ad-a1c0-9dc60f52b567" providerId="ADAL" clId="{EB254902-972F-45C9-AC85-3EB12346E309}" dt="2023-10-23T08:01:39.690" v="123" actId="478"/>
          <ac:picMkLst>
            <pc:docMk/>
            <pc:sldMk cId="3230462417" sldId="415"/>
            <ac:picMk id="15" creationId="{EECA3D7E-91EB-8609-6E80-3EE3EDF5A8FC}"/>
          </ac:picMkLst>
        </pc:picChg>
        <pc:picChg chg="del">
          <ac:chgData name="McKinlay-Yeaman, Katie" userId="911a8af2-9123-40ad-a1c0-9dc60f52b567" providerId="ADAL" clId="{EB254902-972F-45C9-AC85-3EB12346E309}" dt="2023-10-23T08:01:39.690" v="123" actId="478"/>
          <ac:picMkLst>
            <pc:docMk/>
            <pc:sldMk cId="3230462417" sldId="415"/>
            <ac:picMk id="16" creationId="{D9BA2431-F590-6C0F-17E1-E7894B886674}"/>
          </ac:picMkLst>
        </pc:picChg>
      </pc:sldChg>
      <pc:sldChg chg="add">
        <pc:chgData name="McKinlay-Yeaman, Katie" userId="911a8af2-9123-40ad-a1c0-9dc60f52b567" providerId="ADAL" clId="{EB254902-972F-45C9-AC85-3EB12346E309}" dt="2023-10-23T13:17:37.605" v="3087"/>
        <pc:sldMkLst>
          <pc:docMk/>
          <pc:sldMk cId="3669768236" sldId="416"/>
        </pc:sldMkLst>
      </pc:sldChg>
      <pc:sldChg chg="delSp modSp add mod ord modNotesTx">
        <pc:chgData name="McKinlay-Yeaman, Katie" userId="911a8af2-9123-40ad-a1c0-9dc60f52b567" providerId="ADAL" clId="{EB254902-972F-45C9-AC85-3EB12346E309}" dt="2023-10-25T15:32:17.178" v="3330" actId="20577"/>
        <pc:sldMkLst>
          <pc:docMk/>
          <pc:sldMk cId="3005775921" sldId="418"/>
        </pc:sldMkLst>
        <pc:picChg chg="mod">
          <ac:chgData name="McKinlay-Yeaman, Katie" userId="911a8af2-9123-40ad-a1c0-9dc60f52b567" providerId="ADAL" clId="{EB254902-972F-45C9-AC85-3EB12346E309}" dt="2023-10-23T10:35:41.353" v="2499" actId="1076"/>
          <ac:picMkLst>
            <pc:docMk/>
            <pc:sldMk cId="3005775921" sldId="418"/>
            <ac:picMk id="2" creationId="{ADC9ED13-9703-9697-4AE7-A99506AD9B89}"/>
          </ac:picMkLst>
        </pc:picChg>
        <pc:picChg chg="del">
          <ac:chgData name="McKinlay-Yeaman, Katie" userId="911a8af2-9123-40ad-a1c0-9dc60f52b567" providerId="ADAL" clId="{EB254902-972F-45C9-AC85-3EB12346E309}" dt="2023-10-23T07:56:05.586" v="73" actId="478"/>
          <ac:picMkLst>
            <pc:docMk/>
            <pc:sldMk cId="3005775921" sldId="418"/>
            <ac:picMk id="8" creationId="{63F3A759-7170-5651-5ABC-F9EB48AA2AE9}"/>
          </ac:picMkLst>
        </pc:picChg>
        <pc:picChg chg="mod">
          <ac:chgData name="McKinlay-Yeaman, Katie" userId="911a8af2-9123-40ad-a1c0-9dc60f52b567" providerId="ADAL" clId="{EB254902-972F-45C9-AC85-3EB12346E309}" dt="2023-10-23T07:56:09.984" v="74" actId="1076"/>
          <ac:picMkLst>
            <pc:docMk/>
            <pc:sldMk cId="3005775921" sldId="418"/>
            <ac:picMk id="9" creationId="{94B8048E-5AE1-C20D-96E6-D85D188BFAE6}"/>
          </ac:picMkLst>
        </pc:picChg>
      </pc:sldChg>
      <pc:sldChg chg="addSp delSp modSp add mod ord modNotesTx">
        <pc:chgData name="McKinlay-Yeaman, Katie" userId="911a8af2-9123-40ad-a1c0-9dc60f52b567" providerId="ADAL" clId="{EB254902-972F-45C9-AC85-3EB12346E309}" dt="2023-10-23T13:36:59.939" v="3107"/>
        <pc:sldMkLst>
          <pc:docMk/>
          <pc:sldMk cId="159780771" sldId="419"/>
        </pc:sldMkLst>
        <pc:spChg chg="mod">
          <ac:chgData name="McKinlay-Yeaman, Katie" userId="911a8af2-9123-40ad-a1c0-9dc60f52b567" providerId="ADAL" clId="{EB254902-972F-45C9-AC85-3EB12346E309}" dt="2023-10-23T08:19:12.629" v="178" actId="20577"/>
          <ac:spMkLst>
            <pc:docMk/>
            <pc:sldMk cId="159780771" sldId="419"/>
            <ac:spMk id="4" creationId="{EF5C731C-02F0-2087-81A7-920D58312568}"/>
          </ac:spMkLst>
        </pc:spChg>
        <pc:picChg chg="del">
          <ac:chgData name="McKinlay-Yeaman, Katie" userId="911a8af2-9123-40ad-a1c0-9dc60f52b567" providerId="ADAL" clId="{EB254902-972F-45C9-AC85-3EB12346E309}" dt="2023-10-23T08:19:17.792" v="179" actId="478"/>
          <ac:picMkLst>
            <pc:docMk/>
            <pc:sldMk cId="159780771" sldId="419"/>
            <ac:picMk id="2" creationId="{ADC9ED13-9703-9697-4AE7-A99506AD9B89}"/>
          </ac:picMkLst>
        </pc:picChg>
        <pc:picChg chg="add mod">
          <ac:chgData name="McKinlay-Yeaman, Katie" userId="911a8af2-9123-40ad-a1c0-9dc60f52b567" providerId="ADAL" clId="{EB254902-972F-45C9-AC85-3EB12346E309}" dt="2023-10-23T08:19:19.775" v="181"/>
          <ac:picMkLst>
            <pc:docMk/>
            <pc:sldMk cId="159780771" sldId="419"/>
            <ac:picMk id="3" creationId="{8C2911F4-84BD-4612-70C4-B8F0D0E73305}"/>
          </ac:picMkLst>
        </pc:picChg>
        <pc:picChg chg="del">
          <ac:chgData name="McKinlay-Yeaman, Katie" userId="911a8af2-9123-40ad-a1c0-9dc60f52b567" providerId="ADAL" clId="{EB254902-972F-45C9-AC85-3EB12346E309}" dt="2023-10-23T08:19:19.380" v="180" actId="478"/>
          <ac:picMkLst>
            <pc:docMk/>
            <pc:sldMk cId="159780771" sldId="419"/>
            <ac:picMk id="9" creationId="{94B8048E-5AE1-C20D-96E6-D85D188BFAE6}"/>
          </ac:picMkLst>
        </pc:picChg>
      </pc:sldChg>
      <pc:sldChg chg="add del ord modNotesTx">
        <pc:chgData name="McKinlay-Yeaman, Katie" userId="911a8af2-9123-40ad-a1c0-9dc60f52b567" providerId="ADAL" clId="{EB254902-972F-45C9-AC85-3EB12346E309}" dt="2023-10-23T09:36:00.369" v="2058" actId="47"/>
        <pc:sldMkLst>
          <pc:docMk/>
          <pc:sldMk cId="2128725937" sldId="420"/>
        </pc:sldMkLst>
      </pc:sldChg>
      <pc:sldChg chg="addSp modSp add mod ord modNotesTx">
        <pc:chgData name="McKinlay-Yeaman, Katie" userId="911a8af2-9123-40ad-a1c0-9dc60f52b567" providerId="ADAL" clId="{EB254902-972F-45C9-AC85-3EB12346E309}" dt="2023-10-23T09:43:51.194" v="2278" actId="113"/>
        <pc:sldMkLst>
          <pc:docMk/>
          <pc:sldMk cId="3072422115" sldId="421"/>
        </pc:sldMkLst>
        <pc:spChg chg="mod">
          <ac:chgData name="McKinlay-Yeaman, Katie" userId="911a8af2-9123-40ad-a1c0-9dc60f52b567" providerId="ADAL" clId="{EB254902-972F-45C9-AC85-3EB12346E309}" dt="2023-10-23T09:43:51.194" v="2278" actId="113"/>
          <ac:spMkLst>
            <pc:docMk/>
            <pc:sldMk cId="3072422115" sldId="421"/>
            <ac:spMk id="4" creationId="{14D4B1E7-A78B-8752-D27C-6D6E1125EDC2}"/>
          </ac:spMkLst>
        </pc:spChg>
        <pc:spChg chg="add mod">
          <ac:chgData name="McKinlay-Yeaman, Katie" userId="911a8af2-9123-40ad-a1c0-9dc60f52b567" providerId="ADAL" clId="{EB254902-972F-45C9-AC85-3EB12346E309}" dt="2023-10-23T09:25:28.954" v="1923" actId="571"/>
          <ac:spMkLst>
            <pc:docMk/>
            <pc:sldMk cId="3072422115" sldId="421"/>
            <ac:spMk id="8" creationId="{18D1FA5A-6F86-3D88-0AB5-B3C99BFEEA70}"/>
          </ac:spMkLst>
        </pc:spChg>
      </pc:sldChg>
      <pc:sldChg chg="delSp modSp add del mod ord modNotesTx">
        <pc:chgData name="McKinlay-Yeaman, Katie" userId="911a8af2-9123-40ad-a1c0-9dc60f52b567" providerId="ADAL" clId="{EB254902-972F-45C9-AC85-3EB12346E309}" dt="2023-10-23T09:33:09.983" v="2040" actId="47"/>
        <pc:sldMkLst>
          <pc:docMk/>
          <pc:sldMk cId="71117638" sldId="422"/>
        </pc:sldMkLst>
        <pc:spChg chg="mod">
          <ac:chgData name="McKinlay-Yeaman, Katie" userId="911a8af2-9123-40ad-a1c0-9dc60f52b567" providerId="ADAL" clId="{EB254902-972F-45C9-AC85-3EB12346E309}" dt="2023-10-23T09:31:33.758" v="2034" actId="20577"/>
          <ac:spMkLst>
            <pc:docMk/>
            <pc:sldMk cId="71117638" sldId="422"/>
            <ac:spMk id="4" creationId="{EF5C731C-02F0-2087-81A7-920D58312568}"/>
          </ac:spMkLst>
        </pc:spChg>
        <pc:picChg chg="del">
          <ac:chgData name="McKinlay-Yeaman, Katie" userId="911a8af2-9123-40ad-a1c0-9dc60f52b567" providerId="ADAL" clId="{EB254902-972F-45C9-AC85-3EB12346E309}" dt="2023-10-23T08:23:53.819" v="194" actId="478"/>
          <ac:picMkLst>
            <pc:docMk/>
            <pc:sldMk cId="71117638" sldId="422"/>
            <ac:picMk id="3" creationId="{8C2911F4-84BD-4612-70C4-B8F0D0E73305}"/>
          </ac:picMkLst>
        </pc:picChg>
      </pc:sldChg>
      <pc:sldChg chg="add del">
        <pc:chgData name="McKinlay-Yeaman, Katie" userId="911a8af2-9123-40ad-a1c0-9dc60f52b567" providerId="ADAL" clId="{EB254902-972F-45C9-AC85-3EB12346E309}" dt="2023-10-23T08:46:15.024" v="1018" actId="47"/>
        <pc:sldMkLst>
          <pc:docMk/>
          <pc:sldMk cId="1158902163" sldId="423"/>
        </pc:sldMkLst>
      </pc:sldChg>
      <pc:sldChg chg="add del">
        <pc:chgData name="McKinlay-Yeaman, Katie" userId="911a8af2-9123-40ad-a1c0-9dc60f52b567" providerId="ADAL" clId="{EB254902-972F-45C9-AC85-3EB12346E309}" dt="2023-10-23T08:43:47.454" v="855"/>
        <pc:sldMkLst>
          <pc:docMk/>
          <pc:sldMk cId="2253619399" sldId="423"/>
        </pc:sldMkLst>
      </pc:sldChg>
      <pc:sldChg chg="addSp delSp modSp add mod ord modAnim modNotesTx">
        <pc:chgData name="McKinlay-Yeaman, Katie" userId="911a8af2-9123-40ad-a1c0-9dc60f52b567" providerId="ADAL" clId="{EB254902-972F-45C9-AC85-3EB12346E309}" dt="2023-10-23T13:37:04.403" v="3109"/>
        <pc:sldMkLst>
          <pc:docMk/>
          <pc:sldMk cId="2898677447" sldId="423"/>
        </pc:sldMkLst>
        <pc:spChg chg="mod">
          <ac:chgData name="McKinlay-Yeaman, Katie" userId="911a8af2-9123-40ad-a1c0-9dc60f52b567" providerId="ADAL" clId="{EB254902-972F-45C9-AC85-3EB12346E309}" dt="2023-10-23T12:57:17.356" v="3059" actId="20577"/>
          <ac:spMkLst>
            <pc:docMk/>
            <pc:sldMk cId="2898677447" sldId="423"/>
            <ac:spMk id="4" creationId="{02211F1A-F6EE-B885-3081-D11C3C469FFB}"/>
          </ac:spMkLst>
        </pc:spChg>
        <pc:spChg chg="mod">
          <ac:chgData name="McKinlay-Yeaman, Katie" userId="911a8af2-9123-40ad-a1c0-9dc60f52b567" providerId="ADAL" clId="{EB254902-972F-45C9-AC85-3EB12346E309}" dt="2023-10-23T09:19:36.286" v="1761" actId="20577"/>
          <ac:spMkLst>
            <pc:docMk/>
            <pc:sldMk cId="2898677447" sldId="423"/>
            <ac:spMk id="6" creationId="{F491CDC0-5F63-5BBC-7575-22D33DD68486}"/>
          </ac:spMkLst>
        </pc:spChg>
        <pc:spChg chg="add del mod">
          <ac:chgData name="McKinlay-Yeaman, Katie" userId="911a8af2-9123-40ad-a1c0-9dc60f52b567" providerId="ADAL" clId="{EB254902-972F-45C9-AC85-3EB12346E309}" dt="2023-10-23T09:19:48.853" v="1766" actId="478"/>
          <ac:spMkLst>
            <pc:docMk/>
            <pc:sldMk cId="2898677447" sldId="423"/>
            <ac:spMk id="9" creationId="{BC39BBEE-6E8E-E9BE-F3CD-F5ECB479398C}"/>
          </ac:spMkLst>
        </pc:spChg>
        <pc:spChg chg="add del">
          <ac:chgData name="McKinlay-Yeaman, Katie" userId="911a8af2-9123-40ad-a1c0-9dc60f52b567" providerId="ADAL" clId="{EB254902-972F-45C9-AC85-3EB12346E309}" dt="2023-10-23T09:20:29.721" v="1773" actId="22"/>
          <ac:spMkLst>
            <pc:docMk/>
            <pc:sldMk cId="2898677447" sldId="423"/>
            <ac:spMk id="13" creationId="{BA84D2C8-BB5A-9516-CF47-E6B0B0DF7424}"/>
          </ac:spMkLst>
        </pc:spChg>
        <pc:picChg chg="del">
          <ac:chgData name="McKinlay-Yeaman, Katie" userId="911a8af2-9123-40ad-a1c0-9dc60f52b567" providerId="ADAL" clId="{EB254902-972F-45C9-AC85-3EB12346E309}" dt="2023-10-23T09:19:43.329" v="1762" actId="478"/>
          <ac:picMkLst>
            <pc:docMk/>
            <pc:sldMk cId="2898677447" sldId="423"/>
            <ac:picMk id="8" creationId="{B8945CBA-26AF-0AAD-270E-8051D16125DE}"/>
          </ac:picMkLst>
        </pc:picChg>
        <pc:picChg chg="add del mod">
          <ac:chgData name="McKinlay-Yeaman, Katie" userId="911a8af2-9123-40ad-a1c0-9dc60f52b567" providerId="ADAL" clId="{EB254902-972F-45C9-AC85-3EB12346E309}" dt="2023-10-23T09:19:45.331" v="1764"/>
          <ac:picMkLst>
            <pc:docMk/>
            <pc:sldMk cId="2898677447" sldId="423"/>
            <ac:picMk id="10" creationId="{5F4E8146-C992-A883-58EC-9B6B407D8D75}"/>
          </ac:picMkLst>
        </pc:picChg>
        <pc:picChg chg="add mod">
          <ac:chgData name="McKinlay-Yeaman, Katie" userId="911a8af2-9123-40ad-a1c0-9dc60f52b567" providerId="ADAL" clId="{EB254902-972F-45C9-AC85-3EB12346E309}" dt="2023-10-23T09:19:52.453" v="1768" actId="1076"/>
          <ac:picMkLst>
            <pc:docMk/>
            <pc:sldMk cId="2898677447" sldId="423"/>
            <ac:picMk id="11" creationId="{B16DE6CA-B8A8-09BD-7302-06AA93380285}"/>
          </ac:picMkLst>
        </pc:picChg>
      </pc:sldChg>
      <pc:sldChg chg="addSp delSp modSp add mod ord modAnim modNotesTx">
        <pc:chgData name="McKinlay-Yeaman, Katie" userId="911a8af2-9123-40ad-a1c0-9dc60f52b567" providerId="ADAL" clId="{EB254902-972F-45C9-AC85-3EB12346E309}" dt="2023-10-23T13:37:06.359" v="3111"/>
        <pc:sldMkLst>
          <pc:docMk/>
          <pc:sldMk cId="624048062" sldId="424"/>
        </pc:sldMkLst>
        <pc:spChg chg="mod">
          <ac:chgData name="McKinlay-Yeaman, Katie" userId="911a8af2-9123-40ad-a1c0-9dc60f52b567" providerId="ADAL" clId="{EB254902-972F-45C9-AC85-3EB12346E309}" dt="2023-10-23T09:21:42.525" v="1816" actId="20577"/>
          <ac:spMkLst>
            <pc:docMk/>
            <pc:sldMk cId="624048062" sldId="424"/>
            <ac:spMk id="4" creationId="{02211F1A-F6EE-B885-3081-D11C3C469FFB}"/>
          </ac:spMkLst>
        </pc:spChg>
        <pc:spChg chg="mod">
          <ac:chgData name="McKinlay-Yeaman, Katie" userId="911a8af2-9123-40ad-a1c0-9dc60f52b567" providerId="ADAL" clId="{EB254902-972F-45C9-AC85-3EB12346E309}" dt="2023-10-23T09:21:37.956" v="1815" actId="20577"/>
          <ac:spMkLst>
            <pc:docMk/>
            <pc:sldMk cId="624048062" sldId="424"/>
            <ac:spMk id="6" creationId="{F491CDC0-5F63-5BBC-7575-22D33DD68486}"/>
          </ac:spMkLst>
        </pc:spChg>
        <pc:spChg chg="add del mod">
          <ac:chgData name="McKinlay-Yeaman, Katie" userId="911a8af2-9123-40ad-a1c0-9dc60f52b567" providerId="ADAL" clId="{EB254902-972F-45C9-AC85-3EB12346E309}" dt="2023-10-23T09:21:17.934" v="1783" actId="478"/>
          <ac:spMkLst>
            <pc:docMk/>
            <pc:sldMk cId="624048062" sldId="424"/>
            <ac:spMk id="9" creationId="{1C298524-60DE-87A0-BE43-D2DCC27C8984}"/>
          </ac:spMkLst>
        </pc:spChg>
        <pc:spChg chg="add mod">
          <ac:chgData name="McKinlay-Yeaman, Katie" userId="911a8af2-9123-40ad-a1c0-9dc60f52b567" providerId="ADAL" clId="{EB254902-972F-45C9-AC85-3EB12346E309}" dt="2023-10-23T12:54:48.360" v="3048" actId="1076"/>
          <ac:spMkLst>
            <pc:docMk/>
            <pc:sldMk cId="624048062" sldId="424"/>
            <ac:spMk id="12" creationId="{12742332-4E4D-BF79-E594-439DD568D841}"/>
          </ac:spMkLst>
        </pc:spChg>
        <pc:picChg chg="del">
          <ac:chgData name="McKinlay-Yeaman, Katie" userId="911a8af2-9123-40ad-a1c0-9dc60f52b567" providerId="ADAL" clId="{EB254902-972F-45C9-AC85-3EB12346E309}" dt="2023-10-23T09:21:06.095" v="1780" actId="478"/>
          <ac:picMkLst>
            <pc:docMk/>
            <pc:sldMk cId="624048062" sldId="424"/>
            <ac:picMk id="8" creationId="{B8945CBA-26AF-0AAD-270E-8051D16125DE}"/>
          </ac:picMkLst>
        </pc:picChg>
        <pc:picChg chg="add mod">
          <ac:chgData name="McKinlay-Yeaman, Katie" userId="911a8af2-9123-40ad-a1c0-9dc60f52b567" providerId="ADAL" clId="{EB254902-972F-45C9-AC85-3EB12346E309}" dt="2023-10-23T10:33:33.200" v="2498" actId="1076"/>
          <ac:picMkLst>
            <pc:docMk/>
            <pc:sldMk cId="624048062" sldId="424"/>
            <ac:picMk id="10" creationId="{EDA9592D-639F-11D6-2C9D-D2777FC67D2D}"/>
          </ac:picMkLst>
        </pc:picChg>
      </pc:sldChg>
      <pc:sldChg chg="add del">
        <pc:chgData name="McKinlay-Yeaman, Katie" userId="911a8af2-9123-40ad-a1c0-9dc60f52b567" providerId="ADAL" clId="{EB254902-972F-45C9-AC85-3EB12346E309}" dt="2023-10-23T09:20:50.052" v="1776" actId="47"/>
        <pc:sldMkLst>
          <pc:docMk/>
          <pc:sldMk cId="2080431097" sldId="424"/>
        </pc:sldMkLst>
      </pc:sldChg>
      <pc:sldChg chg="addSp modSp add del ord modNotesTx">
        <pc:chgData name="McKinlay-Yeaman, Katie" userId="911a8af2-9123-40ad-a1c0-9dc60f52b567" providerId="ADAL" clId="{EB254902-972F-45C9-AC85-3EB12346E309}" dt="2023-10-23T12:57:47.840" v="3062"/>
        <pc:sldMkLst>
          <pc:docMk/>
          <pc:sldMk cId="2936943209" sldId="425"/>
        </pc:sldMkLst>
        <pc:picChg chg="add mod">
          <ac:chgData name="McKinlay-Yeaman, Katie" userId="911a8af2-9123-40ad-a1c0-9dc60f52b567" providerId="ADAL" clId="{EB254902-972F-45C9-AC85-3EB12346E309}" dt="2023-10-23T12:57:47.840" v="3062"/>
          <ac:picMkLst>
            <pc:docMk/>
            <pc:sldMk cId="2936943209" sldId="425"/>
            <ac:picMk id="2" creationId="{C9B05A30-CAA2-F2CD-4CE5-5E268BA600AF}"/>
          </ac:picMkLst>
        </pc:picChg>
      </pc:sldChg>
      <pc:sldChg chg="modSp add mod modAnim modNotesTx">
        <pc:chgData name="McKinlay-Yeaman, Katie" userId="911a8af2-9123-40ad-a1c0-9dc60f52b567" providerId="ADAL" clId="{EB254902-972F-45C9-AC85-3EB12346E309}" dt="2023-10-23T14:02:38.688" v="3288"/>
        <pc:sldMkLst>
          <pc:docMk/>
          <pc:sldMk cId="2622587692" sldId="426"/>
        </pc:sldMkLst>
        <pc:spChg chg="mod">
          <ac:chgData name="McKinlay-Yeaman, Katie" userId="911a8af2-9123-40ad-a1c0-9dc60f52b567" providerId="ADAL" clId="{EB254902-972F-45C9-AC85-3EB12346E309}" dt="2023-10-23T14:02:34.498" v="3287" actId="1076"/>
          <ac:spMkLst>
            <pc:docMk/>
            <pc:sldMk cId="2622587692" sldId="426"/>
            <ac:spMk id="17" creationId="{B1641AF3-3938-3150-D636-AB341E675CF8}"/>
          </ac:spMkLst>
        </pc:spChg>
      </pc:sldChg>
      <pc:sldMasterChg chg="delSldLayout">
        <pc:chgData name="McKinlay-Yeaman, Katie" userId="911a8af2-9123-40ad-a1c0-9dc60f52b567" providerId="ADAL" clId="{EB254902-972F-45C9-AC85-3EB12346E309}" dt="2023-10-23T13:17:31.402" v="3086" actId="47"/>
        <pc:sldMasterMkLst>
          <pc:docMk/>
          <pc:sldMasterMk cId="3344989542" sldId="2147483800"/>
        </pc:sldMasterMkLst>
        <pc:sldLayoutChg chg="del">
          <pc:chgData name="McKinlay-Yeaman, Katie" userId="911a8af2-9123-40ad-a1c0-9dc60f52b567" providerId="ADAL" clId="{EB254902-972F-45C9-AC85-3EB12346E309}" dt="2023-10-23T13:17:31.402" v="3086" actId="47"/>
          <pc:sldLayoutMkLst>
            <pc:docMk/>
            <pc:sldMasterMk cId="3344989542" sldId="2147483800"/>
            <pc:sldLayoutMk cId="1919840677" sldId="2147483825"/>
          </pc:sldLayoutMkLst>
        </pc:sldLayoutChg>
      </pc:sldMasterChg>
    </pc:docChg>
  </pc:docChgLst>
  <pc:docChgLst>
    <pc:chgData name="McKinlay-Yeaman, Katie" userId="911a8af2-9123-40ad-a1c0-9dc60f52b567" providerId="ADAL" clId="{7CE47148-7A69-4999-8F61-657176218A69}"/>
    <pc:docChg chg="undo custSel addSld delSld modSld sldOrd addMainMaster">
      <pc:chgData name="McKinlay-Yeaman, Katie" userId="911a8af2-9123-40ad-a1c0-9dc60f52b567" providerId="ADAL" clId="{7CE47148-7A69-4999-8F61-657176218A69}" dt="2023-12-04T13:32:17.013" v="406" actId="47"/>
      <pc:docMkLst>
        <pc:docMk/>
      </pc:docMkLst>
      <pc:sldChg chg="modSp mod modNotesTx">
        <pc:chgData name="McKinlay-Yeaman, Katie" userId="911a8af2-9123-40ad-a1c0-9dc60f52b567" providerId="ADAL" clId="{7CE47148-7A69-4999-8F61-657176218A69}" dt="2023-12-04T13:11:16.131" v="116" actId="1076"/>
        <pc:sldMkLst>
          <pc:docMk/>
          <pc:sldMk cId="3733775849" sldId="305"/>
        </pc:sldMkLst>
        <pc:spChg chg="mod">
          <ac:chgData name="McKinlay-Yeaman, Katie" userId="911a8af2-9123-40ad-a1c0-9dc60f52b567" providerId="ADAL" clId="{7CE47148-7A69-4999-8F61-657176218A69}" dt="2023-12-04T13:11:16.131" v="116" actId="1076"/>
          <ac:spMkLst>
            <pc:docMk/>
            <pc:sldMk cId="3733775849" sldId="305"/>
            <ac:spMk id="8" creationId="{CFAD19E7-A84A-0D33-CA7D-4313584FECF7}"/>
          </ac:spMkLst>
        </pc:spChg>
        <pc:spChg chg="mod">
          <ac:chgData name="McKinlay-Yeaman, Katie" userId="911a8af2-9123-40ad-a1c0-9dc60f52b567" providerId="ADAL" clId="{7CE47148-7A69-4999-8F61-657176218A69}" dt="2023-12-04T13:11:12.500" v="115" actId="1076"/>
          <ac:spMkLst>
            <pc:docMk/>
            <pc:sldMk cId="3733775849" sldId="305"/>
            <ac:spMk id="12" creationId="{EB98A30C-3490-BA0B-9FDE-57EF4CB7C137}"/>
          </ac:spMkLst>
        </pc:spChg>
      </pc:sldChg>
      <pc:sldChg chg="modSp mod modNotesTx">
        <pc:chgData name="McKinlay-Yeaman, Katie" userId="911a8af2-9123-40ad-a1c0-9dc60f52b567" providerId="ADAL" clId="{7CE47148-7A69-4999-8F61-657176218A69}" dt="2023-12-04T13:13:59.117" v="256" actId="20577"/>
        <pc:sldMkLst>
          <pc:docMk/>
          <pc:sldMk cId="122446449" sldId="309"/>
        </pc:sldMkLst>
        <pc:spChg chg="mod">
          <ac:chgData name="McKinlay-Yeaman, Katie" userId="911a8af2-9123-40ad-a1c0-9dc60f52b567" providerId="ADAL" clId="{7CE47148-7A69-4999-8F61-657176218A69}" dt="2023-12-04T13:13:18.941" v="246" actId="1076"/>
          <ac:spMkLst>
            <pc:docMk/>
            <pc:sldMk cId="122446449" sldId="309"/>
            <ac:spMk id="3" creationId="{E60AF316-40C0-4415-831E-5A1E480D2A8D}"/>
          </ac:spMkLst>
        </pc:spChg>
        <pc:spChg chg="mod">
          <ac:chgData name="McKinlay-Yeaman, Katie" userId="911a8af2-9123-40ad-a1c0-9dc60f52b567" providerId="ADAL" clId="{7CE47148-7A69-4999-8F61-657176218A69}" dt="2023-12-04T13:13:12.400" v="245" actId="1076"/>
          <ac:spMkLst>
            <pc:docMk/>
            <pc:sldMk cId="122446449" sldId="309"/>
            <ac:spMk id="4" creationId="{2AD49450-E5AC-6098-1740-BC21E6C62336}"/>
          </ac:spMkLst>
        </pc:spChg>
        <pc:spChg chg="mod">
          <ac:chgData name="McKinlay-Yeaman, Katie" userId="911a8af2-9123-40ad-a1c0-9dc60f52b567" providerId="ADAL" clId="{7CE47148-7A69-4999-8F61-657176218A69}" dt="2023-12-04T13:13:25.786" v="247" actId="1076"/>
          <ac:spMkLst>
            <pc:docMk/>
            <pc:sldMk cId="122446449" sldId="309"/>
            <ac:spMk id="11" creationId="{3DC89992-1A7C-AC59-F398-FF8B50F7DE84}"/>
          </ac:spMkLst>
        </pc:spChg>
        <pc:spChg chg="mod">
          <ac:chgData name="McKinlay-Yeaman, Katie" userId="911a8af2-9123-40ad-a1c0-9dc60f52b567" providerId="ADAL" clId="{7CE47148-7A69-4999-8F61-657176218A69}" dt="2023-12-04T13:13:06.520" v="244" actId="1076"/>
          <ac:spMkLst>
            <pc:docMk/>
            <pc:sldMk cId="122446449" sldId="309"/>
            <ac:spMk id="13" creationId="{E074D3C0-7538-1F42-EC80-8F794C00C6CF}"/>
          </ac:spMkLst>
        </pc:spChg>
      </pc:sldChg>
      <pc:sldChg chg="modSp mod">
        <pc:chgData name="McKinlay-Yeaman, Katie" userId="911a8af2-9123-40ad-a1c0-9dc60f52b567" providerId="ADAL" clId="{7CE47148-7A69-4999-8F61-657176218A69}" dt="2023-12-04T13:19:19.006" v="318" actId="1076"/>
        <pc:sldMkLst>
          <pc:docMk/>
          <pc:sldMk cId="4076423442" sldId="310"/>
        </pc:sldMkLst>
        <pc:spChg chg="mod">
          <ac:chgData name="McKinlay-Yeaman, Katie" userId="911a8af2-9123-40ad-a1c0-9dc60f52b567" providerId="ADAL" clId="{7CE47148-7A69-4999-8F61-657176218A69}" dt="2023-12-04T13:19:19.006" v="318" actId="1076"/>
          <ac:spMkLst>
            <pc:docMk/>
            <pc:sldMk cId="4076423442" sldId="310"/>
            <ac:spMk id="2" creationId="{1CBA2196-B4F6-4EC9-B455-8902C62B1C46}"/>
          </ac:spMkLst>
        </pc:spChg>
      </pc:sldChg>
      <pc:sldChg chg="del">
        <pc:chgData name="McKinlay-Yeaman, Katie" userId="911a8af2-9123-40ad-a1c0-9dc60f52b567" providerId="ADAL" clId="{7CE47148-7A69-4999-8F61-657176218A69}" dt="2023-12-04T13:24:10.432" v="341" actId="47"/>
        <pc:sldMkLst>
          <pc:docMk/>
          <pc:sldMk cId="76103064" sldId="318"/>
        </pc:sldMkLst>
      </pc:sldChg>
      <pc:sldChg chg="del">
        <pc:chgData name="McKinlay-Yeaman, Katie" userId="911a8af2-9123-40ad-a1c0-9dc60f52b567" providerId="ADAL" clId="{7CE47148-7A69-4999-8F61-657176218A69}" dt="2023-12-04T13:32:17.013" v="406" actId="47"/>
        <pc:sldMkLst>
          <pc:docMk/>
          <pc:sldMk cId="3352807662" sldId="319"/>
        </pc:sldMkLst>
      </pc:sldChg>
      <pc:sldChg chg="modSp mod">
        <pc:chgData name="McKinlay-Yeaman, Katie" userId="911a8af2-9123-40ad-a1c0-9dc60f52b567" providerId="ADAL" clId="{7CE47148-7A69-4999-8F61-657176218A69}" dt="2023-12-04T13:24:49.222" v="355" actId="20577"/>
        <pc:sldMkLst>
          <pc:docMk/>
          <pc:sldMk cId="2606980573" sldId="326"/>
        </pc:sldMkLst>
        <pc:graphicFrameChg chg="modGraphic">
          <ac:chgData name="McKinlay-Yeaman, Katie" userId="911a8af2-9123-40ad-a1c0-9dc60f52b567" providerId="ADAL" clId="{7CE47148-7A69-4999-8F61-657176218A69}" dt="2023-12-04T13:24:49.222" v="355" actId="20577"/>
          <ac:graphicFrameMkLst>
            <pc:docMk/>
            <pc:sldMk cId="2606980573" sldId="326"/>
            <ac:graphicFrameMk id="3" creationId="{3E0C2666-9857-27EB-6D3C-6B4B24AD19E4}"/>
          </ac:graphicFrameMkLst>
        </pc:graphicFrameChg>
      </pc:sldChg>
      <pc:sldChg chg="del ord">
        <pc:chgData name="McKinlay-Yeaman, Katie" userId="911a8af2-9123-40ad-a1c0-9dc60f52b567" providerId="ADAL" clId="{7CE47148-7A69-4999-8F61-657176218A69}" dt="2023-12-04T13:07:56.844" v="7" actId="47"/>
        <pc:sldMkLst>
          <pc:docMk/>
          <pc:sldMk cId="1948932183" sldId="361"/>
        </pc:sldMkLst>
      </pc:sldChg>
      <pc:sldChg chg="del">
        <pc:chgData name="McKinlay-Yeaman, Katie" userId="911a8af2-9123-40ad-a1c0-9dc60f52b567" providerId="ADAL" clId="{7CE47148-7A69-4999-8F61-657176218A69}" dt="2023-12-04T13:21:43.063" v="327" actId="47"/>
        <pc:sldMkLst>
          <pc:docMk/>
          <pc:sldMk cId="1215740694" sldId="362"/>
        </pc:sldMkLst>
      </pc:sldChg>
      <pc:sldChg chg="del">
        <pc:chgData name="McKinlay-Yeaman, Katie" userId="911a8af2-9123-40ad-a1c0-9dc60f52b567" providerId="ADAL" clId="{7CE47148-7A69-4999-8F61-657176218A69}" dt="2023-12-04T13:23:28.729" v="336" actId="47"/>
        <pc:sldMkLst>
          <pc:docMk/>
          <pc:sldMk cId="2422269249" sldId="363"/>
        </pc:sldMkLst>
      </pc:sldChg>
      <pc:sldChg chg="modSp mod modNotesTx">
        <pc:chgData name="McKinlay-Yeaman, Katie" userId="911a8af2-9123-40ad-a1c0-9dc60f52b567" providerId="ADAL" clId="{7CE47148-7A69-4999-8F61-657176218A69}" dt="2023-12-04T13:11:51.934" v="162" actId="20577"/>
        <pc:sldMkLst>
          <pc:docMk/>
          <pc:sldMk cId="4106038983" sldId="369"/>
        </pc:sldMkLst>
        <pc:spChg chg="mod">
          <ac:chgData name="McKinlay-Yeaman, Katie" userId="911a8af2-9123-40ad-a1c0-9dc60f52b567" providerId="ADAL" clId="{7CE47148-7A69-4999-8F61-657176218A69}" dt="2023-12-04T13:11:38.093" v="144" actId="1076"/>
          <ac:spMkLst>
            <pc:docMk/>
            <pc:sldMk cId="4106038983" sldId="369"/>
            <ac:spMk id="4" creationId="{821096D7-8538-3164-8838-C48706B0103D}"/>
          </ac:spMkLst>
        </pc:spChg>
        <pc:spChg chg="mod">
          <ac:chgData name="McKinlay-Yeaman, Katie" userId="911a8af2-9123-40ad-a1c0-9dc60f52b567" providerId="ADAL" clId="{7CE47148-7A69-4999-8F61-657176218A69}" dt="2023-12-04T13:11:49.371" v="155" actId="20577"/>
          <ac:spMkLst>
            <pc:docMk/>
            <pc:sldMk cId="4106038983" sldId="369"/>
            <ac:spMk id="8" creationId="{BDEE35AB-5B0E-7B06-49AF-B852157C35CC}"/>
          </ac:spMkLst>
        </pc:spChg>
      </pc:sldChg>
      <pc:sldChg chg="modSp mod modNotesTx">
        <pc:chgData name="McKinlay-Yeaman, Katie" userId="911a8af2-9123-40ad-a1c0-9dc60f52b567" providerId="ADAL" clId="{7CE47148-7A69-4999-8F61-657176218A69}" dt="2023-12-04T13:12:48.028" v="209" actId="20577"/>
        <pc:sldMkLst>
          <pc:docMk/>
          <pc:sldMk cId="3336080770" sldId="370"/>
        </pc:sldMkLst>
        <pc:spChg chg="mod">
          <ac:chgData name="McKinlay-Yeaman, Katie" userId="911a8af2-9123-40ad-a1c0-9dc60f52b567" providerId="ADAL" clId="{7CE47148-7A69-4999-8F61-657176218A69}" dt="2023-12-04T13:12:39.314" v="200" actId="1076"/>
          <ac:spMkLst>
            <pc:docMk/>
            <pc:sldMk cId="3336080770" sldId="370"/>
            <ac:spMk id="4" creationId="{EF2A21CF-F6F6-8146-7A2B-AF98919B11D1}"/>
          </ac:spMkLst>
        </pc:spChg>
        <pc:spChg chg="mod">
          <ac:chgData name="McKinlay-Yeaman, Katie" userId="911a8af2-9123-40ad-a1c0-9dc60f52b567" providerId="ADAL" clId="{7CE47148-7A69-4999-8F61-657176218A69}" dt="2023-12-04T13:12:34.626" v="199" actId="1076"/>
          <ac:spMkLst>
            <pc:docMk/>
            <pc:sldMk cId="3336080770" sldId="370"/>
            <ac:spMk id="8" creationId="{FB19221F-A8DA-AF73-87BD-EEF2DFDA1C3E}"/>
          </ac:spMkLst>
        </pc:spChg>
      </pc:sldChg>
      <pc:sldChg chg="addSp delSp modSp mod modNotesTx">
        <pc:chgData name="McKinlay-Yeaman, Katie" userId="911a8af2-9123-40ad-a1c0-9dc60f52b567" providerId="ADAL" clId="{7CE47148-7A69-4999-8F61-657176218A69}" dt="2023-12-04T13:31:04.266" v="405" actId="20577"/>
        <pc:sldMkLst>
          <pc:docMk/>
          <pc:sldMk cId="3783541917" sldId="380"/>
        </pc:sldMkLst>
        <pc:spChg chg="add mod">
          <ac:chgData name="McKinlay-Yeaman, Katie" userId="911a8af2-9123-40ad-a1c0-9dc60f52b567" providerId="ADAL" clId="{7CE47148-7A69-4999-8F61-657176218A69}" dt="2023-12-04T13:14:50.244" v="314" actId="1076"/>
          <ac:spMkLst>
            <pc:docMk/>
            <pc:sldMk cId="3783541917" sldId="380"/>
            <ac:spMk id="2" creationId="{96EE0D2E-146B-D81C-96E6-D17D9EB5DEEE}"/>
          </ac:spMkLst>
        </pc:spChg>
        <pc:spChg chg="mod">
          <ac:chgData name="McKinlay-Yeaman, Katie" userId="911a8af2-9123-40ad-a1c0-9dc60f52b567" providerId="ADAL" clId="{7CE47148-7A69-4999-8F61-657176218A69}" dt="2023-12-04T13:29:59.028" v="379" actId="20577"/>
          <ac:spMkLst>
            <pc:docMk/>
            <pc:sldMk cId="3783541917" sldId="380"/>
            <ac:spMk id="8" creationId="{E7BE2AE1-51BF-4F84-5F25-C3B80966345A}"/>
          </ac:spMkLst>
        </pc:spChg>
        <pc:picChg chg="del mod">
          <ac:chgData name="McKinlay-Yeaman, Katie" userId="911a8af2-9123-40ad-a1c0-9dc60f52b567" providerId="ADAL" clId="{7CE47148-7A69-4999-8F61-657176218A69}" dt="2023-12-04T13:14:18.026" v="268" actId="478"/>
          <ac:picMkLst>
            <pc:docMk/>
            <pc:sldMk cId="3783541917" sldId="380"/>
            <ac:picMk id="10" creationId="{BC595BCD-ADAF-E498-54F9-A4F812D9ED95}"/>
          </ac:picMkLst>
        </pc:picChg>
      </pc:sldChg>
      <pc:sldChg chg="del">
        <pc:chgData name="McKinlay-Yeaman, Katie" userId="911a8af2-9123-40ad-a1c0-9dc60f52b567" providerId="ADAL" clId="{7CE47148-7A69-4999-8F61-657176218A69}" dt="2023-12-04T13:09:41.915" v="17" actId="47"/>
        <pc:sldMkLst>
          <pc:docMk/>
          <pc:sldMk cId="605875400" sldId="387"/>
        </pc:sldMkLst>
      </pc:sldChg>
      <pc:sldChg chg="modSp mod modNotesTx">
        <pc:chgData name="McKinlay-Yeaman, Katie" userId="911a8af2-9123-40ad-a1c0-9dc60f52b567" providerId="ADAL" clId="{7CE47148-7A69-4999-8F61-657176218A69}" dt="2023-12-04T13:10:06.626" v="53" actId="6549"/>
        <pc:sldMkLst>
          <pc:docMk/>
          <pc:sldMk cId="2392995418" sldId="398"/>
        </pc:sldMkLst>
        <pc:spChg chg="mod">
          <ac:chgData name="McKinlay-Yeaman, Katie" userId="911a8af2-9123-40ad-a1c0-9dc60f52b567" providerId="ADAL" clId="{7CE47148-7A69-4999-8F61-657176218A69}" dt="2023-12-04T13:09:58.111" v="32" actId="20577"/>
          <ac:spMkLst>
            <pc:docMk/>
            <pc:sldMk cId="2392995418" sldId="398"/>
            <ac:spMk id="4" creationId="{EF5C731C-02F0-2087-81A7-920D58312568}"/>
          </ac:spMkLst>
        </pc:spChg>
      </pc:sldChg>
      <pc:sldChg chg="modNotesTx">
        <pc:chgData name="McKinlay-Yeaman, Katie" userId="911a8af2-9123-40ad-a1c0-9dc60f52b567" providerId="ADAL" clId="{7CE47148-7A69-4999-8F61-657176218A69}" dt="2023-12-04T13:10:23.205" v="68" actId="20577"/>
        <pc:sldMkLst>
          <pc:docMk/>
          <pc:sldMk cId="3507591278" sldId="402"/>
        </pc:sldMkLst>
      </pc:sldChg>
      <pc:sldChg chg="del">
        <pc:chgData name="McKinlay-Yeaman, Katie" userId="911a8af2-9123-40ad-a1c0-9dc60f52b567" providerId="ADAL" clId="{7CE47148-7A69-4999-8F61-657176218A69}" dt="2023-12-04T13:09:21.024" v="12" actId="47"/>
        <pc:sldMkLst>
          <pc:docMk/>
          <pc:sldMk cId="690644831" sldId="409"/>
        </pc:sldMkLst>
      </pc:sldChg>
      <pc:sldChg chg="delSp mod">
        <pc:chgData name="McKinlay-Yeaman, Katie" userId="911a8af2-9123-40ad-a1c0-9dc60f52b567" providerId="ADAL" clId="{7CE47148-7A69-4999-8F61-657176218A69}" dt="2023-12-04T13:24:36.028" v="342" actId="478"/>
        <pc:sldMkLst>
          <pc:docMk/>
          <pc:sldMk cId="3230462417" sldId="415"/>
        </pc:sldMkLst>
        <pc:picChg chg="del">
          <ac:chgData name="McKinlay-Yeaman, Katie" userId="911a8af2-9123-40ad-a1c0-9dc60f52b567" providerId="ADAL" clId="{7CE47148-7A69-4999-8F61-657176218A69}" dt="2023-12-04T13:24:36.028" v="342" actId="478"/>
          <ac:picMkLst>
            <pc:docMk/>
            <pc:sldMk cId="3230462417" sldId="415"/>
            <ac:picMk id="3" creationId="{47B91D8E-51D6-47F4-9BCD-48D89B59D386}"/>
          </ac:picMkLst>
        </pc:picChg>
      </pc:sldChg>
      <pc:sldChg chg="modSp mod">
        <pc:chgData name="McKinlay-Yeaman, Katie" userId="911a8af2-9123-40ad-a1c0-9dc60f52b567" providerId="ADAL" clId="{7CE47148-7A69-4999-8F61-657176218A69}" dt="2023-12-04T13:15:30.389" v="317" actId="1076"/>
        <pc:sldMkLst>
          <pc:docMk/>
          <pc:sldMk cId="2898677447" sldId="423"/>
        </pc:sldMkLst>
        <pc:picChg chg="mod">
          <ac:chgData name="McKinlay-Yeaman, Katie" userId="911a8af2-9123-40ad-a1c0-9dc60f52b567" providerId="ADAL" clId="{7CE47148-7A69-4999-8F61-657176218A69}" dt="2023-12-04T13:15:30.389" v="317" actId="1076"/>
          <ac:picMkLst>
            <pc:docMk/>
            <pc:sldMk cId="2898677447" sldId="423"/>
            <ac:picMk id="11" creationId="{B16DE6CA-B8A8-09BD-7302-06AA93380285}"/>
          </ac:picMkLst>
        </pc:picChg>
      </pc:sldChg>
      <pc:sldChg chg="modSp mod">
        <pc:chgData name="McKinlay-Yeaman, Katie" userId="911a8af2-9123-40ad-a1c0-9dc60f52b567" providerId="ADAL" clId="{7CE47148-7A69-4999-8F61-657176218A69}" dt="2023-12-04T13:20:02.123" v="322" actId="1076"/>
        <pc:sldMkLst>
          <pc:docMk/>
          <pc:sldMk cId="2622587692" sldId="426"/>
        </pc:sldMkLst>
        <pc:picChg chg="mod">
          <ac:chgData name="McKinlay-Yeaman, Katie" userId="911a8af2-9123-40ad-a1c0-9dc60f52b567" providerId="ADAL" clId="{7CE47148-7A69-4999-8F61-657176218A69}" dt="2023-12-04T13:20:02.123" v="322" actId="1076"/>
          <ac:picMkLst>
            <pc:docMk/>
            <pc:sldMk cId="2622587692" sldId="426"/>
            <ac:picMk id="10" creationId="{83EA41BB-948D-690E-B4FC-23A3C590CCA1}"/>
          </ac:picMkLst>
        </pc:picChg>
      </pc:sldChg>
      <pc:sldChg chg="addSp modSp add mod modAnim modNotesTx">
        <pc:chgData name="McKinlay-Yeaman, Katie" userId="911a8af2-9123-40ad-a1c0-9dc60f52b567" providerId="ADAL" clId="{7CE47148-7A69-4999-8F61-657176218A69}" dt="2023-12-04T13:07:29.159" v="6"/>
        <pc:sldMkLst>
          <pc:docMk/>
          <pc:sldMk cId="1810042997" sldId="427"/>
        </pc:sldMkLst>
        <pc:spChg chg="add mod">
          <ac:chgData name="McKinlay-Yeaman, Katie" userId="911a8af2-9123-40ad-a1c0-9dc60f52b567" providerId="ADAL" clId="{7CE47148-7A69-4999-8F61-657176218A69}" dt="2023-12-04T13:07:09.696" v="5" actId="20577"/>
          <ac:spMkLst>
            <pc:docMk/>
            <pc:sldMk cId="1810042997" sldId="427"/>
            <ac:spMk id="4" creationId="{39335091-A002-0B63-746B-DE6CD1B1D100}"/>
          </ac:spMkLst>
        </pc:spChg>
        <pc:picChg chg="add mod">
          <ac:chgData name="McKinlay-Yeaman, Katie" userId="911a8af2-9123-40ad-a1c0-9dc60f52b567" providerId="ADAL" clId="{7CE47148-7A69-4999-8F61-657176218A69}" dt="2023-12-04T13:07:07.029" v="3"/>
          <ac:picMkLst>
            <pc:docMk/>
            <pc:sldMk cId="1810042997" sldId="427"/>
            <ac:picMk id="5" creationId="{343F53D4-5AE5-8C61-C4CA-7169CCFE6901}"/>
          </ac:picMkLst>
        </pc:picChg>
      </pc:sldChg>
      <pc:sldChg chg="addSp modSp add modAnim modNotesTx">
        <pc:chgData name="McKinlay-Yeaman, Katie" userId="911a8af2-9123-40ad-a1c0-9dc60f52b567" providerId="ADAL" clId="{7CE47148-7A69-4999-8F61-657176218A69}" dt="2023-12-04T13:09:13.059" v="11"/>
        <pc:sldMkLst>
          <pc:docMk/>
          <pc:sldMk cId="3816458061" sldId="428"/>
        </pc:sldMkLst>
        <pc:spChg chg="add mod">
          <ac:chgData name="McKinlay-Yeaman, Katie" userId="911a8af2-9123-40ad-a1c0-9dc60f52b567" providerId="ADAL" clId="{7CE47148-7A69-4999-8F61-657176218A69}" dt="2023-12-04T13:09:00.978" v="10"/>
          <ac:spMkLst>
            <pc:docMk/>
            <pc:sldMk cId="3816458061" sldId="428"/>
            <ac:spMk id="4" creationId="{3D430379-40FC-EB5E-5D90-93667D557868}"/>
          </ac:spMkLst>
        </pc:spChg>
        <pc:spChg chg="add mod">
          <ac:chgData name="McKinlay-Yeaman, Katie" userId="911a8af2-9123-40ad-a1c0-9dc60f52b567" providerId="ADAL" clId="{7CE47148-7A69-4999-8F61-657176218A69}" dt="2023-12-04T13:09:00.978" v="10"/>
          <ac:spMkLst>
            <pc:docMk/>
            <pc:sldMk cId="3816458061" sldId="428"/>
            <ac:spMk id="5" creationId="{EAA75B13-54E8-98C9-11B2-2956B355ECB6}"/>
          </ac:spMkLst>
        </pc:spChg>
        <pc:picChg chg="add mod">
          <ac:chgData name="McKinlay-Yeaman, Katie" userId="911a8af2-9123-40ad-a1c0-9dc60f52b567" providerId="ADAL" clId="{7CE47148-7A69-4999-8F61-657176218A69}" dt="2023-12-04T13:09:00.978" v="10"/>
          <ac:picMkLst>
            <pc:docMk/>
            <pc:sldMk cId="3816458061" sldId="428"/>
            <ac:picMk id="6" creationId="{D3305674-436E-5DE9-DB7B-1521504F50B3}"/>
          </ac:picMkLst>
        </pc:picChg>
        <pc:picChg chg="add mod">
          <ac:chgData name="McKinlay-Yeaman, Katie" userId="911a8af2-9123-40ad-a1c0-9dc60f52b567" providerId="ADAL" clId="{7CE47148-7A69-4999-8F61-657176218A69}" dt="2023-12-04T13:09:00.978" v="10"/>
          <ac:picMkLst>
            <pc:docMk/>
            <pc:sldMk cId="3816458061" sldId="428"/>
            <ac:picMk id="7" creationId="{E0EFC83C-A29E-DC12-7115-920B6E1BBF59}"/>
          </ac:picMkLst>
        </pc:picChg>
      </pc:sldChg>
      <pc:sldChg chg="addSp modSp add modAnim modNotesTx">
        <pc:chgData name="McKinlay-Yeaman, Katie" userId="911a8af2-9123-40ad-a1c0-9dc60f52b567" providerId="ADAL" clId="{7CE47148-7A69-4999-8F61-657176218A69}" dt="2023-12-04T13:09:38.530" v="16"/>
        <pc:sldMkLst>
          <pc:docMk/>
          <pc:sldMk cId="3990789147" sldId="429"/>
        </pc:sldMkLst>
        <pc:spChg chg="add mod">
          <ac:chgData name="McKinlay-Yeaman, Katie" userId="911a8af2-9123-40ad-a1c0-9dc60f52b567" providerId="ADAL" clId="{7CE47148-7A69-4999-8F61-657176218A69}" dt="2023-12-04T13:09:34.990" v="15"/>
          <ac:spMkLst>
            <pc:docMk/>
            <pc:sldMk cId="3990789147" sldId="429"/>
            <ac:spMk id="4" creationId="{25408DA3-E3F8-F982-107A-A85305F73054}"/>
          </ac:spMkLst>
        </pc:spChg>
        <pc:spChg chg="add mod">
          <ac:chgData name="McKinlay-Yeaman, Katie" userId="911a8af2-9123-40ad-a1c0-9dc60f52b567" providerId="ADAL" clId="{7CE47148-7A69-4999-8F61-657176218A69}" dt="2023-12-04T13:09:34.990" v="15"/>
          <ac:spMkLst>
            <pc:docMk/>
            <pc:sldMk cId="3990789147" sldId="429"/>
            <ac:spMk id="5" creationId="{3350BBBF-0215-F7C6-7328-3FBFA693A3DD}"/>
          </ac:spMkLst>
        </pc:spChg>
        <pc:spChg chg="add mod">
          <ac:chgData name="McKinlay-Yeaman, Katie" userId="911a8af2-9123-40ad-a1c0-9dc60f52b567" providerId="ADAL" clId="{7CE47148-7A69-4999-8F61-657176218A69}" dt="2023-12-04T13:09:34.990" v="15"/>
          <ac:spMkLst>
            <pc:docMk/>
            <pc:sldMk cId="3990789147" sldId="429"/>
            <ac:spMk id="6" creationId="{6143F249-CD9F-64CE-780B-A59EC55CAF9C}"/>
          </ac:spMkLst>
        </pc:spChg>
        <pc:spChg chg="add mod">
          <ac:chgData name="McKinlay-Yeaman, Katie" userId="911a8af2-9123-40ad-a1c0-9dc60f52b567" providerId="ADAL" clId="{7CE47148-7A69-4999-8F61-657176218A69}" dt="2023-12-04T13:09:34.990" v="15"/>
          <ac:spMkLst>
            <pc:docMk/>
            <pc:sldMk cId="3990789147" sldId="429"/>
            <ac:spMk id="8" creationId="{0D57A50C-AE42-3937-7416-8D6669C87524}"/>
          </ac:spMkLst>
        </pc:spChg>
        <pc:spChg chg="add mod">
          <ac:chgData name="McKinlay-Yeaman, Katie" userId="911a8af2-9123-40ad-a1c0-9dc60f52b567" providerId="ADAL" clId="{7CE47148-7A69-4999-8F61-657176218A69}" dt="2023-12-04T13:09:34.990" v="15"/>
          <ac:spMkLst>
            <pc:docMk/>
            <pc:sldMk cId="3990789147" sldId="429"/>
            <ac:spMk id="9" creationId="{9C7E9566-534F-062D-1355-9F18922B1F2E}"/>
          </ac:spMkLst>
        </pc:spChg>
        <pc:spChg chg="add mod">
          <ac:chgData name="McKinlay-Yeaman, Katie" userId="911a8af2-9123-40ad-a1c0-9dc60f52b567" providerId="ADAL" clId="{7CE47148-7A69-4999-8F61-657176218A69}" dt="2023-12-04T13:09:34.990" v="15"/>
          <ac:spMkLst>
            <pc:docMk/>
            <pc:sldMk cId="3990789147" sldId="429"/>
            <ac:spMk id="12" creationId="{E818B06D-5F35-EDF1-A83C-5695FD28E2DB}"/>
          </ac:spMkLst>
        </pc:spChg>
        <pc:picChg chg="add mod">
          <ac:chgData name="McKinlay-Yeaman, Katie" userId="911a8af2-9123-40ad-a1c0-9dc60f52b567" providerId="ADAL" clId="{7CE47148-7A69-4999-8F61-657176218A69}" dt="2023-12-04T13:09:34.990" v="15"/>
          <ac:picMkLst>
            <pc:docMk/>
            <pc:sldMk cId="3990789147" sldId="429"/>
            <ac:picMk id="7" creationId="{5BAA577D-80BD-945F-2F69-F5242D643CB2}"/>
          </ac:picMkLst>
        </pc:picChg>
        <pc:picChg chg="add mod">
          <ac:chgData name="McKinlay-Yeaman, Katie" userId="911a8af2-9123-40ad-a1c0-9dc60f52b567" providerId="ADAL" clId="{7CE47148-7A69-4999-8F61-657176218A69}" dt="2023-12-04T13:09:34.990" v="15"/>
          <ac:picMkLst>
            <pc:docMk/>
            <pc:sldMk cId="3990789147" sldId="429"/>
            <ac:picMk id="10" creationId="{A079AB60-758F-9094-8DE2-780721E948DB}"/>
          </ac:picMkLst>
        </pc:picChg>
        <pc:picChg chg="add mod">
          <ac:chgData name="McKinlay-Yeaman, Katie" userId="911a8af2-9123-40ad-a1c0-9dc60f52b567" providerId="ADAL" clId="{7CE47148-7A69-4999-8F61-657176218A69}" dt="2023-12-04T13:09:34.990" v="15"/>
          <ac:picMkLst>
            <pc:docMk/>
            <pc:sldMk cId="3990789147" sldId="429"/>
            <ac:picMk id="11" creationId="{0DF1FF22-7909-1FDB-CC44-6C54D81C00BF}"/>
          </ac:picMkLst>
        </pc:picChg>
      </pc:sldChg>
      <pc:sldChg chg="addSp modSp add modAnim modNotesTx">
        <pc:chgData name="McKinlay-Yeaman, Katie" userId="911a8af2-9123-40ad-a1c0-9dc60f52b567" providerId="ADAL" clId="{7CE47148-7A69-4999-8F61-657176218A69}" dt="2023-12-04T13:21:40.417" v="326"/>
        <pc:sldMkLst>
          <pc:docMk/>
          <pc:sldMk cId="1646308189" sldId="430"/>
        </pc:sldMkLst>
        <pc:spChg chg="add mod">
          <ac:chgData name="McKinlay-Yeaman, Katie" userId="911a8af2-9123-40ad-a1c0-9dc60f52b567" providerId="ADAL" clId="{7CE47148-7A69-4999-8F61-657176218A69}" dt="2023-12-04T13:21:34.677" v="325"/>
          <ac:spMkLst>
            <pc:docMk/>
            <pc:sldMk cId="1646308189" sldId="430"/>
            <ac:spMk id="4" creationId="{3AF16078-2E23-90BE-4BDD-71D963155A8A}"/>
          </ac:spMkLst>
        </pc:spChg>
        <pc:picChg chg="add mod">
          <ac:chgData name="McKinlay-Yeaman, Katie" userId="911a8af2-9123-40ad-a1c0-9dc60f52b567" providerId="ADAL" clId="{7CE47148-7A69-4999-8F61-657176218A69}" dt="2023-12-04T13:21:34.677" v="325"/>
          <ac:picMkLst>
            <pc:docMk/>
            <pc:sldMk cId="1646308189" sldId="430"/>
            <ac:picMk id="5" creationId="{F299AFE7-C191-0824-C80A-6B2976A66EBC}"/>
          </ac:picMkLst>
        </pc:picChg>
      </pc:sldChg>
      <pc:sldChg chg="addSp modSp add modAnim modNotesTx">
        <pc:chgData name="McKinlay-Yeaman, Katie" userId="911a8af2-9123-40ad-a1c0-9dc60f52b567" providerId="ADAL" clId="{7CE47148-7A69-4999-8F61-657176218A69}" dt="2023-12-04T13:22:12.513" v="331"/>
        <pc:sldMkLst>
          <pc:docMk/>
          <pc:sldMk cId="4069960231" sldId="431"/>
        </pc:sldMkLst>
        <pc:spChg chg="add mod">
          <ac:chgData name="McKinlay-Yeaman, Katie" userId="911a8af2-9123-40ad-a1c0-9dc60f52b567" providerId="ADAL" clId="{7CE47148-7A69-4999-8F61-657176218A69}" dt="2023-12-04T13:22:03.748" v="330"/>
          <ac:spMkLst>
            <pc:docMk/>
            <pc:sldMk cId="4069960231" sldId="431"/>
            <ac:spMk id="5" creationId="{CAF59920-C927-56E6-90F0-0795301BB5F2}"/>
          </ac:spMkLst>
        </pc:spChg>
        <pc:spChg chg="add mod">
          <ac:chgData name="McKinlay-Yeaman, Katie" userId="911a8af2-9123-40ad-a1c0-9dc60f52b567" providerId="ADAL" clId="{7CE47148-7A69-4999-8F61-657176218A69}" dt="2023-12-04T13:22:03.748" v="330"/>
          <ac:spMkLst>
            <pc:docMk/>
            <pc:sldMk cId="4069960231" sldId="431"/>
            <ac:spMk id="6" creationId="{C00F7C7C-0D9C-4E89-4BC3-1DB9329CE7C0}"/>
          </ac:spMkLst>
        </pc:spChg>
        <pc:spChg chg="add mod">
          <ac:chgData name="McKinlay-Yeaman, Katie" userId="911a8af2-9123-40ad-a1c0-9dc60f52b567" providerId="ADAL" clId="{7CE47148-7A69-4999-8F61-657176218A69}" dt="2023-12-04T13:22:03.748" v="330"/>
          <ac:spMkLst>
            <pc:docMk/>
            <pc:sldMk cId="4069960231" sldId="431"/>
            <ac:spMk id="7" creationId="{831C72BB-ECE2-4949-8DA2-65D1B902D799}"/>
          </ac:spMkLst>
        </pc:spChg>
        <pc:spChg chg="add mod">
          <ac:chgData name="McKinlay-Yeaman, Katie" userId="911a8af2-9123-40ad-a1c0-9dc60f52b567" providerId="ADAL" clId="{7CE47148-7A69-4999-8F61-657176218A69}" dt="2023-12-04T13:22:03.748" v="330"/>
          <ac:spMkLst>
            <pc:docMk/>
            <pc:sldMk cId="4069960231" sldId="431"/>
            <ac:spMk id="8" creationId="{9BDB90B2-8A13-66CA-74D9-B5828C821B84}"/>
          </ac:spMkLst>
        </pc:spChg>
        <pc:spChg chg="add mod">
          <ac:chgData name="McKinlay-Yeaman, Katie" userId="911a8af2-9123-40ad-a1c0-9dc60f52b567" providerId="ADAL" clId="{7CE47148-7A69-4999-8F61-657176218A69}" dt="2023-12-04T13:22:03.748" v="330"/>
          <ac:spMkLst>
            <pc:docMk/>
            <pc:sldMk cId="4069960231" sldId="431"/>
            <ac:spMk id="9" creationId="{00D77C3C-0490-44BC-A297-ACE94738E35F}"/>
          </ac:spMkLst>
        </pc:spChg>
        <pc:spChg chg="add mod">
          <ac:chgData name="McKinlay-Yeaman, Katie" userId="911a8af2-9123-40ad-a1c0-9dc60f52b567" providerId="ADAL" clId="{7CE47148-7A69-4999-8F61-657176218A69}" dt="2023-12-04T13:22:03.748" v="330"/>
          <ac:spMkLst>
            <pc:docMk/>
            <pc:sldMk cId="4069960231" sldId="431"/>
            <ac:spMk id="10" creationId="{BF5300E0-02C7-4E62-E99C-CEB89B605D38}"/>
          </ac:spMkLst>
        </pc:spChg>
        <pc:picChg chg="add mod">
          <ac:chgData name="McKinlay-Yeaman, Katie" userId="911a8af2-9123-40ad-a1c0-9dc60f52b567" providerId="ADAL" clId="{7CE47148-7A69-4999-8F61-657176218A69}" dt="2023-12-04T13:22:03.748" v="330"/>
          <ac:picMkLst>
            <pc:docMk/>
            <pc:sldMk cId="4069960231" sldId="431"/>
            <ac:picMk id="4" creationId="{A7AA5F91-10DF-D217-5F1C-20609BD824FA}"/>
          </ac:picMkLst>
        </pc:picChg>
      </pc:sldChg>
      <pc:sldChg chg="addSp modSp add modAnim modNotesTx">
        <pc:chgData name="McKinlay-Yeaman, Katie" userId="911a8af2-9123-40ad-a1c0-9dc60f52b567" providerId="ADAL" clId="{7CE47148-7A69-4999-8F61-657176218A69}" dt="2023-12-04T13:23:25.971" v="335"/>
        <pc:sldMkLst>
          <pc:docMk/>
          <pc:sldMk cId="2368805404" sldId="432"/>
        </pc:sldMkLst>
        <pc:spChg chg="add mod">
          <ac:chgData name="McKinlay-Yeaman, Katie" userId="911a8af2-9123-40ad-a1c0-9dc60f52b567" providerId="ADAL" clId="{7CE47148-7A69-4999-8F61-657176218A69}" dt="2023-12-04T13:23:20.790" v="334"/>
          <ac:spMkLst>
            <pc:docMk/>
            <pc:sldMk cId="2368805404" sldId="432"/>
            <ac:spMk id="4" creationId="{D751DF28-E37D-CCD6-E42B-BD80BE7CE829}"/>
          </ac:spMkLst>
        </pc:spChg>
        <pc:picChg chg="add mod">
          <ac:chgData name="McKinlay-Yeaman, Katie" userId="911a8af2-9123-40ad-a1c0-9dc60f52b567" providerId="ADAL" clId="{7CE47148-7A69-4999-8F61-657176218A69}" dt="2023-12-04T13:23:20.790" v="334"/>
          <ac:picMkLst>
            <pc:docMk/>
            <pc:sldMk cId="2368805404" sldId="432"/>
            <ac:picMk id="5" creationId="{9B2EBB4C-045F-9637-0998-9A50EA43DC5D}"/>
          </ac:picMkLst>
        </pc:picChg>
      </pc:sldChg>
      <pc:sldChg chg="addSp modSp add modNotesTx">
        <pc:chgData name="McKinlay-Yeaman, Katie" userId="911a8af2-9123-40ad-a1c0-9dc60f52b567" providerId="ADAL" clId="{7CE47148-7A69-4999-8F61-657176218A69}" dt="2023-12-04T13:23:57.187" v="340"/>
        <pc:sldMkLst>
          <pc:docMk/>
          <pc:sldMk cId="3413669401" sldId="433"/>
        </pc:sldMkLst>
        <pc:spChg chg="add mod">
          <ac:chgData name="McKinlay-Yeaman, Katie" userId="911a8af2-9123-40ad-a1c0-9dc60f52b567" providerId="ADAL" clId="{7CE47148-7A69-4999-8F61-657176218A69}" dt="2023-12-04T13:23:53.777" v="339"/>
          <ac:spMkLst>
            <pc:docMk/>
            <pc:sldMk cId="3413669401" sldId="433"/>
            <ac:spMk id="4" creationId="{693D3162-268F-8CD2-A11A-5C6676519D4A}"/>
          </ac:spMkLst>
        </pc:spChg>
        <pc:spChg chg="add mod">
          <ac:chgData name="McKinlay-Yeaman, Katie" userId="911a8af2-9123-40ad-a1c0-9dc60f52b567" providerId="ADAL" clId="{7CE47148-7A69-4999-8F61-657176218A69}" dt="2023-12-04T13:23:53.777" v="339"/>
          <ac:spMkLst>
            <pc:docMk/>
            <pc:sldMk cId="3413669401" sldId="433"/>
            <ac:spMk id="5" creationId="{DABE9B78-DB13-BF2F-B90D-464AB8E2EE74}"/>
          </ac:spMkLst>
        </pc:spChg>
        <pc:picChg chg="add mod">
          <ac:chgData name="McKinlay-Yeaman, Katie" userId="911a8af2-9123-40ad-a1c0-9dc60f52b567" providerId="ADAL" clId="{7CE47148-7A69-4999-8F61-657176218A69}" dt="2023-12-04T13:23:53.777" v="339"/>
          <ac:picMkLst>
            <pc:docMk/>
            <pc:sldMk cId="3413669401" sldId="433"/>
            <ac:picMk id="6" creationId="{944E874E-6F6A-4213-937A-16BA2176075C}"/>
          </ac:picMkLst>
        </pc:picChg>
      </pc:sldChg>
      <pc:sldMasterChg chg="delSldLayout">
        <pc:chgData name="McKinlay-Yeaman, Katie" userId="911a8af2-9123-40ad-a1c0-9dc60f52b567" providerId="ADAL" clId="{7CE47148-7A69-4999-8F61-657176218A69}" dt="2023-12-04T13:09:41.915" v="17" actId="47"/>
        <pc:sldMasterMkLst>
          <pc:docMk/>
          <pc:sldMasterMk cId="2525617772" sldId="2147483690"/>
        </pc:sldMasterMkLst>
        <pc:sldLayoutChg chg="del">
          <pc:chgData name="McKinlay-Yeaman, Katie" userId="911a8af2-9123-40ad-a1c0-9dc60f52b567" providerId="ADAL" clId="{7CE47148-7A69-4999-8F61-657176218A69}" dt="2023-12-04T13:09:41.915" v="17" actId="47"/>
          <pc:sldLayoutMkLst>
            <pc:docMk/>
            <pc:sldMasterMk cId="2525617772" sldId="2147483690"/>
            <pc:sldLayoutMk cId="4196167885" sldId="2147483827"/>
          </pc:sldLayoutMkLst>
        </pc:sldLayoutChg>
      </pc:sldMasterChg>
      <pc:sldMasterChg chg="delSldLayout">
        <pc:chgData name="McKinlay-Yeaman, Katie" userId="911a8af2-9123-40ad-a1c0-9dc60f52b567" providerId="ADAL" clId="{7CE47148-7A69-4999-8F61-657176218A69}" dt="2023-12-04T13:32:17.013" v="406" actId="47"/>
        <pc:sldMasterMkLst>
          <pc:docMk/>
          <pc:sldMasterMk cId="3344989542" sldId="2147483800"/>
        </pc:sldMasterMkLst>
        <pc:sldLayoutChg chg="del">
          <pc:chgData name="McKinlay-Yeaman, Katie" userId="911a8af2-9123-40ad-a1c0-9dc60f52b567" providerId="ADAL" clId="{7CE47148-7A69-4999-8F61-657176218A69}" dt="2023-12-04T13:24:10.432" v="341" actId="47"/>
          <pc:sldLayoutMkLst>
            <pc:docMk/>
            <pc:sldMasterMk cId="3344989542" sldId="2147483800"/>
            <pc:sldLayoutMk cId="1883220205" sldId="2147483826"/>
          </pc:sldLayoutMkLst>
        </pc:sldLayoutChg>
        <pc:sldLayoutChg chg="del">
          <pc:chgData name="McKinlay-Yeaman, Katie" userId="911a8af2-9123-40ad-a1c0-9dc60f52b567" providerId="ADAL" clId="{7CE47148-7A69-4999-8F61-657176218A69}" dt="2023-12-04T13:32:17.013" v="406" actId="47"/>
          <pc:sldLayoutMkLst>
            <pc:docMk/>
            <pc:sldMasterMk cId="3344989542" sldId="2147483800"/>
            <pc:sldLayoutMk cId="575140249" sldId="2147483850"/>
          </pc:sldLayoutMkLst>
        </pc:sldLayoutChg>
      </pc:sldMasterChg>
      <pc:sldMasterChg chg="add addSldLayout">
        <pc:chgData name="McKinlay-Yeaman, Katie" userId="911a8af2-9123-40ad-a1c0-9dc60f52b567" providerId="ADAL" clId="{7CE47148-7A69-4999-8F61-657176218A69}" dt="2023-12-04T13:07:02.587" v="1" actId="27028"/>
        <pc:sldMasterMkLst>
          <pc:docMk/>
          <pc:sldMasterMk cId="3919549632" sldId="2147483897"/>
        </pc:sldMasterMkLst>
        <pc:sldLayoutChg chg="add">
          <pc:chgData name="McKinlay-Yeaman, Katie" userId="911a8af2-9123-40ad-a1c0-9dc60f52b567" providerId="ADAL" clId="{7CE47148-7A69-4999-8F61-657176218A69}" dt="2023-12-04T13:07:02.587" v="1" actId="27028"/>
          <pc:sldLayoutMkLst>
            <pc:docMk/>
            <pc:sldMasterMk cId="3919549632" sldId="2147483897"/>
            <pc:sldLayoutMk cId="707176821" sldId="2147483899"/>
          </pc:sldLayoutMkLst>
        </pc:sldLayoutChg>
      </pc:sldMasterChg>
    </pc:docChg>
  </pc:docChgLst>
  <pc:docChgLst>
    <pc:chgData name="Smith, Hannah" userId="46726b77-59c1-4a4e-977c-7af4a4e748aa" providerId="ADAL" clId="{753733C6-14C8-4BC9-961D-97FC4E7CBE2F}"/>
    <pc:docChg chg="modSld">
      <pc:chgData name="Smith, Hannah" userId="46726b77-59c1-4a4e-977c-7af4a4e748aa" providerId="ADAL" clId="{753733C6-14C8-4BC9-961D-97FC4E7CBE2F}" dt="2024-03-05T14:49:34.489" v="85" actId="2711"/>
      <pc:docMkLst>
        <pc:docMk/>
      </pc:docMkLst>
      <pc:sldChg chg="modSp mod">
        <pc:chgData name="Smith, Hannah" userId="46726b77-59c1-4a4e-977c-7af4a4e748aa" providerId="ADAL" clId="{753733C6-14C8-4BC9-961D-97FC4E7CBE2F}" dt="2024-03-05T14:49:34.489" v="85" actId="2711"/>
        <pc:sldMkLst>
          <pc:docMk/>
          <pc:sldMk cId="2606980573" sldId="326"/>
        </pc:sldMkLst>
        <pc:graphicFrameChg chg="modGraphic">
          <ac:chgData name="Smith, Hannah" userId="46726b77-59c1-4a4e-977c-7af4a4e748aa" providerId="ADAL" clId="{753733C6-14C8-4BC9-961D-97FC4E7CBE2F}" dt="2024-03-05T14:49:34.489" v="85" actId="2711"/>
          <ac:graphicFrameMkLst>
            <pc:docMk/>
            <pc:sldMk cId="2606980573" sldId="326"/>
            <ac:graphicFrameMk id="3" creationId="{3E0C2666-9857-27EB-6D3C-6B4B24AD19E4}"/>
          </ac:graphicFrameMkLst>
        </pc:graphicFrameChg>
      </pc:sldChg>
      <pc:sldChg chg="modSp mod modNotesTx">
        <pc:chgData name="Smith, Hannah" userId="46726b77-59c1-4a4e-977c-7af4a4e748aa" providerId="ADAL" clId="{753733C6-14C8-4BC9-961D-97FC4E7CBE2F}" dt="2024-03-05T14:49:05.073" v="33" actId="20577"/>
        <pc:sldMkLst>
          <pc:docMk/>
          <pc:sldMk cId="774150949" sldId="414"/>
        </pc:sldMkLst>
        <pc:spChg chg="mod">
          <ac:chgData name="Smith, Hannah" userId="46726b77-59c1-4a4e-977c-7af4a4e748aa" providerId="ADAL" clId="{753733C6-14C8-4BC9-961D-97FC4E7CBE2F}" dt="2024-03-05T14:48:59.865" v="16" actId="20577"/>
          <ac:spMkLst>
            <pc:docMk/>
            <pc:sldMk cId="774150949" sldId="414"/>
            <ac:spMk id="4" creationId="{EF5C731C-02F0-2087-81A7-920D58312568}"/>
          </ac:spMkLst>
        </pc:spChg>
      </pc:sldChg>
      <pc:sldChg chg="modSp mod modNotesTx">
        <pc:chgData name="Smith, Hannah" userId="46726b77-59c1-4a4e-977c-7af4a4e748aa" providerId="ADAL" clId="{753733C6-14C8-4BC9-961D-97FC4E7CBE2F}" dt="2024-03-05T14:49:20.331" v="67" actId="20577"/>
        <pc:sldMkLst>
          <pc:docMk/>
          <pc:sldMk cId="3230462417" sldId="415"/>
        </pc:sldMkLst>
        <pc:spChg chg="mod">
          <ac:chgData name="Smith, Hannah" userId="46726b77-59c1-4a4e-977c-7af4a4e748aa" providerId="ADAL" clId="{753733C6-14C8-4BC9-961D-97FC4E7CBE2F}" dt="2024-03-05T14:49:14.193" v="50" actId="20577"/>
          <ac:spMkLst>
            <pc:docMk/>
            <pc:sldMk cId="3230462417" sldId="415"/>
            <ac:spMk id="9" creationId="{CB00E203-9387-4182-9BBF-D31F2EFD0B65}"/>
          </ac:spMkLst>
        </pc:spChg>
      </pc:sldChg>
    </pc:docChg>
  </pc:docChgLst>
  <pc:docChgLst>
    <pc:chgData name="McKinlay-Yeaman, Katie" userId="911a8af2-9123-40ad-a1c0-9dc60f52b567" providerId="ADAL" clId="{369CF8AD-161A-46F9-AE5D-270340AFF381}"/>
    <pc:docChg chg="undo custSel modSld sldOrd">
      <pc:chgData name="McKinlay-Yeaman, Katie" userId="911a8af2-9123-40ad-a1c0-9dc60f52b567" providerId="ADAL" clId="{369CF8AD-161A-46F9-AE5D-270340AFF381}" dt="2023-11-02T09:55:52.431" v="851" actId="478"/>
      <pc:docMkLst>
        <pc:docMk/>
      </pc:docMkLst>
      <pc:sldChg chg="addSp modSp mod modNotesTx">
        <pc:chgData name="McKinlay-Yeaman, Katie" userId="911a8af2-9123-40ad-a1c0-9dc60f52b567" providerId="ADAL" clId="{369CF8AD-161A-46F9-AE5D-270340AFF381}" dt="2023-11-02T09:39:16.493" v="847" actId="20577"/>
        <pc:sldMkLst>
          <pc:docMk/>
          <pc:sldMk cId="4076423442" sldId="310"/>
        </pc:sldMkLst>
        <pc:spChg chg="mod">
          <ac:chgData name="McKinlay-Yeaman, Katie" userId="911a8af2-9123-40ad-a1c0-9dc60f52b567" providerId="ADAL" clId="{369CF8AD-161A-46F9-AE5D-270340AFF381}" dt="2023-10-31T13:29:26.852" v="654" actId="20577"/>
          <ac:spMkLst>
            <pc:docMk/>
            <pc:sldMk cId="4076423442" sldId="310"/>
            <ac:spMk id="2" creationId="{1CBA2196-B4F6-4EC9-B455-8902C62B1C46}"/>
          </ac:spMkLst>
        </pc:spChg>
        <pc:spChg chg="mod">
          <ac:chgData name="McKinlay-Yeaman, Katie" userId="911a8af2-9123-40ad-a1c0-9dc60f52b567" providerId="ADAL" clId="{369CF8AD-161A-46F9-AE5D-270340AFF381}" dt="2023-10-31T13:27:55.643" v="639" actId="1076"/>
          <ac:spMkLst>
            <pc:docMk/>
            <pc:sldMk cId="4076423442" sldId="310"/>
            <ac:spMk id="11" creationId="{FBF638F9-AB56-5A53-D4E6-E8D6B2AF7B9C}"/>
          </ac:spMkLst>
        </pc:spChg>
        <pc:picChg chg="add mod">
          <ac:chgData name="McKinlay-Yeaman, Katie" userId="911a8af2-9123-40ad-a1c0-9dc60f52b567" providerId="ADAL" clId="{369CF8AD-161A-46F9-AE5D-270340AFF381}" dt="2023-10-31T13:38:18.280" v="676" actId="1076"/>
          <ac:picMkLst>
            <pc:docMk/>
            <pc:sldMk cId="4076423442" sldId="310"/>
            <ac:picMk id="3" creationId="{ED574AC7-AD29-2DCF-4E22-A691FF8C9D3A}"/>
          </ac:picMkLst>
        </pc:picChg>
        <pc:picChg chg="add mod">
          <ac:chgData name="McKinlay-Yeaman, Katie" userId="911a8af2-9123-40ad-a1c0-9dc60f52b567" providerId="ADAL" clId="{369CF8AD-161A-46F9-AE5D-270340AFF381}" dt="2023-10-31T13:38:18.280" v="676" actId="1076"/>
          <ac:picMkLst>
            <pc:docMk/>
            <pc:sldMk cId="4076423442" sldId="310"/>
            <ac:picMk id="4" creationId="{258ADA6B-CF91-DC0D-CCF3-B14910F22DBB}"/>
          </ac:picMkLst>
        </pc:picChg>
      </pc:sldChg>
      <pc:sldChg chg="ord">
        <pc:chgData name="McKinlay-Yeaman, Katie" userId="911a8af2-9123-40ad-a1c0-9dc60f52b567" providerId="ADAL" clId="{369CF8AD-161A-46F9-AE5D-270340AFF381}" dt="2023-10-31T10:28:24.058" v="24"/>
        <pc:sldMkLst>
          <pc:docMk/>
          <pc:sldMk cId="2606980573" sldId="326"/>
        </pc:sldMkLst>
      </pc:sldChg>
      <pc:sldChg chg="addSp delSp modSp mod">
        <pc:chgData name="McKinlay-Yeaman, Katie" userId="911a8af2-9123-40ad-a1c0-9dc60f52b567" providerId="ADAL" clId="{369CF8AD-161A-46F9-AE5D-270340AFF381}" dt="2023-10-31T13:38:27.599" v="679" actId="478"/>
        <pc:sldMkLst>
          <pc:docMk/>
          <pc:sldMk cId="119707346" sldId="371"/>
        </pc:sldMkLst>
        <pc:picChg chg="add del mod">
          <ac:chgData name="McKinlay-Yeaman, Katie" userId="911a8af2-9123-40ad-a1c0-9dc60f52b567" providerId="ADAL" clId="{369CF8AD-161A-46F9-AE5D-270340AFF381}" dt="2023-10-31T13:38:27.599" v="679" actId="478"/>
          <ac:picMkLst>
            <pc:docMk/>
            <pc:sldMk cId="119707346" sldId="371"/>
            <ac:picMk id="2" creationId="{7F19D3A0-5C22-B259-542F-8C9B535E1222}"/>
          </ac:picMkLst>
        </pc:picChg>
        <pc:picChg chg="add del mod">
          <ac:chgData name="McKinlay-Yeaman, Katie" userId="911a8af2-9123-40ad-a1c0-9dc60f52b567" providerId="ADAL" clId="{369CF8AD-161A-46F9-AE5D-270340AFF381}" dt="2023-10-31T13:38:27.599" v="679" actId="478"/>
          <ac:picMkLst>
            <pc:docMk/>
            <pc:sldMk cId="119707346" sldId="371"/>
            <ac:picMk id="5" creationId="{AB192423-1E3B-FF45-DA2D-390EA7CFF7F8}"/>
          </ac:picMkLst>
        </pc:picChg>
      </pc:sldChg>
      <pc:sldChg chg="modSp mod">
        <pc:chgData name="McKinlay-Yeaman, Katie" userId="911a8af2-9123-40ad-a1c0-9dc60f52b567" providerId="ADAL" clId="{369CF8AD-161A-46F9-AE5D-270340AFF381}" dt="2023-10-31T10:21:29.320" v="3" actId="20577"/>
        <pc:sldMkLst>
          <pc:docMk/>
          <pc:sldMk cId="3783541917" sldId="380"/>
        </pc:sldMkLst>
        <pc:graphicFrameChg chg="modGraphic">
          <ac:chgData name="McKinlay-Yeaman, Katie" userId="911a8af2-9123-40ad-a1c0-9dc60f52b567" providerId="ADAL" clId="{369CF8AD-161A-46F9-AE5D-270340AFF381}" dt="2023-10-31T10:21:29.320" v="3" actId="20577"/>
          <ac:graphicFrameMkLst>
            <pc:docMk/>
            <pc:sldMk cId="3783541917" sldId="380"/>
            <ac:graphicFrameMk id="4" creationId="{10C7EE9A-069A-81F5-D0D4-EFF9C75C6181}"/>
          </ac:graphicFrameMkLst>
        </pc:graphicFrameChg>
      </pc:sldChg>
      <pc:sldChg chg="delSp mod modNotesTx">
        <pc:chgData name="McKinlay-Yeaman, Katie" userId="911a8af2-9123-40ad-a1c0-9dc60f52b567" providerId="ADAL" clId="{369CF8AD-161A-46F9-AE5D-270340AFF381}" dt="2023-11-02T09:55:52.431" v="851" actId="478"/>
        <pc:sldMkLst>
          <pc:docMk/>
          <pc:sldMk cId="2392995418" sldId="398"/>
        </pc:sldMkLst>
        <pc:picChg chg="del">
          <ac:chgData name="McKinlay-Yeaman, Katie" userId="911a8af2-9123-40ad-a1c0-9dc60f52b567" providerId="ADAL" clId="{369CF8AD-161A-46F9-AE5D-270340AFF381}" dt="2023-11-02T09:55:52.431" v="851" actId="478"/>
          <ac:picMkLst>
            <pc:docMk/>
            <pc:sldMk cId="2392995418" sldId="398"/>
            <ac:picMk id="2" creationId="{FE5F6A08-3401-1389-0574-B086A848B34F}"/>
          </ac:picMkLst>
        </pc:picChg>
      </pc:sldChg>
      <pc:sldChg chg="modNotesTx">
        <pc:chgData name="McKinlay-Yeaman, Katie" userId="911a8af2-9123-40ad-a1c0-9dc60f52b567" providerId="ADAL" clId="{369CF8AD-161A-46F9-AE5D-270340AFF381}" dt="2023-11-02T09:43:44.199" v="850"/>
        <pc:sldMkLst>
          <pc:docMk/>
          <pc:sldMk cId="3230462417" sldId="415"/>
        </pc:sldMkLst>
      </pc:sldChg>
      <pc:sldChg chg="modSp mod modNotesTx">
        <pc:chgData name="McKinlay-Yeaman, Katie" userId="911a8af2-9123-40ad-a1c0-9dc60f52b567" providerId="ADAL" clId="{369CF8AD-161A-46F9-AE5D-270340AFF381}" dt="2023-10-31T13:38:08.619" v="674" actId="1076"/>
        <pc:sldMkLst>
          <pc:docMk/>
          <pc:sldMk cId="3005775921" sldId="418"/>
        </pc:sldMkLst>
        <pc:picChg chg="mod">
          <ac:chgData name="McKinlay-Yeaman, Katie" userId="911a8af2-9123-40ad-a1c0-9dc60f52b567" providerId="ADAL" clId="{369CF8AD-161A-46F9-AE5D-270340AFF381}" dt="2023-10-31T13:38:06.397" v="673" actId="1076"/>
          <ac:picMkLst>
            <pc:docMk/>
            <pc:sldMk cId="3005775921" sldId="418"/>
            <ac:picMk id="2" creationId="{ADC9ED13-9703-9697-4AE7-A99506AD9B89}"/>
          </ac:picMkLst>
        </pc:picChg>
        <pc:picChg chg="mod">
          <ac:chgData name="McKinlay-Yeaman, Katie" userId="911a8af2-9123-40ad-a1c0-9dc60f52b567" providerId="ADAL" clId="{369CF8AD-161A-46F9-AE5D-270340AFF381}" dt="2023-10-31T13:38:08.619" v="674" actId="1076"/>
          <ac:picMkLst>
            <pc:docMk/>
            <pc:sldMk cId="3005775921" sldId="418"/>
            <ac:picMk id="9" creationId="{94B8048E-5AE1-C20D-96E6-D85D188BFAE6}"/>
          </ac:picMkLst>
        </pc:picChg>
      </pc:sldChg>
      <pc:sldChg chg="modNotesTx">
        <pc:chgData name="McKinlay-Yeaman, Katie" userId="911a8af2-9123-40ad-a1c0-9dc60f52b567" providerId="ADAL" clId="{369CF8AD-161A-46F9-AE5D-270340AFF381}" dt="2023-11-02T09:35:24.733" v="705" actId="6549"/>
        <pc:sldMkLst>
          <pc:docMk/>
          <pc:sldMk cId="159780771" sldId="419"/>
        </pc:sldMkLst>
      </pc:sldChg>
      <pc:sldChg chg="delSp mod">
        <pc:chgData name="McKinlay-Yeaman, Katie" userId="911a8af2-9123-40ad-a1c0-9dc60f52b567" providerId="ADAL" clId="{369CF8AD-161A-46F9-AE5D-270340AFF381}" dt="2023-11-02T09:41:00.728" v="848" actId="478"/>
        <pc:sldMkLst>
          <pc:docMk/>
          <pc:sldMk cId="2936943209" sldId="425"/>
        </pc:sldMkLst>
        <pc:picChg chg="del">
          <ac:chgData name="McKinlay-Yeaman, Katie" userId="911a8af2-9123-40ad-a1c0-9dc60f52b567" providerId="ADAL" clId="{369CF8AD-161A-46F9-AE5D-270340AFF381}" dt="2023-11-02T09:41:00.728" v="848" actId="478"/>
          <ac:picMkLst>
            <pc:docMk/>
            <pc:sldMk cId="2936943209" sldId="425"/>
            <ac:picMk id="2" creationId="{C9B05A30-CAA2-F2CD-4CE5-5E268BA600A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05/03/2024</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3/5/2024</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a:t>
            </a:fld>
            <a:endParaRPr lang="en-US"/>
          </a:p>
        </p:txBody>
      </p:sp>
    </p:spTree>
    <p:extLst>
      <p:ext uri="{BB962C8B-B14F-4D97-AF65-F5344CB8AC3E}">
        <p14:creationId xmlns:p14="http://schemas.microsoft.com/office/powerpoint/2010/main" val="1221916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20 mins – Introduction to Transmission &amp; Distribution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1" dirty="0"/>
              <a:t>2 mins</a:t>
            </a:r>
          </a:p>
          <a:p>
            <a:r>
              <a:rPr lang="en-GB" b="1" dirty="0"/>
              <a:t>What is Distribution?</a:t>
            </a:r>
          </a:p>
          <a:p>
            <a:endParaRPr lang="en-GB" b="1" dirty="0"/>
          </a:p>
          <a:p>
            <a:r>
              <a:rPr lang="en-GB" b="0" dirty="0"/>
              <a:t>Explain Distribution using the points on the slide.</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2413201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20 mins – Introduction to Transmission &amp; Distribution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1" dirty="0"/>
              <a:t>2 mins</a:t>
            </a:r>
          </a:p>
          <a:p>
            <a:r>
              <a:rPr lang="en-GB" b="1" dirty="0"/>
              <a:t>Recruiting criteria</a:t>
            </a:r>
          </a:p>
          <a:p>
            <a:endParaRPr lang="en-GB" b="1" dirty="0"/>
          </a:p>
          <a:p>
            <a:r>
              <a:rPr lang="en-GB" b="0" dirty="0"/>
              <a:t>Go over the criteria that SSE have in mind when recruiting for the job roles outlined in the following slides.</a:t>
            </a: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2001373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i="0" u="sng" dirty="0"/>
              <a:t>20 mins – Introduction to Transmission &amp; Distribution</a:t>
            </a:r>
          </a:p>
          <a:p>
            <a:pPr algn="l"/>
            <a:endParaRPr lang="en-GB" dirty="0"/>
          </a:p>
          <a:p>
            <a:pPr algn="l"/>
            <a:r>
              <a:rPr lang="en-GB" sz="1200" b="1" dirty="0">
                <a:effectLst/>
                <a:latin typeface="Open Sans Light"/>
                <a:ea typeface="Open Sans Light"/>
              </a:rPr>
              <a:t>3 mins</a:t>
            </a:r>
          </a:p>
          <a:p>
            <a:pPr algn="l"/>
            <a:r>
              <a:rPr lang="en-GB" sz="1200" b="1" dirty="0">
                <a:effectLst/>
                <a:latin typeface="Open Sans Light"/>
                <a:ea typeface="Open Sans Light"/>
              </a:rPr>
              <a:t>Job roles within Transmission &amp; Distribution</a:t>
            </a:r>
          </a:p>
          <a:p>
            <a:pPr algn="l"/>
            <a:endParaRPr lang="en-GB" sz="1200" b="1" dirty="0">
              <a:effectLst/>
              <a:latin typeface="Open Sans Light"/>
              <a:ea typeface="Open Sans Light"/>
            </a:endParaRPr>
          </a:p>
          <a:p>
            <a:pPr algn="l"/>
            <a:r>
              <a:rPr lang="en-GB" sz="1200" dirty="0">
                <a:effectLst/>
                <a:latin typeface="Poppins" panose="00000500000000000000" pitchFamily="2" charset="0"/>
                <a:ea typeface="Open Sans Light"/>
              </a:rPr>
              <a:t>Moving on to exploring some of the key roles involved in T&amp;D. This section aims to highlight the range of opportunities at SSE in these business areas, so they can start to make connections between what they see and experience and their own career choices.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Roles to explore (in brief) at this stage: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-Customer Contact Advisor</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-Linesperson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-Jointer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-Fitter</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-Engineer (trainee/project manager)</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-Designer – corporate roles</a:t>
            </a:r>
            <a:endParaRPr lang="en-GB" sz="1200" dirty="0">
              <a:effectLst/>
              <a:latin typeface="Open Sans Light"/>
              <a:ea typeface="Open Sans Light"/>
            </a:endParaRP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3176027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 mins – Spotlight on SSE</a:t>
            </a:r>
          </a:p>
          <a:p>
            <a:endParaRPr lang="en-GB" b="1" i="0" u="sng" dirty="0"/>
          </a:p>
          <a:p>
            <a:r>
              <a:rPr lang="en-GB" b="1" i="0" u="none" dirty="0"/>
              <a:t>1 min</a:t>
            </a:r>
          </a:p>
          <a:p>
            <a:endParaRPr lang="en-GB" b="1"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t>Explain to the students that in this section you will be going over SSE’s Transmission &amp; Distribution businesses, and that the essential skill of Listening (</a:t>
            </a:r>
            <a:r>
              <a:rPr lang="en-GB" sz="1800" dirty="0">
                <a:effectLst/>
                <a:latin typeface="Arial" panose="020B0604020202020204" pitchFamily="34" charset="0"/>
                <a:ea typeface="Open Sans Light" panose="020B0306030504020204" pitchFamily="34" charset="0"/>
              </a:rPr>
              <a:t>Step 3: I listen to others and can tell someone else what it was about) </a:t>
            </a:r>
            <a:r>
              <a:rPr lang="en-GB" b="0" i="0" u="none" dirty="0"/>
              <a:t>is required. </a:t>
            </a:r>
          </a:p>
          <a:p>
            <a:endParaRPr lang="en-GB" b="0" i="0" u="none" dirty="0"/>
          </a:p>
          <a:p>
            <a:r>
              <a:rPr lang="en-GB" b="0" i="0" u="none" dirty="0"/>
              <a:t>Tell the students that you will be going over 2 examples of real employees within SSE T&amp;D.</a:t>
            </a:r>
            <a:endParaRPr lang="en-GB" b="1"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2369548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 mins – Spotlight on SSE</a:t>
            </a:r>
          </a:p>
          <a:p>
            <a:pPr algn="l"/>
            <a:endParaRPr lang="en-GB" sz="1200" dirty="0">
              <a:effectLst/>
              <a:latin typeface="Poppins" panose="00000500000000000000" pitchFamily="2" charset="0"/>
              <a:ea typeface="Open Sans Light"/>
            </a:endParaRPr>
          </a:p>
          <a:p>
            <a:pPr algn="l"/>
            <a:r>
              <a:rPr lang="en-GB" sz="1200" b="1" dirty="0">
                <a:effectLst/>
                <a:latin typeface="Poppins" panose="00000500000000000000" pitchFamily="2" charset="0"/>
                <a:ea typeface="Open Sans Light"/>
              </a:rPr>
              <a:t>2 mins</a:t>
            </a:r>
          </a:p>
          <a:p>
            <a:pPr algn="l"/>
            <a:r>
              <a:rPr lang="en-GB" sz="1200" b="1" dirty="0">
                <a:effectLst/>
                <a:latin typeface="Poppins" panose="00000500000000000000" pitchFamily="2" charset="0"/>
                <a:ea typeface="Open Sans Light"/>
              </a:rPr>
              <a:t>Megan, Project Engineer</a:t>
            </a:r>
          </a:p>
          <a:p>
            <a:pPr algn="l"/>
            <a:endParaRPr lang="en-GB" sz="1200" b="1" dirty="0">
              <a:effectLst/>
              <a:latin typeface="Poppins" panose="00000500000000000000" pitchFamily="2" charset="0"/>
              <a:ea typeface="Open Sans Light"/>
            </a:endParaRPr>
          </a:p>
          <a:p>
            <a:pPr algn="l"/>
            <a:r>
              <a:rPr lang="en-GB" sz="1200" b="0" dirty="0">
                <a:effectLst/>
                <a:latin typeface="Poppins" panose="00000500000000000000" pitchFamily="2" charset="0"/>
                <a:ea typeface="Open Sans Light"/>
              </a:rPr>
              <a:t>Go over Megan’s role using the points on the slide.</a:t>
            </a:r>
            <a:endParaRPr lang="en-GB" sz="1200" b="0" dirty="0">
              <a:effectLst/>
              <a:latin typeface="Open Sans Light"/>
              <a:ea typeface="Open Sans Light"/>
            </a:endParaRPr>
          </a:p>
          <a:p>
            <a:endParaRPr lang="en-GB" b="1"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124350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 mins – Spotlight on SSE</a:t>
            </a:r>
          </a:p>
          <a:p>
            <a:pPr algn="l"/>
            <a:endParaRPr lang="en-GB" sz="1200" dirty="0">
              <a:effectLst/>
              <a:latin typeface="Poppins" panose="00000500000000000000" pitchFamily="2" charset="0"/>
              <a:ea typeface="Open Sans Light"/>
            </a:endParaRPr>
          </a:p>
          <a:p>
            <a:pPr algn="l"/>
            <a:r>
              <a:rPr lang="en-GB" sz="1200" b="1" dirty="0">
                <a:effectLst/>
                <a:latin typeface="Poppins" panose="00000500000000000000" pitchFamily="2" charset="0"/>
                <a:ea typeface="Open Sans Light"/>
              </a:rPr>
              <a:t>2 mins</a:t>
            </a:r>
          </a:p>
          <a:p>
            <a:pPr algn="l"/>
            <a:r>
              <a:rPr lang="en-GB" sz="1200" b="1" dirty="0">
                <a:effectLst/>
                <a:latin typeface="Poppins" panose="00000500000000000000" pitchFamily="2" charset="0"/>
                <a:ea typeface="Open Sans Light"/>
              </a:rPr>
              <a:t>Gareth, Jointer (Apprentice)</a:t>
            </a:r>
          </a:p>
          <a:p>
            <a:pPr algn="l"/>
            <a:endParaRPr lang="en-GB" sz="1200" b="1" dirty="0">
              <a:effectLst/>
              <a:latin typeface="Poppins" panose="00000500000000000000" pitchFamily="2" charset="0"/>
              <a:ea typeface="Open Sans Light"/>
            </a:endParaRPr>
          </a:p>
          <a:p>
            <a:pPr algn="l"/>
            <a:r>
              <a:rPr lang="en-GB" sz="1200" b="0" dirty="0">
                <a:effectLst/>
                <a:latin typeface="Poppins" panose="00000500000000000000" pitchFamily="2" charset="0"/>
                <a:ea typeface="Open Sans Light"/>
              </a:rPr>
              <a:t>Go over Gareth’s role using the points on the slide.</a:t>
            </a:r>
            <a:endParaRPr lang="en-GB" sz="1200" b="0" dirty="0">
              <a:effectLst/>
              <a:latin typeface="Open Sans Light"/>
              <a:ea typeface="Open Sans Light"/>
            </a:endParaRPr>
          </a:p>
          <a:p>
            <a:endParaRPr lang="en-GB" b="1" dirty="0"/>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15</a:t>
            </a:fld>
            <a:endParaRPr lang="en-US"/>
          </a:p>
        </p:txBody>
      </p:sp>
    </p:spTree>
    <p:extLst>
      <p:ext uri="{BB962C8B-B14F-4D97-AF65-F5344CB8AC3E}">
        <p14:creationId xmlns:p14="http://schemas.microsoft.com/office/powerpoint/2010/main" val="124350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35 mins – Team Challenge</a:t>
            </a:r>
            <a:endParaRPr lang="en-GB" b="0" i="0" u="none" dirty="0"/>
          </a:p>
          <a:p>
            <a:endParaRPr lang="en-GB" b="0"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dirty="0"/>
              <a:t>The next </a:t>
            </a:r>
            <a:r>
              <a:rPr lang="en-GB" sz="1200" b="1" i="0" u="none" dirty="0"/>
              <a:t>35 mins </a:t>
            </a:r>
            <a:r>
              <a:rPr lang="en-GB" sz="1200" b="0" i="0" u="none" dirty="0"/>
              <a:t>is allocated for the Team Challenge. Take </a:t>
            </a:r>
            <a:r>
              <a:rPr lang="en-GB" sz="1200" b="1" i="0" u="none" dirty="0"/>
              <a:t>10 mins</a:t>
            </a:r>
            <a:r>
              <a:rPr lang="en-GB" sz="1200" b="0" i="0" u="none" dirty="0"/>
              <a:t> to set the challenge, then students have </a:t>
            </a:r>
            <a:r>
              <a:rPr lang="en-GB" sz="1200" b="1" i="0" u="none" dirty="0"/>
              <a:t>20 mins</a:t>
            </a:r>
            <a:r>
              <a:rPr lang="en-GB" sz="1200" b="0" i="0" u="none" dirty="0"/>
              <a:t> for activity and </a:t>
            </a:r>
            <a:r>
              <a:rPr lang="en-GB" sz="1200" b="1" i="0" u="none" dirty="0"/>
              <a:t>5 mins</a:t>
            </a:r>
            <a:r>
              <a:rPr lang="en-GB" sz="1200" b="0" i="0" u="none" dirty="0"/>
              <a:t> for challenge reflection.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dirty="0"/>
              <a:t>Divide the class into teams of 5 and assign each team one of </a:t>
            </a:r>
            <a:r>
              <a:rPr lang="en-GB" sz="1200" dirty="0">
                <a:solidFill>
                  <a:srgbClr val="002D72"/>
                </a:solidFill>
              </a:rPr>
              <a:t>three key roles to help transmit and distribute energy to a new housing estate on the Isle of Wight: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dirty="0"/>
              <a:t>Engineers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dirty="0"/>
              <a:t>Finance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dirty="0"/>
              <a:t>Customer Relations</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sz="1200" b="0" u="none" dirty="0">
              <a:effectLst/>
              <a:latin typeface="Open Sans Light"/>
              <a:ea typeface="Open Sans Light"/>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u="none" dirty="0">
                <a:effectLst/>
                <a:latin typeface="Open Sans Light"/>
                <a:ea typeface="Open Sans Light"/>
              </a:rPr>
              <a:t>Ensure that each team has a copy of all handouts relevant to them as detailed in the lesson plan Resources column.</a:t>
            </a:r>
          </a:p>
        </p:txBody>
      </p:sp>
      <p:sp>
        <p:nvSpPr>
          <p:cNvPr id="4" name="Slide Number Placeholder 3"/>
          <p:cNvSpPr>
            <a:spLocks noGrp="1"/>
          </p:cNvSpPr>
          <p:nvPr>
            <p:ph type="sldNum" sz="quarter" idx="5"/>
          </p:nvPr>
        </p:nvSpPr>
        <p:spPr/>
        <p:txBody>
          <a:bodyPr/>
          <a:lstStyle/>
          <a:p>
            <a:fld id="{818DC993-C0AB-7145-A5E3-AB377573BF85}" type="slidenum">
              <a:rPr lang="en-US" smtClean="0"/>
              <a:t>16</a:t>
            </a:fld>
            <a:endParaRPr lang="en-US"/>
          </a:p>
        </p:txBody>
      </p:sp>
    </p:spTree>
    <p:extLst>
      <p:ext uri="{BB962C8B-B14F-4D97-AF65-F5344CB8AC3E}">
        <p14:creationId xmlns:p14="http://schemas.microsoft.com/office/powerpoint/2010/main" val="3114781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35 mins – Team Challenge</a:t>
            </a:r>
            <a:endParaRPr lang="en-GB" b="0" i="0" u="none" dirty="0"/>
          </a:p>
          <a:p>
            <a:endParaRPr lang="en-GB" dirty="0"/>
          </a:p>
          <a:p>
            <a:pPr algn="l"/>
            <a:r>
              <a:rPr lang="en-GB" sz="1800" b="1" dirty="0">
                <a:effectLst/>
                <a:latin typeface="Arial" panose="020B0604020202020204" pitchFamily="34" charset="0"/>
                <a:ea typeface="Open Sans Light" panose="020B0306030504020204" pitchFamily="34" charset="0"/>
              </a:rPr>
              <a:t>10 mins</a:t>
            </a:r>
            <a:endParaRPr lang="en-GB" sz="1800" dirty="0">
              <a:effectLst/>
              <a:latin typeface="Open Sans Light" panose="020B0306030504020204" pitchFamily="34" charset="0"/>
              <a:ea typeface="Open Sans Light" panose="020B0306030504020204" pitchFamily="34" charset="0"/>
            </a:endParaRPr>
          </a:p>
          <a:p>
            <a:pPr algn="l"/>
            <a:r>
              <a:rPr lang="en-GB" sz="1800" b="1" dirty="0">
                <a:effectLst/>
                <a:latin typeface="Arial" panose="020B0604020202020204" pitchFamily="34" charset="0"/>
                <a:ea typeface="Open Sans Light" panose="020B0306030504020204" pitchFamily="34" charset="0"/>
              </a:rPr>
              <a:t>Set the challenge</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800" dirty="0">
                <a:solidFill>
                  <a:srgbClr val="000000"/>
                </a:solidFill>
                <a:effectLst/>
                <a:latin typeface="Poppins" panose="00000500000000000000" pitchFamily="2" charset="0"/>
                <a:ea typeface="Open Sans Light"/>
              </a:rPr>
              <a:t>Explain to learners that to complete this task successfully they will need to apply the Teamwork (Step 8: I contribute to group decision making, encouraging others to contribute) and Creativity (Step 11: I innovate effectively when working in a group) essential skills. </a:t>
            </a:r>
            <a:r>
              <a:rPr lang="en-GB" sz="1800" dirty="0">
                <a:effectLst/>
                <a:latin typeface="Poppins" panose="00000500000000000000" pitchFamily="2" charset="0"/>
                <a:ea typeface="Open Sans Light"/>
              </a:rPr>
              <a:t> </a:t>
            </a:r>
          </a:p>
          <a:p>
            <a:pPr algn="l">
              <a:lnSpc>
                <a:spcPct val="115000"/>
              </a:lnSpc>
            </a:pPr>
            <a:endParaRPr lang="en-GB" sz="1800" dirty="0">
              <a:effectLst/>
              <a:latin typeface="Arial" panose="020B0604020202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The students will be challenged to work together to connect a new housing estate on an island off the coast of the UK to the electricity grid from transmission to distribution.</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They will be working in small teams on various tasks that all feed into achieving the overall objective (mirroring how real businesses operate). The students should work in teams of 5, so for example in a class of 30 there should be 2 sets of teams each business area being covered – 2 Engineers teams, 2 Finance teams and 2 Customer Relations teams.</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Each team will be provided with a map of the new housing development and </a:t>
            </a:r>
            <a:r>
              <a:rPr lang="en-GB" sz="1800" b="1" dirty="0">
                <a:effectLst/>
                <a:latin typeface="Arial" panose="020B0604020202020204" pitchFamily="34" charset="0"/>
                <a:ea typeface="Open Sans Light" panose="020B0306030504020204" pitchFamily="34" charset="0"/>
              </a:rPr>
              <a:t>4 possible locations</a:t>
            </a:r>
            <a:r>
              <a:rPr lang="en-GB" sz="1800" dirty="0">
                <a:effectLst/>
                <a:latin typeface="Arial" panose="020B0604020202020204" pitchFamily="34" charset="0"/>
                <a:ea typeface="Open Sans Light" panose="020B0306030504020204" pitchFamily="34" charset="0"/>
              </a:rPr>
              <a:t> for the new substation that have already been identified. It will list some basic advantages and disadvantages of each option. </a:t>
            </a:r>
            <a:endParaRPr lang="en-GB" sz="1800" dirty="0">
              <a:effectLst/>
              <a:latin typeface="Open Sans Light" panose="020B0306030504020204" pitchFamily="34" charset="0"/>
              <a:ea typeface="Open Sans Light" panose="020B0306030504020204" pitchFamily="34" charset="0"/>
            </a:endParaRPr>
          </a:p>
          <a:p>
            <a:pPr algn="l">
              <a:lnSpc>
                <a:spcPct val="115000"/>
              </a:lnSpc>
            </a:pP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Also covering:</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What a substation is and why you need them (including an image)</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The teams will be working to choose the most suitable position of the new substation according to their team’s specific roles and responsibilities. They will also have an additional team task to solve that will be specific to their team they’re on. Each team will also be presented with a curveball scenario that they will need to respond to within the activity.</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They will be working in one of three teams/departments:</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Engineering</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Finance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Customer Facing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none" strike="noStrike"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sng" dirty="0">
                <a:effectLst/>
                <a:latin typeface="Arial" panose="020B0604020202020204" pitchFamily="34" charset="0"/>
                <a:ea typeface="Open Sans Light" panose="020B0306030504020204" pitchFamily="34" charset="0"/>
              </a:rPr>
              <a:t>Engineering Team</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none" strike="noStrike"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This team are answering to a Project Manager.</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none" strike="noStrike"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none" dirty="0">
                <a:effectLst/>
                <a:latin typeface="Arial" panose="020B0604020202020204" pitchFamily="34" charset="0"/>
                <a:ea typeface="Open Sans Light" panose="020B0306030504020204" pitchFamily="34" charset="0"/>
              </a:rPr>
              <a:t>Key skills</a:t>
            </a:r>
            <a:endParaRPr lang="en-GB" sz="1800" u="none" dirty="0">
              <a:effectLst/>
              <a:latin typeface="Open Sans Light" panose="020B0306030504020204" pitchFamily="34" charset="0"/>
              <a:ea typeface="Open Sans Light" panose="020B0306030504020204" pitchFamily="34" charset="0"/>
            </a:endParaRPr>
          </a:p>
          <a:p>
            <a:pPr algn="l">
              <a:lnSpc>
                <a:spcPct val="115000"/>
              </a:lnSpc>
            </a:pPr>
            <a:r>
              <a:rPr lang="en-GB" sz="1800" b="1" u="none" strike="noStrike"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All listed SSE skills and traits are important, however, being passionate about the environment and safety are particularly central.</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none" strike="noStrike"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Team task</a:t>
            </a:r>
          </a:p>
          <a:p>
            <a:pPr algn="l">
              <a:lnSpc>
                <a:spcPct val="115000"/>
              </a:lnSpc>
            </a:pPr>
            <a:endParaRPr lang="en-GB" sz="1800" b="1" dirty="0">
              <a:effectLst/>
              <a:latin typeface="Arial" panose="020B0604020202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This team will be given the task of connecting power from source to the new substation. They will be required to select the relevant route based on the challenges displayed. The route of the power, considering the geography, climate, wildlife/conservation, pre-existing infrastructure and sustainability variables that will be presented to them.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They will be given a map that will highlight the main source of supply, local towns and villages, conservation areas and public areas. They will also be provided with the different approaches to power transmission they can use when creating their route (pylons, underground lines, tunnels etc.)</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Curveball card</a:t>
            </a:r>
          </a:p>
          <a:p>
            <a:pPr algn="l">
              <a:lnSpc>
                <a:spcPct val="115000"/>
              </a:lnSpc>
            </a:pP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Unexploded World War 2 bombs have been discovered in the sea between the mainland and the island on the route the underground tunnels will take. What should you do?</a:t>
            </a:r>
            <a:endParaRPr lang="en-GB" sz="1800" dirty="0">
              <a:effectLst/>
              <a:latin typeface="Open Sans Light" panose="020B0306030504020204" pitchFamily="34" charset="0"/>
              <a:ea typeface="Open Sans Light" panose="020B0306030504020204" pitchFamily="34" charset="0"/>
            </a:endParaRPr>
          </a:p>
          <a:p>
            <a:pPr marL="342900" lvl="0" indent="-342900" algn="l">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Do you need to replot your route?</a:t>
            </a:r>
            <a:endParaRPr lang="en-GB" sz="1800" dirty="0">
              <a:effectLst/>
              <a:latin typeface="Open Sans Light" panose="020B0306030504020204" pitchFamily="34" charset="0"/>
              <a:ea typeface="Open Sans Light" panose="020B0306030504020204" pitchFamily="34" charset="0"/>
            </a:endParaRPr>
          </a:p>
          <a:p>
            <a:pPr marL="342900" lvl="0" indent="-342900" algn="l">
              <a:lnSpc>
                <a:spcPct val="107000"/>
              </a:lnSpc>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How long can you delay before there are issues?</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sng" dirty="0">
                <a:effectLst/>
                <a:latin typeface="Arial" panose="020B0604020202020204" pitchFamily="34" charset="0"/>
                <a:ea typeface="Open Sans Light" panose="020B0306030504020204" pitchFamily="34" charset="0"/>
              </a:rPr>
              <a:t>Finance</a:t>
            </a:r>
            <a:endParaRPr lang="en-GB" sz="1800" dirty="0">
              <a:effectLst/>
              <a:latin typeface="Open Sans Light" panose="020B0306030504020204" pitchFamily="34" charset="0"/>
              <a:ea typeface="Open Sans Light" panose="020B0306030504020204" pitchFamily="34" charset="0"/>
            </a:endParaRPr>
          </a:p>
          <a:p>
            <a:pPr algn="l">
              <a:lnSpc>
                <a:spcPct val="115000"/>
              </a:lnSpc>
            </a:pPr>
            <a:endParaRPr lang="en-GB" sz="1800" dirty="0">
              <a:effectLst/>
              <a:latin typeface="Arial" panose="020B0604020202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This team are answering to a Financial Controller.</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none" strike="noStrike"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Key skills</a:t>
            </a:r>
            <a:endParaRPr lang="en-GB" sz="1800" dirty="0">
              <a:effectLst/>
              <a:latin typeface="Open Sans Light" panose="020B0306030504020204" pitchFamily="34" charset="0"/>
              <a:ea typeface="Open Sans Light" panose="020B0306030504020204" pitchFamily="34" charset="0"/>
            </a:endParaRPr>
          </a:p>
          <a:p>
            <a:pPr algn="l">
              <a:lnSpc>
                <a:spcPct val="115000"/>
              </a:lnSpc>
            </a:pPr>
            <a:endParaRPr lang="en-GB" sz="1800" dirty="0">
              <a:effectLst/>
              <a:latin typeface="Arial" panose="020B0604020202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All listed SSE skills and traits are important; however, ownership and resilience are particularly central.</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Team task</a:t>
            </a:r>
          </a:p>
          <a:p>
            <a:pPr algn="l">
              <a:lnSpc>
                <a:spcPct val="115000"/>
              </a:lnSpc>
            </a:pP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Team will be presented with 2 possible routes that could be used to link the new sub-station to the source of power. Group needs to decide which route is more financially viable and calculate the total cost of construction based on the costs and distances provided.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Curveball card</a:t>
            </a:r>
          </a:p>
          <a:p>
            <a:pPr algn="l">
              <a:lnSpc>
                <a:spcPct val="115000"/>
              </a:lnSpc>
            </a:pP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Unexploded World War 2 bombs have been discovered in the sea between the mainland and the island on the route the underground tunnels will take. It will cost the army £500,000 to dismantle them safely. What should you do?</a:t>
            </a:r>
            <a:endParaRPr lang="en-GB" sz="1800" dirty="0">
              <a:effectLst/>
              <a:latin typeface="Open Sans Light" panose="020B0306030504020204" pitchFamily="34" charset="0"/>
              <a:ea typeface="Open Sans Light" panose="020B0306030504020204" pitchFamily="34" charset="0"/>
            </a:endParaRPr>
          </a:p>
          <a:p>
            <a:pPr marL="342900" lvl="0" indent="-342900" algn="l">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Consider how you can reallocate funds.</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sng" dirty="0">
                <a:effectLst/>
                <a:latin typeface="Arial" panose="020B0604020202020204" pitchFamily="34" charset="0"/>
                <a:ea typeface="Open Sans Light" panose="020B0306030504020204" pitchFamily="34" charset="0"/>
              </a:rPr>
              <a:t>Customer Relations</a:t>
            </a:r>
            <a:endParaRPr lang="en-GB" sz="1800" dirty="0">
              <a:effectLst/>
              <a:latin typeface="Open Sans Light" panose="020B0306030504020204" pitchFamily="34" charset="0"/>
              <a:ea typeface="Open Sans Light" panose="020B0306030504020204" pitchFamily="34" charset="0"/>
            </a:endParaRPr>
          </a:p>
          <a:p>
            <a:pPr algn="l">
              <a:lnSpc>
                <a:spcPct val="115000"/>
              </a:lnSpc>
            </a:pPr>
            <a:endParaRPr lang="en-GB" sz="1800" dirty="0">
              <a:effectLst/>
              <a:latin typeface="Arial" panose="020B0604020202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This team are answering to a Project Liaison Manager.</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Key skills</a:t>
            </a:r>
          </a:p>
          <a:p>
            <a:pPr algn="l">
              <a:lnSpc>
                <a:spcPct val="115000"/>
              </a:lnSpc>
            </a:pP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All listed SSE skills and traits are important, however social adaptability and communication are particularly central.</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u="none" strike="noStrike"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Team task</a:t>
            </a:r>
          </a:p>
          <a:p>
            <a:pPr algn="l">
              <a:lnSpc>
                <a:spcPct val="115000"/>
              </a:lnSpc>
            </a:pP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This team will be presented with different groups of people that will affected by the new power route. For example:</a:t>
            </a:r>
            <a:endParaRPr lang="en-GB" sz="1800" dirty="0">
              <a:effectLst/>
              <a:latin typeface="Open Sans Light" panose="020B0306030504020204" pitchFamily="34" charset="0"/>
              <a:ea typeface="Open Sans Light" panose="020B0306030504020204" pitchFamily="34" charset="0"/>
            </a:endParaRPr>
          </a:p>
          <a:p>
            <a:pPr marL="342900" lvl="0" indent="-342900" algn="l">
              <a:lnSpc>
                <a:spcPct val="115000"/>
              </a:lnSpc>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The residents in a neighbouring town that will be disrupted by the new supply because of the widespread development of the new infrastructure (digging, drilling, waste, traffic).</a:t>
            </a:r>
            <a:endParaRPr lang="en-GB" sz="1800" dirty="0">
              <a:effectLst/>
              <a:latin typeface="Open Sans Light" panose="020B0306030504020204" pitchFamily="34" charset="0"/>
              <a:ea typeface="Open Sans Light" panose="020B0306030504020204" pitchFamily="34" charset="0"/>
            </a:endParaRPr>
          </a:p>
          <a:p>
            <a:pPr marL="342900" lvl="0" indent="-342900" algn="l">
              <a:lnSpc>
                <a:spcPct val="115000"/>
              </a:lnSpc>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A landowner who is refusing to sell his farmland.</a:t>
            </a:r>
            <a:endParaRPr lang="en-GB" sz="1800" dirty="0">
              <a:effectLst/>
              <a:latin typeface="Open Sans Light" panose="020B0306030504020204" pitchFamily="34" charset="0"/>
              <a:ea typeface="Open Sans Light" panose="020B0306030504020204" pitchFamily="34" charset="0"/>
            </a:endParaRPr>
          </a:p>
          <a:p>
            <a:pPr marL="342900" lvl="0" indent="-342900" algn="l">
              <a:lnSpc>
                <a:spcPct val="115000"/>
              </a:lnSpc>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The route is going through an area of outstanding natural beauty that is home to a rare breed of bird. Local wildlife conservationists are currently planning a protest.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For each scenario they will need to develop action plan following background information provided on an A4 page.</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Curveball card</a:t>
            </a:r>
          </a:p>
          <a:p>
            <a:pPr algn="l">
              <a:lnSpc>
                <a:spcPct val="115000"/>
              </a:lnSpc>
            </a:pP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Unexploded World War 2 bombs have been discovered in the sea between the mainland and the island on the route the underground tunnels will take. You are required to deliver a press release highlighting in what you’re doing to alleviate the problem. You’ll need to choose your messaging wisely. What should you do?</a:t>
            </a:r>
            <a:endParaRPr lang="en-GB" sz="1800" dirty="0">
              <a:effectLst/>
              <a:latin typeface="Open Sans Light" panose="020B0306030504020204" pitchFamily="34" charset="0"/>
              <a:ea typeface="Open Sans Light" panose="020B0306030504020204" pitchFamily="34" charset="0"/>
            </a:endParaRPr>
          </a:p>
          <a:p>
            <a:pPr marL="342900" lvl="0" indent="-342900" algn="l">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Think about how you can reassure your customers. </a:t>
            </a:r>
            <a:endParaRPr lang="en-GB" sz="1800" dirty="0">
              <a:effectLst/>
              <a:latin typeface="Open Sans Light" panose="020B0306030504020204" pitchFamily="34" charset="0"/>
              <a:ea typeface="Open Sans Light" panose="020B0306030504020204" pitchFamily="34" charset="0"/>
            </a:endParaRPr>
          </a:p>
          <a:p>
            <a:endParaRPr lang="en-GB" dirty="0"/>
          </a:p>
          <a:p>
            <a:r>
              <a:rPr lang="en-GB" b="1" dirty="0"/>
              <a:t>20 mins</a:t>
            </a:r>
          </a:p>
          <a:p>
            <a:r>
              <a:rPr lang="en-GB" b="1" dirty="0"/>
              <a:t>Activity</a:t>
            </a:r>
          </a:p>
        </p:txBody>
      </p:sp>
      <p:sp>
        <p:nvSpPr>
          <p:cNvPr id="4" name="Slide Number Placeholder 3"/>
          <p:cNvSpPr>
            <a:spLocks noGrp="1"/>
          </p:cNvSpPr>
          <p:nvPr>
            <p:ph type="sldNum" sz="quarter" idx="5"/>
          </p:nvPr>
        </p:nvSpPr>
        <p:spPr/>
        <p:txBody>
          <a:bodyPr/>
          <a:lstStyle/>
          <a:p>
            <a:fld id="{818DC993-C0AB-7145-A5E3-AB377573BF85}" type="slidenum">
              <a:rPr lang="en-US" smtClean="0"/>
              <a:t>17</a:t>
            </a:fld>
            <a:endParaRPr lang="en-US"/>
          </a:p>
        </p:txBody>
      </p:sp>
    </p:spTree>
    <p:extLst>
      <p:ext uri="{BB962C8B-B14F-4D97-AF65-F5344CB8AC3E}">
        <p14:creationId xmlns:p14="http://schemas.microsoft.com/office/powerpoint/2010/main" val="3985464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sng" dirty="0"/>
              <a:t>35 mins – Team Challenge</a:t>
            </a:r>
            <a:endParaRPr lang="en-GB" sz="1800" b="0" i="0" u="none" dirty="0"/>
          </a:p>
          <a:p>
            <a:endParaRPr lang="en-GB" sz="1800" b="1" u="none" strike="noStrike" dirty="0">
              <a:solidFill>
                <a:schemeClr val="tx1"/>
              </a:solidFill>
              <a:effectLst/>
              <a:latin typeface="Open Sans Light"/>
              <a:ea typeface="Open Sans Light"/>
            </a:endParaRPr>
          </a:p>
          <a:p>
            <a:r>
              <a:rPr lang="en-GB" sz="1800" b="1" u="none" strike="noStrike" dirty="0">
                <a:solidFill>
                  <a:schemeClr val="tx1"/>
                </a:solidFill>
                <a:effectLst/>
                <a:latin typeface="Open Sans Light"/>
                <a:ea typeface="Open Sans Light"/>
              </a:rPr>
              <a:t>5 mins </a:t>
            </a:r>
          </a:p>
          <a:p>
            <a:r>
              <a:rPr lang="en-GB" sz="1800" b="1" dirty="0">
                <a:solidFill>
                  <a:srgbClr val="000000"/>
                </a:solidFill>
                <a:effectLst/>
                <a:latin typeface="Poppins" panose="00000500000000000000" pitchFamily="2" charset="0"/>
                <a:ea typeface="Open Sans Light"/>
              </a:rPr>
              <a:t>Challenge reflection</a:t>
            </a:r>
          </a:p>
          <a:p>
            <a:endParaRPr lang="en-GB" sz="1800" b="1" dirty="0">
              <a:effectLst/>
              <a:latin typeface="Open Sans Light"/>
              <a:ea typeface="Open Sans Light"/>
            </a:endParaRPr>
          </a:p>
          <a:p>
            <a:pPr>
              <a:lnSpc>
                <a:spcPct val="115000"/>
              </a:lnSpc>
            </a:pPr>
            <a:r>
              <a:rPr lang="en-GB" sz="1800" dirty="0">
                <a:solidFill>
                  <a:srgbClr val="000000"/>
                </a:solidFill>
                <a:effectLst/>
                <a:latin typeface="Poppins" panose="00000500000000000000" pitchFamily="2" charset="0"/>
                <a:ea typeface="Open Sans Light"/>
              </a:rPr>
              <a:t>Ask the students to prepare feedback on the challenge/role they were engaged with. Give them a few minutes as group to answer the questions on the slide. </a:t>
            </a:r>
            <a:endParaRPr lang="en-GB" sz="1800" dirty="0">
              <a:effectLst/>
              <a:latin typeface="Open Sans Light"/>
              <a:ea typeface="Open Sans Light"/>
            </a:endParaRPr>
          </a:p>
          <a:p>
            <a:pPr>
              <a:lnSpc>
                <a:spcPct val="115000"/>
              </a:lnSpc>
            </a:pPr>
            <a:r>
              <a:rPr lang="en-GB" sz="1800" dirty="0">
                <a:effectLst/>
                <a:latin typeface="Poppins" panose="00000500000000000000" pitchFamily="2" charset="0"/>
                <a:ea typeface="Open Sans Light"/>
              </a:rPr>
              <a:t> </a:t>
            </a:r>
            <a:endParaRPr lang="en-GB" sz="1800" dirty="0">
              <a:effectLst/>
              <a:latin typeface="Open Sans Light"/>
              <a:ea typeface="Open Sans Light"/>
            </a:endParaRPr>
          </a:p>
          <a:p>
            <a:pPr>
              <a:lnSpc>
                <a:spcPct val="115000"/>
              </a:lnSpc>
            </a:pPr>
            <a:r>
              <a:rPr lang="en-GB" sz="1800" dirty="0">
                <a:solidFill>
                  <a:srgbClr val="000000"/>
                </a:solidFill>
                <a:effectLst/>
                <a:latin typeface="Open Sans Light"/>
                <a:ea typeface="Open Sans Light"/>
              </a:rPr>
              <a:t>Link the activity to key SSE criteria that are used when assessing candidates.</a:t>
            </a:r>
            <a:endParaRPr lang="en-GB" sz="1800" dirty="0">
              <a:effectLst/>
              <a:latin typeface="Open Sans Light"/>
              <a:ea typeface="Open Sans Light"/>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18</a:t>
            </a:fld>
            <a:endParaRPr lang="en-US"/>
          </a:p>
        </p:txBody>
      </p:sp>
    </p:spTree>
    <p:extLst>
      <p:ext uri="{BB962C8B-B14F-4D97-AF65-F5344CB8AC3E}">
        <p14:creationId xmlns:p14="http://schemas.microsoft.com/office/powerpoint/2010/main" val="2582304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a:t>
            </a:r>
            <a:r>
              <a:rPr lang="en-GB" sz="1200" b="1" u="sng" dirty="0">
                <a:effectLst/>
                <a:latin typeface="Arial" panose="020B0604020202020204" pitchFamily="34" charset="0"/>
                <a:ea typeface="Open Sans Light" panose="020B0306030504020204" pitchFamily="34" charset="0"/>
              </a:rPr>
              <a:t>Applying for an Apprenticeship</a:t>
            </a:r>
            <a:endParaRPr lang="en-GB" b="1" u="sng" dirty="0"/>
          </a:p>
          <a:p>
            <a:endParaRPr lang="en-GB" b="1" i="0" u="none" dirty="0"/>
          </a:p>
          <a:p>
            <a:r>
              <a:rPr lang="en-GB" b="0" i="0" u="none" dirty="0"/>
              <a:t>The next few slides will outline how the students can apply for an apprenticeship.</a:t>
            </a:r>
          </a:p>
        </p:txBody>
      </p:sp>
      <p:sp>
        <p:nvSpPr>
          <p:cNvPr id="4" name="Slide Number Placeholder 3"/>
          <p:cNvSpPr>
            <a:spLocks noGrp="1"/>
          </p:cNvSpPr>
          <p:nvPr>
            <p:ph type="sldNum" sz="quarter" idx="5"/>
          </p:nvPr>
        </p:nvSpPr>
        <p:spPr/>
        <p:txBody>
          <a:bodyPr/>
          <a:lstStyle/>
          <a:p>
            <a:fld id="{818DC993-C0AB-7145-A5E3-AB377573BF85}" type="slidenum">
              <a:rPr lang="en-US" smtClean="0"/>
              <a:t>19</a:t>
            </a:fld>
            <a:endParaRPr lang="en-US"/>
          </a:p>
        </p:txBody>
      </p:sp>
    </p:spTree>
    <p:extLst>
      <p:ext uri="{BB962C8B-B14F-4D97-AF65-F5344CB8AC3E}">
        <p14:creationId xmlns:p14="http://schemas.microsoft.com/office/powerpoint/2010/main" val="3377808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7 mins – Who are SSE? </a:t>
            </a:r>
          </a:p>
          <a:p>
            <a:endParaRPr lang="en-GB" b="1" u="sng" dirty="0"/>
          </a:p>
          <a:p>
            <a:r>
              <a:rPr lang="en-GB" b="1" u="none" dirty="0"/>
              <a:t>2 mins</a:t>
            </a:r>
          </a:p>
          <a:p>
            <a:endParaRPr lang="en-GB" dirty="0"/>
          </a:p>
          <a:p>
            <a:pPr algn="l"/>
            <a:r>
              <a:rPr lang="en-GB" sz="1800" dirty="0">
                <a:effectLst/>
                <a:latin typeface="Arial" panose="020B0604020202020204" pitchFamily="34" charset="0"/>
                <a:ea typeface="Open Sans Light" panose="020B0306030504020204" pitchFamily="34" charset="0"/>
              </a:rPr>
              <a:t>The facilitator will introduce themselves to the students, communicating the following information:</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Name</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What they do for SSE (and in brief what this means)</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Their first ever job</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A fun hobby they do/interesting fact about themselves</a:t>
            </a:r>
            <a:endParaRPr lang="en-GB" sz="1800" dirty="0">
              <a:effectLst/>
              <a:latin typeface="Open Sans Light" panose="020B0306030504020204" pitchFamily="34" charset="0"/>
              <a:ea typeface="Open Sans Light" panose="020B0306030504020204" pitchFamily="34" charset="0"/>
            </a:endParaRPr>
          </a:p>
          <a:p>
            <a:pPr algn="l"/>
            <a:r>
              <a:rPr lang="en-GB" sz="1800" b="1"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At this stage they should also cover what SSE do and how they do it. This will be a succinct and broad overview, using the video on the following slide to explain SSE’s role in the energy sector.</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a:t>
            </a:fld>
            <a:endParaRPr lang="en-US"/>
          </a:p>
        </p:txBody>
      </p:sp>
    </p:spTree>
    <p:extLst>
      <p:ext uri="{BB962C8B-B14F-4D97-AF65-F5344CB8AC3E}">
        <p14:creationId xmlns:p14="http://schemas.microsoft.com/office/powerpoint/2010/main" val="3482827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a:t>
            </a:r>
            <a:r>
              <a:rPr lang="en-GB" sz="1200" b="1" u="sng" dirty="0">
                <a:effectLst/>
                <a:latin typeface="Arial" panose="020B0604020202020204" pitchFamily="34" charset="0"/>
                <a:ea typeface="Open Sans Light" panose="020B0306030504020204" pitchFamily="34" charset="0"/>
              </a:rPr>
              <a:t>Applying for an Apprenticeship</a:t>
            </a:r>
            <a:endParaRPr lang="en-GB" b="1" u="sng" dirty="0"/>
          </a:p>
          <a:p>
            <a:endParaRPr lang="en-GB" dirty="0"/>
          </a:p>
          <a:p>
            <a:r>
              <a:rPr lang="en-GB" b="1" u="none" dirty="0"/>
              <a:t>2 mins</a:t>
            </a:r>
          </a:p>
          <a:p>
            <a:r>
              <a:rPr lang="en-GB" b="1" u="none" dirty="0"/>
              <a:t>Entry pathways to SSE</a:t>
            </a:r>
          </a:p>
          <a:p>
            <a:endParaRPr lang="en-GB" b="1" u="none" dirty="0"/>
          </a:p>
          <a:p>
            <a:r>
              <a:rPr lang="en-GB" b="0" u="none" dirty="0"/>
              <a:t>Spend a few minutes going over the different pathways to SSE shown on the slide. If you need more information go to SSE Careers. </a:t>
            </a:r>
          </a:p>
          <a:p>
            <a:endParaRPr lang="en-GB" b="1" u="none" dirty="0"/>
          </a:p>
          <a:p>
            <a:endParaRPr lang="en-GB" b="1"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20</a:t>
            </a:fld>
            <a:endParaRPr lang="en-US"/>
          </a:p>
        </p:txBody>
      </p:sp>
    </p:spTree>
    <p:extLst>
      <p:ext uri="{BB962C8B-B14F-4D97-AF65-F5344CB8AC3E}">
        <p14:creationId xmlns:p14="http://schemas.microsoft.com/office/powerpoint/2010/main" val="33839384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a:t>
            </a:r>
            <a:r>
              <a:rPr lang="en-GB" sz="1200" b="1" u="sng" dirty="0">
                <a:effectLst/>
                <a:latin typeface="Arial" panose="020B0604020202020204" pitchFamily="34" charset="0"/>
                <a:ea typeface="Open Sans Light" panose="020B0306030504020204" pitchFamily="34" charset="0"/>
              </a:rPr>
              <a:t>Applying for an Apprenticeship</a:t>
            </a:r>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none" dirty="0">
                <a:effectLst/>
                <a:latin typeface="Poppins" panose="00000500000000000000" pitchFamily="2" charset="0"/>
                <a:ea typeface="Open Sans Light"/>
              </a:rPr>
              <a:t>2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none" dirty="0">
                <a:effectLst/>
                <a:latin typeface="Poppins" panose="00000500000000000000" pitchFamily="2" charset="0"/>
                <a:ea typeface="Open Sans Light"/>
              </a:rPr>
              <a:t>Our interview process for apprentices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u="none"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Poppins" panose="00000500000000000000" pitchFamily="2" charset="0"/>
                <a:ea typeface="Open Sans Light"/>
              </a:rPr>
              <a:t>Give a very brief introduction to what the interview process involves at SSE.</a:t>
            </a: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21</a:t>
            </a:fld>
            <a:endParaRPr lang="en-US"/>
          </a:p>
        </p:txBody>
      </p:sp>
    </p:spTree>
    <p:extLst>
      <p:ext uri="{BB962C8B-B14F-4D97-AF65-F5344CB8AC3E}">
        <p14:creationId xmlns:p14="http://schemas.microsoft.com/office/powerpoint/2010/main" val="16572297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10 mins - </a:t>
            </a:r>
            <a:r>
              <a:rPr lang="en-GB" sz="1200" b="1" u="sng" dirty="0">
                <a:effectLst/>
                <a:latin typeface="Arial" panose="020B0604020202020204" pitchFamily="34" charset="0"/>
                <a:ea typeface="Open Sans Light" panose="020B0306030504020204" pitchFamily="34" charset="0"/>
              </a:rPr>
              <a:t>Applying for an Apprenticeship</a:t>
            </a:r>
            <a:endParaRPr lang="en-GB" b="1" u="sng"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2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Apprentice interview tips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Poppins" panose="00000500000000000000" pitchFamily="2" charset="0"/>
                <a:ea typeface="Open Sans Light"/>
              </a:rPr>
              <a:t>Play video.</a:t>
            </a:r>
            <a:endParaRPr lang="en-GB" sz="1200" dirty="0">
              <a:effectLst/>
              <a:latin typeface="Open Sans Light"/>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22</a:t>
            </a:fld>
            <a:endParaRPr lang="en-US"/>
          </a:p>
        </p:txBody>
      </p:sp>
    </p:spTree>
    <p:extLst>
      <p:ext uri="{BB962C8B-B14F-4D97-AF65-F5344CB8AC3E}">
        <p14:creationId xmlns:p14="http://schemas.microsoft.com/office/powerpoint/2010/main" val="3758857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a:t>
            </a:r>
            <a:r>
              <a:rPr lang="en-GB" sz="1200" b="1" u="sng" dirty="0">
                <a:effectLst/>
                <a:latin typeface="Arial" panose="020B0604020202020204" pitchFamily="34" charset="0"/>
                <a:ea typeface="Open Sans Light" panose="020B0306030504020204" pitchFamily="34" charset="0"/>
              </a:rPr>
              <a:t>Applying for an Apprenticeship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u="sng"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none" dirty="0">
                <a:effectLst/>
                <a:latin typeface="Arial" panose="020B0604020202020204" pitchFamily="34" charset="0"/>
                <a:ea typeface="Open Sans Light" panose="020B0306030504020204" pitchFamily="34" charset="0"/>
              </a:rPr>
              <a:t>2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none" dirty="0">
                <a:effectLst/>
                <a:latin typeface="Arial" panose="020B0604020202020204" pitchFamily="34" charset="0"/>
                <a:ea typeface="Open Sans Light" panose="020B0306030504020204" pitchFamily="34" charset="0"/>
              </a:rPr>
              <a:t>FAQs</a:t>
            </a:r>
            <a:endParaRPr lang="en-GB" b="1" u="none" dirty="0"/>
          </a:p>
          <a:p>
            <a:endParaRPr lang="en-GB" dirty="0"/>
          </a:p>
          <a:p>
            <a:r>
              <a:rPr lang="en-GB" dirty="0"/>
              <a:t>Encourage the students to refer to the FAQ’s section of the website as it offers very comprehensive information.</a:t>
            </a:r>
          </a:p>
          <a:p>
            <a:endParaRPr lang="en-GB" dirty="0"/>
          </a:p>
          <a:p>
            <a:r>
              <a:rPr lang="en-GB" dirty="0"/>
              <a:t>Reveal each of the commonly asked questions in turn.</a:t>
            </a:r>
          </a:p>
          <a:p>
            <a:endParaRPr lang="en-GB" dirty="0"/>
          </a:p>
          <a:p>
            <a:r>
              <a:rPr lang="en-GB" dirty="0"/>
              <a:t>If you have any extra time, you can answer any further questions they might have.</a:t>
            </a: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23</a:t>
            </a:fld>
            <a:endParaRPr lang="en-US"/>
          </a:p>
        </p:txBody>
      </p:sp>
    </p:spTree>
    <p:extLst>
      <p:ext uri="{BB962C8B-B14F-4D97-AF65-F5344CB8AC3E}">
        <p14:creationId xmlns:p14="http://schemas.microsoft.com/office/powerpoint/2010/main" val="975129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10 mins - </a:t>
            </a:r>
            <a:r>
              <a:rPr lang="en-GB" sz="1200" b="1" u="sng" dirty="0">
                <a:effectLst/>
                <a:latin typeface="Arial" panose="020B0604020202020204" pitchFamily="34" charset="0"/>
                <a:ea typeface="Open Sans Light" panose="020B0306030504020204" pitchFamily="34" charset="0"/>
              </a:rPr>
              <a:t>Applying for an Apprenticeship</a:t>
            </a:r>
            <a:endParaRPr lang="en-GB" b="1" u="sng"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30 secs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Apprentice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effectLst/>
                <a:latin typeface="Poppins" panose="00000500000000000000" pitchFamily="2" charset="0"/>
                <a:ea typeface="Open Sans Light"/>
              </a:rPr>
              <a:t>Play video. It shows </a:t>
            </a:r>
            <a:r>
              <a:rPr lang="en-GB" sz="1200" dirty="0">
                <a:effectLst/>
                <a:latin typeface="Poppins" panose="00000500000000000000" pitchFamily="2" charset="0"/>
                <a:ea typeface="Open Sans Light"/>
              </a:rPr>
              <a:t>SSE apprentices discussing the best things about being an apprentice at SSE.</a:t>
            </a:r>
            <a:endParaRPr lang="en-GB" sz="1200" dirty="0">
              <a:effectLst/>
              <a:latin typeface="Open Sans Light"/>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24</a:t>
            </a:fld>
            <a:endParaRPr lang="en-US"/>
          </a:p>
        </p:txBody>
      </p:sp>
    </p:spTree>
    <p:extLst>
      <p:ext uri="{BB962C8B-B14F-4D97-AF65-F5344CB8AC3E}">
        <p14:creationId xmlns:p14="http://schemas.microsoft.com/office/powerpoint/2010/main" val="36669905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10 mins - </a:t>
            </a:r>
            <a:r>
              <a:rPr lang="en-GB" sz="1800" b="1" u="sng" dirty="0">
                <a:effectLst/>
                <a:latin typeface="Arial" panose="020B0604020202020204" pitchFamily="34" charset="0"/>
                <a:ea typeface="Open Sans Light" panose="020B0306030504020204" pitchFamily="34" charset="0"/>
              </a:rPr>
              <a:t>Applying for an Apprenticeship</a:t>
            </a:r>
            <a:endParaRPr lang="en-GB" b="1" u="sng" dirty="0"/>
          </a:p>
          <a:p>
            <a:endParaRPr lang="en-GB" dirty="0"/>
          </a:p>
          <a:p>
            <a:r>
              <a:rPr lang="en-GB" b="1" dirty="0"/>
              <a:t>1 min</a:t>
            </a:r>
          </a:p>
          <a:p>
            <a:r>
              <a:rPr lang="en-GB" b="1" dirty="0"/>
              <a:t>How to apply</a:t>
            </a:r>
          </a:p>
          <a:p>
            <a:endParaRPr lang="en-GB" b="1" dirty="0"/>
          </a:p>
          <a:p>
            <a:r>
              <a:rPr lang="en-GB" dirty="0"/>
              <a:t>Use this slide to ensure the students know what they can go away and do today should they be interested in finding out more about the apprenticeships scheme or careers at SSE.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25</a:t>
            </a:fld>
            <a:endParaRPr lang="en-US"/>
          </a:p>
        </p:txBody>
      </p:sp>
    </p:spTree>
    <p:extLst>
      <p:ext uri="{BB962C8B-B14F-4D97-AF65-F5344CB8AC3E}">
        <p14:creationId xmlns:p14="http://schemas.microsoft.com/office/powerpoint/2010/main" val="3454752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5 mins – Reflection</a:t>
            </a:r>
          </a:p>
          <a:p>
            <a:endParaRPr lang="en-GB" b="1" u="sng" dirty="0"/>
          </a:p>
          <a:p>
            <a:r>
              <a:rPr lang="en-GB" b="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26</a:t>
            </a:fld>
            <a:endParaRPr lang="en-US"/>
          </a:p>
        </p:txBody>
      </p:sp>
    </p:spTree>
    <p:extLst>
      <p:ext uri="{BB962C8B-B14F-4D97-AF65-F5344CB8AC3E}">
        <p14:creationId xmlns:p14="http://schemas.microsoft.com/office/powerpoint/2010/main" val="3824601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u="sng" dirty="0">
                <a:effectLst/>
                <a:latin typeface="Arial" panose="020B0604020202020204" pitchFamily="34" charset="0"/>
                <a:ea typeface="Open Sans Light" panose="020B0306030504020204" pitchFamily="34" charset="0"/>
              </a:rPr>
              <a:t>5 mins – Reflection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u="sng"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Recap on what’s been covered in today’s session:</a:t>
            </a:r>
          </a:p>
          <a:p>
            <a:pPr marL="342900" lvl="0" indent="-342900">
              <a:buFont typeface="+mj-lt"/>
              <a:buAutoNum type="arabicPeriod"/>
            </a:pPr>
            <a:r>
              <a:rPr lang="en-GB" sz="1800" dirty="0">
                <a:effectLst/>
                <a:latin typeface="Arial" panose="020B0604020202020204" pitchFamily="34" charset="0"/>
                <a:ea typeface="Open Sans Light" panose="020B0306030504020204" pitchFamily="34" charset="0"/>
              </a:rPr>
              <a:t>To learn about SSE and power generation (specifically focussing on Transmission &amp; Distribution).</a:t>
            </a:r>
            <a:endParaRPr lang="en-GB" sz="18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800" dirty="0">
                <a:effectLst/>
                <a:latin typeface="Arial" panose="020B0604020202020204" pitchFamily="34" charset="0"/>
                <a:ea typeface="Open Sans Light" panose="020B0306030504020204" pitchFamily="34" charset="0"/>
              </a:rPr>
              <a:t>To learn about the job roles and opportunities available within this part of SSE’s business.</a:t>
            </a:r>
            <a:endParaRPr lang="en-GB" sz="18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800" dirty="0">
                <a:effectLst/>
                <a:latin typeface="Arial" panose="020B0604020202020204" pitchFamily="34" charset="0"/>
                <a:ea typeface="Open Sans Light" panose="020B0306030504020204" pitchFamily="34" charset="0"/>
              </a:rPr>
              <a:t>To successfully explore key traits and role specialisms within the context of an SSE business scenario.</a:t>
            </a:r>
          </a:p>
          <a:p>
            <a:pPr marL="0" indent="0" algn="l">
              <a:buFont typeface="Arial" panose="020B0604020202020204" pitchFamily="34" charset="0"/>
              <a:buNone/>
            </a:pPr>
            <a:endParaRPr lang="en-GB" sz="1800" dirty="0">
              <a:effectLst/>
              <a:latin typeface="Arial" panose="020B0604020202020204" pitchFamily="34" charset="0"/>
              <a:ea typeface="Open Sans Light" panose="020B0306030504020204" pitchFamily="34" charset="0"/>
            </a:endParaRPr>
          </a:p>
          <a:p>
            <a:pPr marL="0" indent="0" algn="l">
              <a:buFont typeface="Arial" panose="020B0604020202020204" pitchFamily="34" charset="0"/>
              <a:buNone/>
            </a:pPr>
            <a:r>
              <a:rPr lang="en-GB" sz="1800" dirty="0">
                <a:effectLst/>
                <a:latin typeface="Arial" panose="020B0604020202020204" pitchFamily="34" charset="0"/>
                <a:ea typeface="Open Sans Light" panose="020B0306030504020204" pitchFamily="34" charset="0"/>
              </a:rPr>
              <a:t>Recap essential skills demonstrated in today’s lesson:</a:t>
            </a: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Listening - The receiving, retaining and processing of information or ideas</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3: I listen to others and can tell someone else what it was about</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Teamwork - Working cooperatively with others towards achieving a shared goal</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8: I contribute to group decision making, encouraging others to contribute</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Creativity - </a:t>
            </a:r>
            <a:r>
              <a:rPr lang="en-US" sz="1000" dirty="0">
                <a:solidFill>
                  <a:srgbClr val="000000"/>
                </a:solidFill>
                <a:effectLst/>
                <a:latin typeface="Arial" panose="020B0604020202020204" pitchFamily="34" charset="0"/>
                <a:ea typeface="Open Sans Light" panose="020B0306030504020204" pitchFamily="34" charset="0"/>
                <a:cs typeface="Arial" panose="020B0604020202020204" pitchFamily="34" charset="0"/>
              </a:rPr>
              <a:t>The use of imagination and the generation of new ideas</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11: I innovate effectively when working in a group</a:t>
            </a:r>
            <a:endParaRPr lang="en-GB" sz="1100" dirty="0">
              <a:effectLst/>
              <a:latin typeface="Open Sans Light" panose="020B0306030504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Open Sans Light" panose="020B0306030504020204" pitchFamily="34" charset="0"/>
              <a:ea typeface="Open Sans Light" panose="020B0306030504020204" pitchFamily="34" charset="0"/>
            </a:endParaRPr>
          </a:p>
          <a:p>
            <a:pPr algn="l"/>
            <a:endParaRPr lang="en-GB" sz="1800" dirty="0">
              <a:effectLst/>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214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use these timings as a guide. You may need to adjust them according to the session you’re delivering. </a:t>
            </a:r>
          </a:p>
        </p:txBody>
      </p:sp>
      <p:sp>
        <p:nvSpPr>
          <p:cNvPr id="4" name="Slide Number Placeholder 3"/>
          <p:cNvSpPr>
            <a:spLocks noGrp="1"/>
          </p:cNvSpPr>
          <p:nvPr>
            <p:ph type="sldNum" sz="quarter" idx="5"/>
          </p:nvPr>
        </p:nvSpPr>
        <p:spPr/>
        <p:txBody>
          <a:bodyPr/>
          <a:lstStyle/>
          <a:p>
            <a:fld id="{57029E72-1AD7-4404-94A3-7C514E1EC8A2}" type="slidenum">
              <a:rPr lang="en-GB" smtClean="0"/>
              <a:t>28</a:t>
            </a:fld>
            <a:endParaRPr lang="en-GB" dirty="0"/>
          </a:p>
        </p:txBody>
      </p:sp>
    </p:spTree>
    <p:extLst>
      <p:ext uri="{BB962C8B-B14F-4D97-AF65-F5344CB8AC3E}">
        <p14:creationId xmlns:p14="http://schemas.microsoft.com/office/powerpoint/2010/main" val="1260223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ensure your host provides feedback.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29</a:t>
            </a:fld>
            <a:endParaRPr lang="en-US"/>
          </a:p>
        </p:txBody>
      </p:sp>
    </p:spTree>
    <p:extLst>
      <p:ext uri="{BB962C8B-B14F-4D97-AF65-F5344CB8AC3E}">
        <p14:creationId xmlns:p14="http://schemas.microsoft.com/office/powerpoint/2010/main" val="688203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7 mins – Who are SSE?</a:t>
            </a:r>
          </a:p>
          <a:p>
            <a:endParaRPr lang="en-GB" b="1" u="sng" dirty="0"/>
          </a:p>
          <a:p>
            <a:r>
              <a:rPr lang="en-GB" b="1" u="none" dirty="0"/>
              <a:t>1 min</a:t>
            </a:r>
          </a:p>
          <a:p>
            <a:r>
              <a:rPr lang="en-GB" b="1" u="none" dirty="0"/>
              <a:t>SSE video</a:t>
            </a:r>
          </a:p>
          <a:p>
            <a:endParaRPr lang="en-GB" b="1" u="none" dirty="0"/>
          </a:p>
          <a:p>
            <a:r>
              <a:rPr lang="en-GB" b="0" u="none" dirty="0"/>
              <a:t>Play video.</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a:t>
            </a:fld>
            <a:endParaRPr lang="en-US"/>
          </a:p>
        </p:txBody>
      </p:sp>
    </p:spTree>
    <p:extLst>
      <p:ext uri="{BB962C8B-B14F-4D97-AF65-F5344CB8AC3E}">
        <p14:creationId xmlns:p14="http://schemas.microsoft.com/office/powerpoint/2010/main" val="102499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2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Open Sans Light" panose="020B0306030504020204" pitchFamily="34" charset="0"/>
              </a:rPr>
              <a:t>Explain the value of focusing on essential skills as well as technical skills and how to define these.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session aims.</a:t>
            </a: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Explain that each activity will have focus on one or more particular essential skill that students should demonstrate. </a:t>
            </a:r>
            <a:endParaRPr lang="en-GB" sz="1800" dirty="0">
              <a:effectLst/>
              <a:latin typeface="Open Sans Light" panose="020B0306030504020204" pitchFamily="34" charset="0"/>
              <a:ea typeface="Open Sans Light" panose="020B0306030504020204" pitchFamily="34" charset="0"/>
            </a:endParaRP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4</a:t>
            </a:fld>
            <a:endParaRPr lang="en-US"/>
          </a:p>
        </p:txBody>
      </p:sp>
    </p:spTree>
    <p:extLst>
      <p:ext uri="{BB962C8B-B14F-4D97-AF65-F5344CB8AC3E}">
        <p14:creationId xmlns:p14="http://schemas.microsoft.com/office/powerpoint/2010/main" val="623134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u="sng" dirty="0">
                <a:effectLst/>
                <a:latin typeface="Arial" panose="020B0604020202020204" pitchFamily="34" charset="0"/>
                <a:ea typeface="Open Sans Light" panose="020B0306030504020204" pitchFamily="34" charset="0"/>
              </a:rPr>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b="1" dirty="0">
              <a:effectLst/>
              <a:latin typeface="Arial" panose="020B0604020202020204" pitchFamily="34" charset="0"/>
              <a:ea typeface="Open Sans Light" panose="020B0306030504020204" pitchFamily="34" charset="0"/>
            </a:endParaRPr>
          </a:p>
          <a:p>
            <a:r>
              <a:rPr lang="en-GB" sz="1000" b="1" dirty="0">
                <a:effectLst/>
                <a:latin typeface="Arial" panose="020B0604020202020204" pitchFamily="34" charset="0"/>
                <a:ea typeface="Open Sans Light" panose="020B0306030504020204" pitchFamily="34" charset="0"/>
              </a:rPr>
              <a:t>2 mins</a:t>
            </a:r>
          </a:p>
          <a:p>
            <a:pPr algn="l"/>
            <a:r>
              <a:rPr lang="en-GB" sz="1200" dirty="0">
                <a:effectLst/>
                <a:latin typeface="Arial" panose="020B0604020202020204" pitchFamily="34" charset="0"/>
                <a:ea typeface="Open Sans Light" panose="020B0306030504020204" pitchFamily="34" charset="0"/>
              </a:rPr>
              <a:t> </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Explain the essential skills that this lesson will focus on.</a:t>
            </a:r>
          </a:p>
          <a:p>
            <a:pPr algn="l"/>
            <a:endParaRPr lang="en-GB" sz="1200" dirty="0">
              <a:effectLst/>
              <a:latin typeface="Arial" panose="020B0604020202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5</a:t>
            </a:fld>
            <a:endParaRPr lang="en-US"/>
          </a:p>
        </p:txBody>
      </p:sp>
    </p:spTree>
    <p:extLst>
      <p:ext uri="{BB962C8B-B14F-4D97-AF65-F5344CB8AC3E}">
        <p14:creationId xmlns:p14="http://schemas.microsoft.com/office/powerpoint/2010/main" val="1602825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20 mins – Introduction to Transmission &amp; Distribution </a:t>
            </a:r>
          </a:p>
          <a:p>
            <a:endParaRPr lang="en-GB" b="1" i="0" u="sng" dirty="0"/>
          </a:p>
          <a:p>
            <a:r>
              <a:rPr lang="en-GB" b="1" i="0" u="none" dirty="0"/>
              <a:t>1 min</a:t>
            </a:r>
          </a:p>
          <a:p>
            <a:endParaRPr lang="en-GB" b="1" i="0" u="none" dirty="0"/>
          </a:p>
          <a:p>
            <a:r>
              <a:rPr lang="en-GB" b="0" i="0" u="none" dirty="0"/>
              <a:t>Explain to the students that in this section you will be going over SSE’s Transmission &amp; Distribution businesses.</a:t>
            </a:r>
          </a:p>
        </p:txBody>
      </p:sp>
      <p:sp>
        <p:nvSpPr>
          <p:cNvPr id="4" name="Slide Number Placeholder 3"/>
          <p:cNvSpPr>
            <a:spLocks noGrp="1"/>
          </p:cNvSpPr>
          <p:nvPr>
            <p:ph type="sldNum" sz="quarter" idx="5"/>
          </p:nvPr>
        </p:nvSpPr>
        <p:spPr/>
        <p:txBody>
          <a:bodyPr/>
          <a:lstStyle/>
          <a:p>
            <a:fld id="{818DC993-C0AB-7145-A5E3-AB377573BF85}" type="slidenum">
              <a:rPr lang="en-US" smtClean="0"/>
              <a:t>6</a:t>
            </a:fld>
            <a:endParaRPr lang="en-US"/>
          </a:p>
        </p:txBody>
      </p:sp>
    </p:spTree>
    <p:extLst>
      <p:ext uri="{BB962C8B-B14F-4D97-AF65-F5344CB8AC3E}">
        <p14:creationId xmlns:p14="http://schemas.microsoft.com/office/powerpoint/2010/main" val="2841392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20 mins – Introduction to Transmission &amp; Distribution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Poppins" panose="00000500000000000000" pitchFamily="2" charset="0"/>
                <a:ea typeface="Open Sans Light"/>
              </a:rPr>
              <a:t> </a:t>
            </a:r>
          </a:p>
          <a:p>
            <a:pPr algn="l"/>
            <a:r>
              <a:rPr lang="en-GB" sz="1200" b="1" dirty="0">
                <a:effectLst/>
                <a:latin typeface="Poppins" panose="00000500000000000000" pitchFamily="2" charset="0"/>
                <a:ea typeface="Open Sans Light"/>
              </a:rPr>
              <a:t>3 mins</a:t>
            </a:r>
            <a:endParaRPr lang="en-GB" sz="1200" b="1" dirty="0">
              <a:effectLst/>
              <a:latin typeface="Open Sans Light"/>
              <a:ea typeface="Open Sans Light"/>
            </a:endParaRP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r>
              <a:rPr lang="en-GB" sz="1200" dirty="0">
                <a:effectLst/>
                <a:latin typeface="Poppins" panose="00000500000000000000" pitchFamily="2" charset="0"/>
                <a:ea typeface="Open Sans Light"/>
              </a:rPr>
              <a:t>Display this question and ask the students to write down their response. The question is purposefully broad/vague, so students are free to reflect/answer this as they see fit. </a:t>
            </a:r>
          </a:p>
          <a:p>
            <a:endParaRPr lang="en-GB" sz="12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Open Sans Light" panose="020B0306030504020204" pitchFamily="34" charset="0"/>
              </a:rPr>
              <a:t>Take some answers from the students. Hopefully they will offer a range of responses covering, in part, the generation of power, the science and perhaps a bit about the transmission and distribution aspects if they have any prior knowledge of these areas. </a:t>
            </a:r>
            <a:endParaRPr lang="en-GB" sz="12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2377701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sng" dirty="0"/>
              <a:t>20 mins – Introduction to Transmission &amp; Distribution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Poppins" panose="00000500000000000000" pitchFamily="2" charset="0"/>
              <a:ea typeface="Open Sans Light"/>
            </a:endParaRPr>
          </a:p>
          <a:p>
            <a:pPr algn="l"/>
            <a:r>
              <a:rPr lang="en-GB" sz="1800" b="1" dirty="0">
                <a:effectLst/>
                <a:latin typeface="Poppins" panose="00000500000000000000" pitchFamily="2" charset="0"/>
                <a:ea typeface="Open Sans Light"/>
              </a:rPr>
              <a:t>5 mins </a:t>
            </a:r>
          </a:p>
          <a:p>
            <a:pPr algn="l"/>
            <a:r>
              <a:rPr lang="en-GB" sz="1800" b="1" dirty="0">
                <a:effectLst/>
                <a:latin typeface="Poppins" panose="00000500000000000000" pitchFamily="2" charset="0"/>
                <a:ea typeface="Open Sans Light"/>
              </a:rPr>
              <a:t>Lifecycle of power generation</a:t>
            </a:r>
          </a:p>
          <a:p>
            <a:pPr algn="l"/>
            <a:endParaRPr lang="en-GB" sz="1800" dirty="0">
              <a:effectLst/>
              <a:latin typeface="Open Sans Light"/>
              <a:ea typeface="Open Sans Light"/>
            </a:endParaRPr>
          </a:p>
          <a:p>
            <a:r>
              <a:rPr lang="en-GB" sz="1800" dirty="0">
                <a:effectLst/>
                <a:latin typeface="Poppins" panose="00000500000000000000" pitchFamily="2" charset="0"/>
                <a:ea typeface="Open Sans Light"/>
              </a:rPr>
              <a:t>Explain the lifecycle of power generation, highlighting where T&amp;D sit within this. </a:t>
            </a:r>
          </a:p>
          <a:p>
            <a:endParaRPr lang="en-GB" sz="1800" dirty="0">
              <a:effectLst/>
              <a:latin typeface="Poppins" panose="00000500000000000000" pitchFamily="2" charset="0"/>
              <a:ea typeface="Open Sans Light"/>
            </a:endParaRPr>
          </a:p>
          <a:p>
            <a:pPr algn="l"/>
            <a:r>
              <a:rPr lang="en-GB" sz="1800" dirty="0">
                <a:effectLst/>
                <a:latin typeface="Arial" panose="020B0604020202020204" pitchFamily="34" charset="0"/>
                <a:ea typeface="Open Sans Light" panose="020B0306030504020204" pitchFamily="34" charset="0"/>
              </a:rPr>
              <a:t>Cover the following:</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Wind comes across the land and turns a turbine/sun shines on solar panels/coal is burned in a power station etc.</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Generation source is connected to a grid connection which feeds power into National Grid.</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National Grid send the power out across the country and down into local areas DNOs (Distribution Network Operators).</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DNOs (for example SSEN) then provide customer and business connections into sites and buildings.</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The connections then feed through smart meters and distribution panels and into our homes, schools and businesses.</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We switch the lights on.</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Times New Roman" panose="02020603050405020304" pitchFamily="18"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Times New Roman" panose="02020603050405020304" pitchFamily="18" charset="0"/>
              </a:rPr>
              <a:t>Explain that in this session, they will be focusing on the middle section of that process - </a:t>
            </a:r>
            <a:r>
              <a:rPr lang="en-GB" sz="1800" b="1" dirty="0">
                <a:effectLst/>
                <a:latin typeface="Arial" panose="020B0604020202020204" pitchFamily="34" charset="0"/>
                <a:ea typeface="Times New Roman" panose="02020603050405020304" pitchFamily="18" charset="0"/>
              </a:rPr>
              <a:t>Transmission and Distribution.</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8</a:t>
            </a:fld>
            <a:endParaRPr lang="en-GB"/>
          </a:p>
        </p:txBody>
      </p:sp>
    </p:spTree>
    <p:extLst>
      <p:ext uri="{BB962C8B-B14F-4D97-AF65-F5344CB8AC3E}">
        <p14:creationId xmlns:p14="http://schemas.microsoft.com/office/powerpoint/2010/main" val="2341049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20 mins – Introduction to Transmission &amp; Distribution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1" dirty="0"/>
              <a:t>2 mins</a:t>
            </a:r>
          </a:p>
          <a:p>
            <a:r>
              <a:rPr lang="en-GB" b="1" dirty="0"/>
              <a:t>What is Transmission?</a:t>
            </a:r>
          </a:p>
          <a:p>
            <a:endParaRPr lang="en-GB" b="1" dirty="0"/>
          </a:p>
          <a:p>
            <a:r>
              <a:rPr lang="en-GB" b="0" dirty="0"/>
              <a:t>Explain Transmission using the points on the slide.</a:t>
            </a: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14429302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45.xml.rels><?xml version="1.0" encoding="UTF-8" standalone="yes"?>
<Relationships xmlns="http://schemas.openxmlformats.org/package/2006/relationships"><Relationship Id="rId13" Type="http://schemas.openxmlformats.org/officeDocument/2006/relationships/image" Target="../media/image44.svg"/><Relationship Id="rId18" Type="http://schemas.openxmlformats.org/officeDocument/2006/relationships/image" Target="../media/image49.png"/><Relationship Id="rId26" Type="http://schemas.openxmlformats.org/officeDocument/2006/relationships/image" Target="../media/image57.png"/><Relationship Id="rId39" Type="http://schemas.openxmlformats.org/officeDocument/2006/relationships/image" Target="../media/image70.svg"/><Relationship Id="rId21" Type="http://schemas.openxmlformats.org/officeDocument/2006/relationships/image" Target="../media/image52.svg"/><Relationship Id="rId34" Type="http://schemas.openxmlformats.org/officeDocument/2006/relationships/image" Target="../media/image65.png"/><Relationship Id="rId42" Type="http://schemas.openxmlformats.org/officeDocument/2006/relationships/image" Target="../media/image73.png"/><Relationship Id="rId47" Type="http://schemas.openxmlformats.org/officeDocument/2006/relationships/image" Target="../media/image78.svg"/><Relationship Id="rId50" Type="http://schemas.openxmlformats.org/officeDocument/2006/relationships/image" Target="../media/image81.png"/><Relationship Id="rId55" Type="http://schemas.openxmlformats.org/officeDocument/2006/relationships/image" Target="../media/image86.svg"/><Relationship Id="rId7" Type="http://schemas.openxmlformats.org/officeDocument/2006/relationships/image" Target="../media/image38.svg"/><Relationship Id="rId12" Type="http://schemas.openxmlformats.org/officeDocument/2006/relationships/image" Target="../media/image43.png"/><Relationship Id="rId17" Type="http://schemas.openxmlformats.org/officeDocument/2006/relationships/image" Target="../media/image48.svg"/><Relationship Id="rId25" Type="http://schemas.openxmlformats.org/officeDocument/2006/relationships/image" Target="../media/image56.svg"/><Relationship Id="rId33" Type="http://schemas.openxmlformats.org/officeDocument/2006/relationships/image" Target="../media/image64.svg"/><Relationship Id="rId38" Type="http://schemas.openxmlformats.org/officeDocument/2006/relationships/image" Target="../media/image69.png"/><Relationship Id="rId46" Type="http://schemas.openxmlformats.org/officeDocument/2006/relationships/image" Target="../media/image77.png"/><Relationship Id="rId2" Type="http://schemas.openxmlformats.org/officeDocument/2006/relationships/image" Target="../media/image33.png"/><Relationship Id="rId16" Type="http://schemas.openxmlformats.org/officeDocument/2006/relationships/image" Target="../media/image47.png"/><Relationship Id="rId20" Type="http://schemas.openxmlformats.org/officeDocument/2006/relationships/image" Target="../media/image51.png"/><Relationship Id="rId29" Type="http://schemas.openxmlformats.org/officeDocument/2006/relationships/image" Target="../media/image60.svg"/><Relationship Id="rId41" Type="http://schemas.openxmlformats.org/officeDocument/2006/relationships/image" Target="../media/image72.svg"/><Relationship Id="rId54" Type="http://schemas.openxmlformats.org/officeDocument/2006/relationships/image" Target="../media/image85.png"/><Relationship Id="rId1" Type="http://schemas.openxmlformats.org/officeDocument/2006/relationships/slideMaster" Target="../slideMasters/slideMaster2.xml"/><Relationship Id="rId6" Type="http://schemas.openxmlformats.org/officeDocument/2006/relationships/image" Target="../media/image37.png"/><Relationship Id="rId11" Type="http://schemas.openxmlformats.org/officeDocument/2006/relationships/image" Target="../media/image42.svg"/><Relationship Id="rId24" Type="http://schemas.openxmlformats.org/officeDocument/2006/relationships/image" Target="../media/image55.png"/><Relationship Id="rId32" Type="http://schemas.openxmlformats.org/officeDocument/2006/relationships/image" Target="../media/image63.png"/><Relationship Id="rId37" Type="http://schemas.openxmlformats.org/officeDocument/2006/relationships/image" Target="../media/image68.svg"/><Relationship Id="rId40" Type="http://schemas.openxmlformats.org/officeDocument/2006/relationships/image" Target="../media/image71.png"/><Relationship Id="rId45" Type="http://schemas.openxmlformats.org/officeDocument/2006/relationships/image" Target="../media/image76.svg"/><Relationship Id="rId53" Type="http://schemas.openxmlformats.org/officeDocument/2006/relationships/image" Target="../media/image84.svg"/><Relationship Id="rId5" Type="http://schemas.openxmlformats.org/officeDocument/2006/relationships/image" Target="../media/image36.svg"/><Relationship Id="rId15" Type="http://schemas.openxmlformats.org/officeDocument/2006/relationships/image" Target="../media/image46.svg"/><Relationship Id="rId23" Type="http://schemas.openxmlformats.org/officeDocument/2006/relationships/image" Target="../media/image54.svg"/><Relationship Id="rId28" Type="http://schemas.openxmlformats.org/officeDocument/2006/relationships/image" Target="../media/image59.png"/><Relationship Id="rId36" Type="http://schemas.openxmlformats.org/officeDocument/2006/relationships/image" Target="../media/image67.png"/><Relationship Id="rId49" Type="http://schemas.openxmlformats.org/officeDocument/2006/relationships/image" Target="../media/image80.svg"/><Relationship Id="rId10" Type="http://schemas.openxmlformats.org/officeDocument/2006/relationships/image" Target="../media/image41.png"/><Relationship Id="rId19" Type="http://schemas.openxmlformats.org/officeDocument/2006/relationships/image" Target="../media/image50.svg"/><Relationship Id="rId31" Type="http://schemas.openxmlformats.org/officeDocument/2006/relationships/image" Target="../media/image62.svg"/><Relationship Id="rId44" Type="http://schemas.openxmlformats.org/officeDocument/2006/relationships/image" Target="../media/image75.png"/><Relationship Id="rId52" Type="http://schemas.openxmlformats.org/officeDocument/2006/relationships/image" Target="../media/image83.png"/><Relationship Id="rId4" Type="http://schemas.openxmlformats.org/officeDocument/2006/relationships/image" Target="../media/image35.png"/><Relationship Id="rId9" Type="http://schemas.openxmlformats.org/officeDocument/2006/relationships/image" Target="../media/image40.svg"/><Relationship Id="rId14" Type="http://schemas.openxmlformats.org/officeDocument/2006/relationships/image" Target="../media/image45.png"/><Relationship Id="rId22" Type="http://schemas.openxmlformats.org/officeDocument/2006/relationships/image" Target="../media/image53.png"/><Relationship Id="rId27" Type="http://schemas.openxmlformats.org/officeDocument/2006/relationships/image" Target="../media/image58.svg"/><Relationship Id="rId30" Type="http://schemas.openxmlformats.org/officeDocument/2006/relationships/image" Target="../media/image61.png"/><Relationship Id="rId35" Type="http://schemas.openxmlformats.org/officeDocument/2006/relationships/image" Target="../media/image66.svg"/><Relationship Id="rId43" Type="http://schemas.openxmlformats.org/officeDocument/2006/relationships/image" Target="../media/image74.svg"/><Relationship Id="rId48" Type="http://schemas.openxmlformats.org/officeDocument/2006/relationships/image" Target="../media/image79.png"/><Relationship Id="rId8" Type="http://schemas.openxmlformats.org/officeDocument/2006/relationships/image" Target="../media/image39.png"/><Relationship Id="rId51" Type="http://schemas.openxmlformats.org/officeDocument/2006/relationships/image" Target="../media/image82.svg"/><Relationship Id="rId3" Type="http://schemas.openxmlformats.org/officeDocument/2006/relationships/image" Target="../media/image34.svg"/></Relationships>
</file>

<file path=ppt/slideLayouts/_rels/slideLayout46.xml.rels><?xml version="1.0" encoding="UTF-8" standalone="yes"?>
<Relationships xmlns="http://schemas.openxmlformats.org/package/2006/relationships"><Relationship Id="rId13" Type="http://schemas.openxmlformats.org/officeDocument/2006/relationships/image" Target="../media/image98.svg"/><Relationship Id="rId18" Type="http://schemas.openxmlformats.org/officeDocument/2006/relationships/image" Target="../media/image103.png"/><Relationship Id="rId26" Type="http://schemas.openxmlformats.org/officeDocument/2006/relationships/image" Target="../media/image111.png"/><Relationship Id="rId39" Type="http://schemas.openxmlformats.org/officeDocument/2006/relationships/image" Target="../media/image124.svg"/><Relationship Id="rId21" Type="http://schemas.openxmlformats.org/officeDocument/2006/relationships/image" Target="../media/image106.svg"/><Relationship Id="rId34" Type="http://schemas.openxmlformats.org/officeDocument/2006/relationships/image" Target="../media/image119.png"/><Relationship Id="rId42" Type="http://schemas.openxmlformats.org/officeDocument/2006/relationships/image" Target="../media/image127.png"/><Relationship Id="rId47" Type="http://schemas.openxmlformats.org/officeDocument/2006/relationships/image" Target="../media/image132.svg"/><Relationship Id="rId50" Type="http://schemas.openxmlformats.org/officeDocument/2006/relationships/image" Target="../media/image135.png"/><Relationship Id="rId55" Type="http://schemas.openxmlformats.org/officeDocument/2006/relationships/image" Target="../media/image140.svg"/><Relationship Id="rId7" Type="http://schemas.openxmlformats.org/officeDocument/2006/relationships/image" Target="../media/image92.svg"/><Relationship Id="rId12" Type="http://schemas.openxmlformats.org/officeDocument/2006/relationships/image" Target="../media/image97.png"/><Relationship Id="rId17" Type="http://schemas.openxmlformats.org/officeDocument/2006/relationships/image" Target="../media/image102.svg"/><Relationship Id="rId25" Type="http://schemas.openxmlformats.org/officeDocument/2006/relationships/image" Target="../media/image110.svg"/><Relationship Id="rId33" Type="http://schemas.openxmlformats.org/officeDocument/2006/relationships/image" Target="../media/image118.svg"/><Relationship Id="rId38" Type="http://schemas.openxmlformats.org/officeDocument/2006/relationships/image" Target="../media/image123.png"/><Relationship Id="rId46" Type="http://schemas.openxmlformats.org/officeDocument/2006/relationships/image" Target="../media/image131.png"/><Relationship Id="rId2" Type="http://schemas.openxmlformats.org/officeDocument/2006/relationships/image" Target="../media/image87.png"/><Relationship Id="rId16" Type="http://schemas.openxmlformats.org/officeDocument/2006/relationships/image" Target="../media/image101.png"/><Relationship Id="rId20" Type="http://schemas.openxmlformats.org/officeDocument/2006/relationships/image" Target="../media/image105.png"/><Relationship Id="rId29" Type="http://schemas.openxmlformats.org/officeDocument/2006/relationships/image" Target="../media/image114.svg"/><Relationship Id="rId41" Type="http://schemas.openxmlformats.org/officeDocument/2006/relationships/image" Target="../media/image126.svg"/><Relationship Id="rId54" Type="http://schemas.openxmlformats.org/officeDocument/2006/relationships/image" Target="../media/image139.png"/><Relationship Id="rId1" Type="http://schemas.openxmlformats.org/officeDocument/2006/relationships/slideMaster" Target="../slideMasters/slideMaster2.xml"/><Relationship Id="rId6" Type="http://schemas.openxmlformats.org/officeDocument/2006/relationships/image" Target="../media/image91.png"/><Relationship Id="rId11" Type="http://schemas.openxmlformats.org/officeDocument/2006/relationships/image" Target="../media/image96.svg"/><Relationship Id="rId24" Type="http://schemas.openxmlformats.org/officeDocument/2006/relationships/image" Target="../media/image109.png"/><Relationship Id="rId32" Type="http://schemas.openxmlformats.org/officeDocument/2006/relationships/image" Target="../media/image117.png"/><Relationship Id="rId37" Type="http://schemas.openxmlformats.org/officeDocument/2006/relationships/image" Target="../media/image122.svg"/><Relationship Id="rId40" Type="http://schemas.openxmlformats.org/officeDocument/2006/relationships/image" Target="../media/image125.png"/><Relationship Id="rId45" Type="http://schemas.openxmlformats.org/officeDocument/2006/relationships/image" Target="../media/image130.svg"/><Relationship Id="rId53" Type="http://schemas.openxmlformats.org/officeDocument/2006/relationships/image" Target="../media/image138.svg"/><Relationship Id="rId5" Type="http://schemas.openxmlformats.org/officeDocument/2006/relationships/image" Target="../media/image90.svg"/><Relationship Id="rId15" Type="http://schemas.openxmlformats.org/officeDocument/2006/relationships/image" Target="../media/image100.svg"/><Relationship Id="rId23" Type="http://schemas.openxmlformats.org/officeDocument/2006/relationships/image" Target="../media/image108.svg"/><Relationship Id="rId28" Type="http://schemas.openxmlformats.org/officeDocument/2006/relationships/image" Target="../media/image113.png"/><Relationship Id="rId36" Type="http://schemas.openxmlformats.org/officeDocument/2006/relationships/image" Target="../media/image121.png"/><Relationship Id="rId49" Type="http://schemas.openxmlformats.org/officeDocument/2006/relationships/image" Target="../media/image134.svg"/><Relationship Id="rId10" Type="http://schemas.openxmlformats.org/officeDocument/2006/relationships/image" Target="../media/image95.png"/><Relationship Id="rId19" Type="http://schemas.openxmlformats.org/officeDocument/2006/relationships/image" Target="../media/image104.svg"/><Relationship Id="rId31" Type="http://schemas.openxmlformats.org/officeDocument/2006/relationships/image" Target="../media/image116.svg"/><Relationship Id="rId44" Type="http://schemas.openxmlformats.org/officeDocument/2006/relationships/image" Target="../media/image129.png"/><Relationship Id="rId52" Type="http://schemas.openxmlformats.org/officeDocument/2006/relationships/image" Target="../media/image137.png"/><Relationship Id="rId4" Type="http://schemas.openxmlformats.org/officeDocument/2006/relationships/image" Target="../media/image89.png"/><Relationship Id="rId9" Type="http://schemas.openxmlformats.org/officeDocument/2006/relationships/image" Target="../media/image94.svg"/><Relationship Id="rId14" Type="http://schemas.openxmlformats.org/officeDocument/2006/relationships/image" Target="../media/image99.png"/><Relationship Id="rId22" Type="http://schemas.openxmlformats.org/officeDocument/2006/relationships/image" Target="../media/image107.png"/><Relationship Id="rId27" Type="http://schemas.openxmlformats.org/officeDocument/2006/relationships/image" Target="../media/image112.svg"/><Relationship Id="rId30" Type="http://schemas.openxmlformats.org/officeDocument/2006/relationships/image" Target="../media/image115.png"/><Relationship Id="rId35" Type="http://schemas.openxmlformats.org/officeDocument/2006/relationships/image" Target="../media/image120.svg"/><Relationship Id="rId43" Type="http://schemas.openxmlformats.org/officeDocument/2006/relationships/image" Target="../media/image128.svg"/><Relationship Id="rId48" Type="http://schemas.openxmlformats.org/officeDocument/2006/relationships/image" Target="../media/image133.png"/><Relationship Id="rId8" Type="http://schemas.openxmlformats.org/officeDocument/2006/relationships/image" Target="../media/image93.png"/><Relationship Id="rId51" Type="http://schemas.openxmlformats.org/officeDocument/2006/relationships/image" Target="../media/image136.svg"/><Relationship Id="rId3" Type="http://schemas.openxmlformats.org/officeDocument/2006/relationships/image" Target="../media/image88.sv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2.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Master" Target="../slideMasters/slideMaster2.xml"/><Relationship Id="rId4" Type="http://schemas.openxmlformats.org/officeDocument/2006/relationships/image" Target="../media/image30.sv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3" Type="http://schemas.openxmlformats.org/officeDocument/2006/relationships/image" Target="../media/image44.svg"/><Relationship Id="rId18" Type="http://schemas.openxmlformats.org/officeDocument/2006/relationships/image" Target="../media/image49.png"/><Relationship Id="rId26" Type="http://schemas.openxmlformats.org/officeDocument/2006/relationships/image" Target="../media/image57.png"/><Relationship Id="rId39" Type="http://schemas.openxmlformats.org/officeDocument/2006/relationships/image" Target="../media/image70.svg"/><Relationship Id="rId21" Type="http://schemas.openxmlformats.org/officeDocument/2006/relationships/image" Target="../media/image52.svg"/><Relationship Id="rId34" Type="http://schemas.openxmlformats.org/officeDocument/2006/relationships/image" Target="../media/image65.png"/><Relationship Id="rId42" Type="http://schemas.openxmlformats.org/officeDocument/2006/relationships/image" Target="../media/image73.png"/><Relationship Id="rId47" Type="http://schemas.openxmlformats.org/officeDocument/2006/relationships/image" Target="../media/image78.svg"/><Relationship Id="rId50" Type="http://schemas.openxmlformats.org/officeDocument/2006/relationships/image" Target="../media/image81.png"/><Relationship Id="rId55" Type="http://schemas.openxmlformats.org/officeDocument/2006/relationships/image" Target="../media/image86.svg"/><Relationship Id="rId7" Type="http://schemas.openxmlformats.org/officeDocument/2006/relationships/image" Target="../media/image38.svg"/><Relationship Id="rId12" Type="http://schemas.openxmlformats.org/officeDocument/2006/relationships/image" Target="../media/image43.png"/><Relationship Id="rId17" Type="http://schemas.openxmlformats.org/officeDocument/2006/relationships/image" Target="../media/image48.svg"/><Relationship Id="rId25" Type="http://schemas.openxmlformats.org/officeDocument/2006/relationships/image" Target="../media/image56.svg"/><Relationship Id="rId33" Type="http://schemas.openxmlformats.org/officeDocument/2006/relationships/image" Target="../media/image64.svg"/><Relationship Id="rId38" Type="http://schemas.openxmlformats.org/officeDocument/2006/relationships/image" Target="../media/image69.png"/><Relationship Id="rId46" Type="http://schemas.openxmlformats.org/officeDocument/2006/relationships/image" Target="../media/image77.png"/><Relationship Id="rId2" Type="http://schemas.openxmlformats.org/officeDocument/2006/relationships/image" Target="../media/image33.png"/><Relationship Id="rId16" Type="http://schemas.openxmlformats.org/officeDocument/2006/relationships/image" Target="../media/image47.png"/><Relationship Id="rId20" Type="http://schemas.openxmlformats.org/officeDocument/2006/relationships/image" Target="../media/image51.png"/><Relationship Id="rId29" Type="http://schemas.openxmlformats.org/officeDocument/2006/relationships/image" Target="../media/image60.svg"/><Relationship Id="rId41" Type="http://schemas.openxmlformats.org/officeDocument/2006/relationships/image" Target="../media/image72.svg"/><Relationship Id="rId54" Type="http://schemas.openxmlformats.org/officeDocument/2006/relationships/image" Target="../media/image85.png"/><Relationship Id="rId1" Type="http://schemas.openxmlformats.org/officeDocument/2006/relationships/slideMaster" Target="../slideMasters/slideMaster4.xml"/><Relationship Id="rId6" Type="http://schemas.openxmlformats.org/officeDocument/2006/relationships/image" Target="../media/image37.png"/><Relationship Id="rId11" Type="http://schemas.openxmlformats.org/officeDocument/2006/relationships/image" Target="../media/image42.svg"/><Relationship Id="rId24" Type="http://schemas.openxmlformats.org/officeDocument/2006/relationships/image" Target="../media/image55.png"/><Relationship Id="rId32" Type="http://schemas.openxmlformats.org/officeDocument/2006/relationships/image" Target="../media/image63.png"/><Relationship Id="rId37" Type="http://schemas.openxmlformats.org/officeDocument/2006/relationships/image" Target="../media/image68.svg"/><Relationship Id="rId40" Type="http://schemas.openxmlformats.org/officeDocument/2006/relationships/image" Target="../media/image71.png"/><Relationship Id="rId45" Type="http://schemas.openxmlformats.org/officeDocument/2006/relationships/image" Target="../media/image76.svg"/><Relationship Id="rId53" Type="http://schemas.openxmlformats.org/officeDocument/2006/relationships/image" Target="../media/image84.svg"/><Relationship Id="rId5" Type="http://schemas.openxmlformats.org/officeDocument/2006/relationships/image" Target="../media/image36.svg"/><Relationship Id="rId15" Type="http://schemas.openxmlformats.org/officeDocument/2006/relationships/image" Target="../media/image46.svg"/><Relationship Id="rId23" Type="http://schemas.openxmlformats.org/officeDocument/2006/relationships/image" Target="../media/image54.svg"/><Relationship Id="rId28" Type="http://schemas.openxmlformats.org/officeDocument/2006/relationships/image" Target="../media/image59.png"/><Relationship Id="rId36" Type="http://schemas.openxmlformats.org/officeDocument/2006/relationships/image" Target="../media/image67.png"/><Relationship Id="rId49" Type="http://schemas.openxmlformats.org/officeDocument/2006/relationships/image" Target="../media/image80.svg"/><Relationship Id="rId10" Type="http://schemas.openxmlformats.org/officeDocument/2006/relationships/image" Target="../media/image41.png"/><Relationship Id="rId19" Type="http://schemas.openxmlformats.org/officeDocument/2006/relationships/image" Target="../media/image50.svg"/><Relationship Id="rId31" Type="http://schemas.openxmlformats.org/officeDocument/2006/relationships/image" Target="../media/image62.svg"/><Relationship Id="rId44" Type="http://schemas.openxmlformats.org/officeDocument/2006/relationships/image" Target="../media/image75.png"/><Relationship Id="rId52" Type="http://schemas.openxmlformats.org/officeDocument/2006/relationships/image" Target="../media/image83.png"/><Relationship Id="rId4" Type="http://schemas.openxmlformats.org/officeDocument/2006/relationships/image" Target="../media/image35.png"/><Relationship Id="rId9" Type="http://schemas.openxmlformats.org/officeDocument/2006/relationships/image" Target="../media/image40.svg"/><Relationship Id="rId14" Type="http://schemas.openxmlformats.org/officeDocument/2006/relationships/image" Target="../media/image45.png"/><Relationship Id="rId22" Type="http://schemas.openxmlformats.org/officeDocument/2006/relationships/image" Target="../media/image53.png"/><Relationship Id="rId27" Type="http://schemas.openxmlformats.org/officeDocument/2006/relationships/image" Target="../media/image58.svg"/><Relationship Id="rId30" Type="http://schemas.openxmlformats.org/officeDocument/2006/relationships/image" Target="../media/image61.png"/><Relationship Id="rId35" Type="http://schemas.openxmlformats.org/officeDocument/2006/relationships/image" Target="../media/image66.svg"/><Relationship Id="rId43" Type="http://schemas.openxmlformats.org/officeDocument/2006/relationships/image" Target="../media/image74.svg"/><Relationship Id="rId48" Type="http://schemas.openxmlformats.org/officeDocument/2006/relationships/image" Target="../media/image79.png"/><Relationship Id="rId8" Type="http://schemas.openxmlformats.org/officeDocument/2006/relationships/image" Target="../media/image39.png"/><Relationship Id="rId51" Type="http://schemas.openxmlformats.org/officeDocument/2006/relationships/image" Target="../media/image82.svg"/><Relationship Id="rId3" Type="http://schemas.openxmlformats.org/officeDocument/2006/relationships/image" Target="../media/image34.svg"/></Relationships>
</file>

<file path=ppt/slideLayouts/_rels/slideLayout66.xml.rels><?xml version="1.0" encoding="UTF-8" standalone="yes"?>
<Relationships xmlns="http://schemas.openxmlformats.org/package/2006/relationships"><Relationship Id="rId13" Type="http://schemas.openxmlformats.org/officeDocument/2006/relationships/image" Target="../media/image98.svg"/><Relationship Id="rId18" Type="http://schemas.openxmlformats.org/officeDocument/2006/relationships/image" Target="../media/image103.png"/><Relationship Id="rId26" Type="http://schemas.openxmlformats.org/officeDocument/2006/relationships/image" Target="../media/image111.png"/><Relationship Id="rId39" Type="http://schemas.openxmlformats.org/officeDocument/2006/relationships/image" Target="../media/image124.svg"/><Relationship Id="rId21" Type="http://schemas.openxmlformats.org/officeDocument/2006/relationships/image" Target="../media/image106.svg"/><Relationship Id="rId34" Type="http://schemas.openxmlformats.org/officeDocument/2006/relationships/image" Target="../media/image119.png"/><Relationship Id="rId42" Type="http://schemas.openxmlformats.org/officeDocument/2006/relationships/image" Target="../media/image127.png"/><Relationship Id="rId47" Type="http://schemas.openxmlformats.org/officeDocument/2006/relationships/image" Target="../media/image132.svg"/><Relationship Id="rId50" Type="http://schemas.openxmlformats.org/officeDocument/2006/relationships/image" Target="../media/image135.png"/><Relationship Id="rId55" Type="http://schemas.openxmlformats.org/officeDocument/2006/relationships/image" Target="../media/image140.svg"/><Relationship Id="rId7" Type="http://schemas.openxmlformats.org/officeDocument/2006/relationships/image" Target="../media/image92.svg"/><Relationship Id="rId12" Type="http://schemas.openxmlformats.org/officeDocument/2006/relationships/image" Target="../media/image97.png"/><Relationship Id="rId17" Type="http://schemas.openxmlformats.org/officeDocument/2006/relationships/image" Target="../media/image102.svg"/><Relationship Id="rId25" Type="http://schemas.openxmlformats.org/officeDocument/2006/relationships/image" Target="../media/image110.svg"/><Relationship Id="rId33" Type="http://schemas.openxmlformats.org/officeDocument/2006/relationships/image" Target="../media/image118.svg"/><Relationship Id="rId38" Type="http://schemas.openxmlformats.org/officeDocument/2006/relationships/image" Target="../media/image123.png"/><Relationship Id="rId46" Type="http://schemas.openxmlformats.org/officeDocument/2006/relationships/image" Target="../media/image131.png"/><Relationship Id="rId2" Type="http://schemas.openxmlformats.org/officeDocument/2006/relationships/image" Target="../media/image87.png"/><Relationship Id="rId16" Type="http://schemas.openxmlformats.org/officeDocument/2006/relationships/image" Target="../media/image101.png"/><Relationship Id="rId20" Type="http://schemas.openxmlformats.org/officeDocument/2006/relationships/image" Target="../media/image105.png"/><Relationship Id="rId29" Type="http://schemas.openxmlformats.org/officeDocument/2006/relationships/image" Target="../media/image114.svg"/><Relationship Id="rId41" Type="http://schemas.openxmlformats.org/officeDocument/2006/relationships/image" Target="../media/image126.svg"/><Relationship Id="rId54" Type="http://schemas.openxmlformats.org/officeDocument/2006/relationships/image" Target="../media/image139.png"/><Relationship Id="rId1" Type="http://schemas.openxmlformats.org/officeDocument/2006/relationships/slideMaster" Target="../slideMasters/slideMaster4.xml"/><Relationship Id="rId6" Type="http://schemas.openxmlformats.org/officeDocument/2006/relationships/image" Target="../media/image91.png"/><Relationship Id="rId11" Type="http://schemas.openxmlformats.org/officeDocument/2006/relationships/image" Target="../media/image96.svg"/><Relationship Id="rId24" Type="http://schemas.openxmlformats.org/officeDocument/2006/relationships/image" Target="../media/image109.png"/><Relationship Id="rId32" Type="http://schemas.openxmlformats.org/officeDocument/2006/relationships/image" Target="../media/image117.png"/><Relationship Id="rId37" Type="http://schemas.openxmlformats.org/officeDocument/2006/relationships/image" Target="../media/image122.svg"/><Relationship Id="rId40" Type="http://schemas.openxmlformats.org/officeDocument/2006/relationships/image" Target="../media/image125.png"/><Relationship Id="rId45" Type="http://schemas.openxmlformats.org/officeDocument/2006/relationships/image" Target="../media/image130.svg"/><Relationship Id="rId53" Type="http://schemas.openxmlformats.org/officeDocument/2006/relationships/image" Target="../media/image138.svg"/><Relationship Id="rId5" Type="http://schemas.openxmlformats.org/officeDocument/2006/relationships/image" Target="../media/image90.svg"/><Relationship Id="rId15" Type="http://schemas.openxmlformats.org/officeDocument/2006/relationships/image" Target="../media/image100.svg"/><Relationship Id="rId23" Type="http://schemas.openxmlformats.org/officeDocument/2006/relationships/image" Target="../media/image108.svg"/><Relationship Id="rId28" Type="http://schemas.openxmlformats.org/officeDocument/2006/relationships/image" Target="../media/image113.png"/><Relationship Id="rId36" Type="http://schemas.openxmlformats.org/officeDocument/2006/relationships/image" Target="../media/image121.png"/><Relationship Id="rId49" Type="http://schemas.openxmlformats.org/officeDocument/2006/relationships/image" Target="../media/image134.svg"/><Relationship Id="rId10" Type="http://schemas.openxmlformats.org/officeDocument/2006/relationships/image" Target="../media/image95.png"/><Relationship Id="rId19" Type="http://schemas.openxmlformats.org/officeDocument/2006/relationships/image" Target="../media/image104.svg"/><Relationship Id="rId31" Type="http://schemas.openxmlformats.org/officeDocument/2006/relationships/image" Target="../media/image116.svg"/><Relationship Id="rId44" Type="http://schemas.openxmlformats.org/officeDocument/2006/relationships/image" Target="../media/image129.png"/><Relationship Id="rId52" Type="http://schemas.openxmlformats.org/officeDocument/2006/relationships/image" Target="../media/image137.png"/><Relationship Id="rId4" Type="http://schemas.openxmlformats.org/officeDocument/2006/relationships/image" Target="../media/image89.png"/><Relationship Id="rId9" Type="http://schemas.openxmlformats.org/officeDocument/2006/relationships/image" Target="../media/image94.svg"/><Relationship Id="rId14" Type="http://schemas.openxmlformats.org/officeDocument/2006/relationships/image" Target="../media/image99.png"/><Relationship Id="rId22" Type="http://schemas.openxmlformats.org/officeDocument/2006/relationships/image" Target="../media/image107.png"/><Relationship Id="rId27" Type="http://schemas.openxmlformats.org/officeDocument/2006/relationships/image" Target="../media/image112.svg"/><Relationship Id="rId30" Type="http://schemas.openxmlformats.org/officeDocument/2006/relationships/image" Target="../media/image115.png"/><Relationship Id="rId35" Type="http://schemas.openxmlformats.org/officeDocument/2006/relationships/image" Target="../media/image120.svg"/><Relationship Id="rId43" Type="http://schemas.openxmlformats.org/officeDocument/2006/relationships/image" Target="../media/image128.svg"/><Relationship Id="rId48" Type="http://schemas.openxmlformats.org/officeDocument/2006/relationships/image" Target="../media/image133.png"/><Relationship Id="rId8" Type="http://schemas.openxmlformats.org/officeDocument/2006/relationships/image" Target="../media/image93.png"/><Relationship Id="rId51" Type="http://schemas.openxmlformats.org/officeDocument/2006/relationships/image" Target="../media/image136.svg"/><Relationship Id="rId3" Type="http://schemas.openxmlformats.org/officeDocument/2006/relationships/image" Target="../media/image88.sv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Extending Supply</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Group Cove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Graphical user interface&#10;&#10;Description automatically generated with low confidence">
            <a:extLst>
              <a:ext uri="{FF2B5EF4-FFF2-40B4-BE49-F238E27FC236}">
                <a16:creationId xmlns:a16="http://schemas.microsoft.com/office/drawing/2014/main" id="{B922D7FF-308E-8F48-1509-E433DFFD03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30576" y="0"/>
            <a:ext cx="9125424" cy="8466666"/>
          </a:xfrm>
          <a:prstGeom prst="rect">
            <a:avLst/>
          </a:prstGeom>
        </p:spPr>
      </p:pic>
      <p:sp>
        <p:nvSpPr>
          <p:cNvPr id="6" name="Text Placeholder 19">
            <a:extLst>
              <a:ext uri="{FF2B5EF4-FFF2-40B4-BE49-F238E27FC236}">
                <a16:creationId xmlns:a16="http://schemas.microsoft.com/office/drawing/2014/main" id="{1F5756D0-D4EF-B885-B324-79174DBABA4B}"/>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7" name="Text Placeholder 22">
            <a:extLst>
              <a:ext uri="{FF2B5EF4-FFF2-40B4-BE49-F238E27FC236}">
                <a16:creationId xmlns:a16="http://schemas.microsoft.com/office/drawing/2014/main" id="{382B053B-4075-C6CA-DBA4-59813F997F82}"/>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8" name="Title Placeholder 1">
            <a:extLst>
              <a:ext uri="{FF2B5EF4-FFF2-40B4-BE49-F238E27FC236}">
                <a16:creationId xmlns:a16="http://schemas.microsoft.com/office/drawing/2014/main" id="{8A4778FA-BEE7-0498-F6CE-53982BCF5320}"/>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1" name="Graphic 10">
            <a:extLst>
              <a:ext uri="{FF2B5EF4-FFF2-40B4-BE49-F238E27FC236}">
                <a16:creationId xmlns:a16="http://schemas.microsoft.com/office/drawing/2014/main" id="{054D6C34-4E73-666A-A96D-0E289750E813}"/>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41452145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Group Cover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Graphical user interface, website&#10;&#10;Description automatically generated">
            <a:extLst>
              <a:ext uri="{FF2B5EF4-FFF2-40B4-BE49-F238E27FC236}">
                <a16:creationId xmlns:a16="http://schemas.microsoft.com/office/drawing/2014/main" id="{647BE8DA-6B66-5CC9-0D52-589001CA776E}"/>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217488" y="1397233"/>
            <a:ext cx="9038511" cy="6739241"/>
          </a:xfrm>
          <a:prstGeom prst="rect">
            <a:avLst/>
          </a:prstGeom>
        </p:spPr>
      </p:pic>
      <p:sp>
        <p:nvSpPr>
          <p:cNvPr id="20" name="Text Placeholder 19">
            <a:extLst>
              <a:ext uri="{FF2B5EF4-FFF2-40B4-BE49-F238E27FC236}">
                <a16:creationId xmlns:a16="http://schemas.microsoft.com/office/drawing/2014/main" id="{1D2585A7-AF49-805D-4A30-A6664CA93FED}"/>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22" name="Text Placeholder 22">
            <a:extLst>
              <a:ext uri="{FF2B5EF4-FFF2-40B4-BE49-F238E27FC236}">
                <a16:creationId xmlns:a16="http://schemas.microsoft.com/office/drawing/2014/main" id="{E33E49B7-FBD1-1E80-B5E6-D20449CA3609}"/>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24" name="Title Placeholder 1">
            <a:extLst>
              <a:ext uri="{FF2B5EF4-FFF2-40B4-BE49-F238E27FC236}">
                <a16:creationId xmlns:a16="http://schemas.microsoft.com/office/drawing/2014/main" id="{36443EE8-6E52-82A9-6082-39B056090DA4}"/>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3" name="Graphic 12">
            <a:extLst>
              <a:ext uri="{FF2B5EF4-FFF2-40B4-BE49-F238E27FC236}">
                <a16:creationId xmlns:a16="http://schemas.microsoft.com/office/drawing/2014/main" id="{80CB642F-5667-FFF0-9D2C-813B38E4D564}"/>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18358466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A0FF37-31D6-4BE2-AE78-B04FCB2A818E}"/>
              </a:ext>
            </a:extLst>
          </p:cNvPr>
          <p:cNvSpPr>
            <a:spLocks noGrp="1"/>
          </p:cNvSpPr>
          <p:nvPr>
            <p:ph type="dt" sz="half" idx="10"/>
          </p:nvPr>
        </p:nvSpPr>
        <p:spPr/>
        <p:txBody>
          <a:bodyPr/>
          <a:lstStyle/>
          <a:p>
            <a:fld id="{A218C50C-2ADE-42AA-AD36-CD896CF38A49}" type="datetime1">
              <a:rPr lang="en-GB" smtClean="0"/>
              <a:t>05/03/2024</a:t>
            </a:fld>
            <a:endParaRPr lang="en-GB"/>
          </a:p>
        </p:txBody>
      </p:sp>
      <p:sp>
        <p:nvSpPr>
          <p:cNvPr id="3" name="Footer Placeholder 2">
            <a:extLst>
              <a:ext uri="{FF2B5EF4-FFF2-40B4-BE49-F238E27FC236}">
                <a16:creationId xmlns:a16="http://schemas.microsoft.com/office/drawing/2014/main" id="{E093F728-5807-47F7-8EC7-EFC248CD86A1}"/>
              </a:ext>
            </a:extLst>
          </p:cNvPr>
          <p:cNvSpPr>
            <a:spLocks noGrp="1"/>
          </p:cNvSpPr>
          <p:nvPr>
            <p:ph type="ftr" sz="quarter" idx="11"/>
          </p:nvPr>
        </p:nvSpPr>
        <p:spPr/>
        <p:txBody>
          <a:bodyPr/>
          <a:lstStyle/>
          <a:p>
            <a:r>
              <a:rPr lang="en-GB"/>
              <a:t>STEM Education Programme - Extending Supply</a:t>
            </a:r>
          </a:p>
        </p:txBody>
      </p:sp>
      <p:sp>
        <p:nvSpPr>
          <p:cNvPr id="4" name="Slide Number Placeholder 3">
            <a:extLst>
              <a:ext uri="{FF2B5EF4-FFF2-40B4-BE49-F238E27FC236}">
                <a16:creationId xmlns:a16="http://schemas.microsoft.com/office/drawing/2014/main" id="{B7335770-2839-4138-BCDE-5C4CD7C9B339}"/>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38925971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Group Cover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Graphical user interface, website&#10;&#10;Description automatically generated">
            <a:extLst>
              <a:ext uri="{FF2B5EF4-FFF2-40B4-BE49-F238E27FC236}">
                <a16:creationId xmlns:a16="http://schemas.microsoft.com/office/drawing/2014/main" id="{647BE8DA-6B66-5CC9-0D52-589001CA776E}"/>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217488" y="1397233"/>
            <a:ext cx="9038511" cy="6739241"/>
          </a:xfrm>
          <a:prstGeom prst="rect">
            <a:avLst/>
          </a:prstGeom>
        </p:spPr>
      </p:pic>
      <p:sp>
        <p:nvSpPr>
          <p:cNvPr id="20" name="Text Placeholder 19">
            <a:extLst>
              <a:ext uri="{FF2B5EF4-FFF2-40B4-BE49-F238E27FC236}">
                <a16:creationId xmlns:a16="http://schemas.microsoft.com/office/drawing/2014/main" id="{1D2585A7-AF49-805D-4A30-A6664CA93FED}"/>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22" name="Text Placeholder 22">
            <a:extLst>
              <a:ext uri="{FF2B5EF4-FFF2-40B4-BE49-F238E27FC236}">
                <a16:creationId xmlns:a16="http://schemas.microsoft.com/office/drawing/2014/main" id="{E33E49B7-FBD1-1E80-B5E6-D20449CA3609}"/>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24" name="Title Placeholder 1">
            <a:extLst>
              <a:ext uri="{FF2B5EF4-FFF2-40B4-BE49-F238E27FC236}">
                <a16:creationId xmlns:a16="http://schemas.microsoft.com/office/drawing/2014/main" id="{36443EE8-6E52-82A9-6082-39B056090DA4}"/>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3" name="Graphic 12">
            <a:extLst>
              <a:ext uri="{FF2B5EF4-FFF2-40B4-BE49-F238E27FC236}">
                <a16:creationId xmlns:a16="http://schemas.microsoft.com/office/drawing/2014/main" id="{80CB642F-5667-FFF0-9D2C-813B38E4D564}"/>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36573035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C6A63-E7E2-485A-857D-4B78D3C5E69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B0AFCEF-36A4-439F-B303-66E2711ABE40}"/>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01E905-FEB1-4E48-B655-56C5CCEF35EA}"/>
              </a:ext>
            </a:extLst>
          </p:cNvPr>
          <p:cNvSpPr>
            <a:spLocks noGrp="1"/>
          </p:cNvSpPr>
          <p:nvPr>
            <p:ph type="dt" sz="half" idx="10"/>
          </p:nvPr>
        </p:nvSpPr>
        <p:spPr/>
        <p:txBody>
          <a:bodyPr/>
          <a:lstStyle/>
          <a:p>
            <a:fld id="{95C8D8E2-A046-4FF5-93DB-CD15E19E0DD0}" type="datetime1">
              <a:rPr lang="en-GB" smtClean="0"/>
              <a:t>05/03/2024</a:t>
            </a:fld>
            <a:endParaRPr lang="en-GB" dirty="0"/>
          </a:p>
        </p:txBody>
      </p:sp>
      <p:sp>
        <p:nvSpPr>
          <p:cNvPr id="5" name="Footer Placeholder 4">
            <a:extLst>
              <a:ext uri="{FF2B5EF4-FFF2-40B4-BE49-F238E27FC236}">
                <a16:creationId xmlns:a16="http://schemas.microsoft.com/office/drawing/2014/main" id="{555B1008-6939-48AB-8A21-EE8361FE0D3A}"/>
              </a:ext>
            </a:extLst>
          </p:cNvPr>
          <p:cNvSpPr>
            <a:spLocks noGrp="1"/>
          </p:cNvSpPr>
          <p:nvPr>
            <p:ph type="ftr" sz="quarter" idx="11"/>
          </p:nvPr>
        </p:nvSpPr>
        <p:spPr/>
        <p:txBody>
          <a:bodyPr/>
          <a:lstStyle/>
          <a:p>
            <a:r>
              <a:rPr lang="en-GB"/>
              <a:t>STEM Education Programme - Extending Supply</a:t>
            </a:r>
            <a:endParaRPr lang="en-GB" dirty="0"/>
          </a:p>
        </p:txBody>
      </p:sp>
      <p:sp>
        <p:nvSpPr>
          <p:cNvPr id="6" name="Slide Number Placeholder 5">
            <a:extLst>
              <a:ext uri="{FF2B5EF4-FFF2-40B4-BE49-F238E27FC236}">
                <a16:creationId xmlns:a16="http://schemas.microsoft.com/office/drawing/2014/main" id="{FB52D150-7F86-4C28-A923-4EFA545A7402}"/>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8571551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riple Column">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
        <p:nvSpPr>
          <p:cNvPr id="15" name="Title 1">
            <a:extLst>
              <a:ext uri="{FF2B5EF4-FFF2-40B4-BE49-F238E27FC236}">
                <a16:creationId xmlns:a16="http://schemas.microsoft.com/office/drawing/2014/main" id="{8B649C83-32A0-9BB0-F07D-B6364873A3BA}"/>
              </a:ext>
            </a:extLst>
          </p:cNvPr>
          <p:cNvSpPr>
            <a:spLocks noGrp="1"/>
          </p:cNvSpPr>
          <p:nvPr>
            <p:ph type="title" hasCustomPrompt="1"/>
          </p:nvPr>
        </p:nvSpPr>
        <p:spPr>
          <a:xfrm>
            <a:off x="1104904" y="562754"/>
            <a:ext cx="14020800" cy="1146048"/>
          </a:xfrm>
        </p:spPr>
        <p:txBody>
          <a:bodyPr>
            <a:normAutofit/>
          </a:bodyPr>
          <a:lstStyle>
            <a:lvl1pPr>
              <a:defRPr sz="4400" cap="none" baseline="0"/>
            </a:lvl1pPr>
          </a:lstStyle>
          <a:p>
            <a:r>
              <a:rPr lang="en-US" dirty="0"/>
              <a:t>Title</a:t>
            </a:r>
            <a:endParaRPr lang="en-GB" dirty="0"/>
          </a:p>
        </p:txBody>
      </p:sp>
      <p:sp>
        <p:nvSpPr>
          <p:cNvPr id="8" name="Content Placeholder 9">
            <a:extLst>
              <a:ext uri="{FF2B5EF4-FFF2-40B4-BE49-F238E27FC236}">
                <a16:creationId xmlns:a16="http://schemas.microsoft.com/office/drawing/2014/main" id="{A8CB7FDC-00A7-7B90-CE40-65AA02F36E99}"/>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marL="0" indent="0">
              <a:buNone/>
            </a:pPr>
            <a:r>
              <a:rPr lang="en-GB" dirty="0">
                <a:solidFill>
                  <a:schemeClr val="accent1"/>
                </a:solidFill>
              </a:rPr>
              <a:t>Text</a:t>
            </a:r>
          </a:p>
          <a:p>
            <a:r>
              <a:rPr lang="en-GB" dirty="0"/>
              <a:t>When creating a PowerPoint presentation, we suggest using font size 26 in Arial so the text is legible </a:t>
            </a:r>
          </a:p>
          <a:p>
            <a:r>
              <a:rPr lang="en-GB" dirty="0"/>
              <a:t>If using multiple levels of bullet points, the indented versions should look like this:</a:t>
            </a:r>
          </a:p>
          <a:p>
            <a:pPr lvl="1"/>
            <a:r>
              <a:rPr lang="en-GB" dirty="0"/>
              <a:t>Text </a:t>
            </a:r>
          </a:p>
          <a:p>
            <a:pPr lvl="2"/>
            <a:r>
              <a:rPr lang="en-GB" dirty="0"/>
              <a:t>Text </a:t>
            </a:r>
          </a:p>
          <a:p>
            <a:pPr lvl="3"/>
            <a:r>
              <a:rPr lang="en-GB" dirty="0"/>
              <a:t>Text</a:t>
            </a:r>
          </a:p>
        </p:txBody>
      </p:sp>
      <p:sp>
        <p:nvSpPr>
          <p:cNvPr id="9" name="Content Placeholder 9">
            <a:extLst>
              <a:ext uri="{FF2B5EF4-FFF2-40B4-BE49-F238E27FC236}">
                <a16:creationId xmlns:a16="http://schemas.microsoft.com/office/drawing/2014/main" id="{45924F48-10A6-D386-6573-95AAB40DB4AE}"/>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dirty="0">
                <a:solidFill>
                  <a:schemeClr val="accent1"/>
                </a:solidFill>
              </a:rPr>
              <a:t>Colours</a:t>
            </a:r>
          </a:p>
          <a:p>
            <a:r>
              <a:rPr lang="en-GB" dirty="0"/>
              <a:t>The template uses the </a:t>
            </a:r>
            <a:r>
              <a:rPr lang="en-US" dirty="0"/>
              <a:t>primary blue and white, and secondary teal </a:t>
            </a:r>
            <a:r>
              <a:rPr lang="en-US" dirty="0" err="1"/>
              <a:t>colours</a:t>
            </a:r>
            <a:endParaRPr lang="en-US" dirty="0"/>
          </a:p>
          <a:p>
            <a:r>
              <a:rPr lang="en-US" dirty="0"/>
              <a:t>TBC</a:t>
            </a:r>
          </a:p>
        </p:txBody>
      </p:sp>
      <p:sp>
        <p:nvSpPr>
          <p:cNvPr id="10" name="Content Placeholder 9">
            <a:extLst>
              <a:ext uri="{FF2B5EF4-FFF2-40B4-BE49-F238E27FC236}">
                <a16:creationId xmlns:a16="http://schemas.microsoft.com/office/drawing/2014/main" id="{AC4F7EC2-592C-093E-817E-4EEBBE6636FC}"/>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dirty="0">
                <a:solidFill>
                  <a:schemeClr val="accent1"/>
                </a:solidFill>
              </a:rPr>
              <a:t>Slides</a:t>
            </a:r>
          </a:p>
          <a:p>
            <a:r>
              <a:rPr lang="en-GB" dirty="0"/>
              <a:t>Slide templates are saved in a Master slide deck, accessed via ‘New Slide’</a:t>
            </a:r>
          </a:p>
          <a:p>
            <a:r>
              <a:rPr lang="en-US" dirty="0"/>
              <a:t>There are also slides available with only one heading (i.e. no subhead)</a:t>
            </a:r>
          </a:p>
          <a:p>
            <a:r>
              <a:rPr lang="en-GB" dirty="0"/>
              <a:t>The footer line should include the document title and page number</a:t>
            </a:r>
          </a:p>
          <a:p>
            <a:endParaRPr lang="en-US" dirty="0"/>
          </a:p>
        </p:txBody>
      </p:sp>
    </p:spTree>
    <p:extLst>
      <p:ext uri="{BB962C8B-B14F-4D97-AF65-F5344CB8AC3E}">
        <p14:creationId xmlns:p14="http://schemas.microsoft.com/office/powerpoint/2010/main" val="21542236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Q&amp;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13">
            <a:extLst>
              <a:ext uri="{FF2B5EF4-FFF2-40B4-BE49-F238E27FC236}">
                <a16:creationId xmlns:a16="http://schemas.microsoft.com/office/drawing/2014/main" id="{F7B004DD-9AE2-A775-B9FE-15EEA8F3CC25}"/>
              </a:ext>
            </a:extLst>
          </p:cNvPr>
          <p:cNvSpPr>
            <a:spLocks noGrp="1"/>
          </p:cNvSpPr>
          <p:nvPr>
            <p:ph type="body" sz="quarter" idx="13" hasCustomPrompt="1"/>
          </p:nvPr>
        </p:nvSpPr>
        <p:spPr>
          <a:xfrm>
            <a:off x="5306880" y="4002694"/>
            <a:ext cx="5642240" cy="1138612"/>
          </a:xfrm>
        </p:spPr>
        <p:txBody>
          <a:bodyPr>
            <a:normAutofit/>
          </a:bodyPr>
          <a:lstStyle>
            <a:lvl1pPr marL="0" indent="0" algn="ctr">
              <a:buNone/>
              <a:defRPr sz="9600" b="1" cap="none" baseline="0">
                <a:solidFill>
                  <a:schemeClr val="tx2"/>
                </a:solidFill>
                <a:latin typeface="Arial Black" panose="020B0A04020102020204" pitchFamily="34" charset="0"/>
              </a:defRPr>
            </a:lvl1pPr>
          </a:lstStyle>
          <a:p>
            <a:pPr lvl="0"/>
            <a:r>
              <a:rPr lang="en-US" dirty="0"/>
              <a:t>Q&amp;A</a:t>
            </a:r>
          </a:p>
          <a:p>
            <a:pPr lvl="0"/>
            <a:endParaRPr lang="en-GB" dirty="0"/>
          </a:p>
        </p:txBody>
      </p:sp>
      <p:pic>
        <p:nvPicPr>
          <p:cNvPr id="4" name="Graphic 3">
            <a:extLst>
              <a:ext uri="{FF2B5EF4-FFF2-40B4-BE49-F238E27FC236}">
                <a16:creationId xmlns:a16="http://schemas.microsoft.com/office/drawing/2014/main" id="{67DDF058-87B1-DE0A-8D6B-A9D3D3F5038C}"/>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10952" y="7988300"/>
            <a:ext cx="1424627" cy="672102"/>
          </a:xfrm>
          <a:prstGeom prst="rect">
            <a:avLst/>
          </a:prstGeom>
        </p:spPr>
      </p:pic>
      <p:sp>
        <p:nvSpPr>
          <p:cNvPr id="5" name="Footer Placeholder 4">
            <a:extLst>
              <a:ext uri="{FF2B5EF4-FFF2-40B4-BE49-F238E27FC236}">
                <a16:creationId xmlns:a16="http://schemas.microsoft.com/office/drawing/2014/main" id="{08DAC96E-973B-0B10-5CE3-4BBEC252D862}"/>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2"/>
                </a:solidFill>
              </a:defRPr>
            </a:lvl1pPr>
          </a:lstStyle>
          <a:p>
            <a:r>
              <a:rPr lang="en-GB"/>
              <a:t>STEM Education Programme - Extending Supply</a:t>
            </a:r>
            <a:endParaRPr lang="en-GB" dirty="0"/>
          </a:p>
        </p:txBody>
      </p:sp>
      <p:sp>
        <p:nvSpPr>
          <p:cNvPr id="7" name="Slide Number Placeholder 5">
            <a:extLst>
              <a:ext uri="{FF2B5EF4-FFF2-40B4-BE49-F238E27FC236}">
                <a16:creationId xmlns:a16="http://schemas.microsoft.com/office/drawing/2014/main" id="{029CDA1D-A1AF-9F2F-5E3A-A7AB758C620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2"/>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8210545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Subhead - image with collage">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5D962294-A079-DC73-E9EA-2618C90E58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F9D8046C-9438-3E6B-F15D-5A190FD7150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rgbClr val="9F9F9F"/>
                </a:solidFill>
              </a:defRPr>
            </a:lvl1pPr>
          </a:lstStyle>
          <a:p>
            <a:r>
              <a:rPr lang="en-GB"/>
              <a:t>STEM Education Programme - Extending Supply</a:t>
            </a:r>
            <a:endParaRPr lang="en-GB" dirty="0"/>
          </a:p>
        </p:txBody>
      </p:sp>
      <p:sp>
        <p:nvSpPr>
          <p:cNvPr id="14" name="Slide Number Placeholder 5">
            <a:extLst>
              <a:ext uri="{FF2B5EF4-FFF2-40B4-BE49-F238E27FC236}">
                <a16:creationId xmlns:a16="http://schemas.microsoft.com/office/drawing/2014/main" id="{B08D8E64-CC59-04BA-73FE-8FDDFDE92E1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rgbClr val="9F9F9F"/>
                </a:solidFill>
              </a:defRPr>
            </a:lvl1pPr>
          </a:lstStyle>
          <a:p>
            <a:fld id="{40FC62D0-A2F2-4BF8-8DAC-E86C11000EC3}" type="slidenum">
              <a:rPr lang="en-GB" smtClean="0"/>
              <a:pPr/>
              <a:t>‹#›</a:t>
            </a:fld>
            <a:endParaRPr lang="en-GB" dirty="0"/>
          </a:p>
        </p:txBody>
      </p:sp>
      <p:sp>
        <p:nvSpPr>
          <p:cNvPr id="15" name="Content Placeholder 9">
            <a:extLst>
              <a:ext uri="{FF2B5EF4-FFF2-40B4-BE49-F238E27FC236}">
                <a16:creationId xmlns:a16="http://schemas.microsoft.com/office/drawing/2014/main" id="{32F0192D-E8DE-61E3-DEC9-05AD0EC85990}"/>
              </a:ext>
            </a:extLst>
          </p:cNvPr>
          <p:cNvSpPr>
            <a:spLocks noGrp="1"/>
          </p:cNvSpPr>
          <p:nvPr>
            <p:ph sz="quarter" idx="13"/>
          </p:nvPr>
        </p:nvSpPr>
        <p:spPr>
          <a:xfrm>
            <a:off x="1117600" y="2368491"/>
            <a:ext cx="7835898"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7" name="Title 1">
            <a:extLst>
              <a:ext uri="{FF2B5EF4-FFF2-40B4-BE49-F238E27FC236}">
                <a16:creationId xmlns:a16="http://schemas.microsoft.com/office/drawing/2014/main" id="{2201D773-B270-A904-F7B4-E3D12A5090E8}"/>
              </a:ext>
            </a:extLst>
          </p:cNvPr>
          <p:cNvSpPr>
            <a:spLocks noGrp="1"/>
          </p:cNvSpPr>
          <p:nvPr>
            <p:ph type="title" hasCustomPrompt="1"/>
          </p:nvPr>
        </p:nvSpPr>
        <p:spPr>
          <a:xfrm>
            <a:off x="1117601" y="405087"/>
            <a:ext cx="7835899" cy="1146048"/>
          </a:xfrm>
        </p:spPr>
        <p:txBody>
          <a:bodyPr>
            <a:normAutofit/>
          </a:bodyPr>
          <a:lstStyle>
            <a:lvl1pPr>
              <a:defRPr sz="4400" cap="none" baseline="0"/>
            </a:lvl1pPr>
          </a:lstStyle>
          <a:p>
            <a:r>
              <a:rPr lang="en-US" dirty="0"/>
              <a:t>Title</a:t>
            </a:r>
            <a:endParaRPr lang="en-GB" dirty="0"/>
          </a:p>
        </p:txBody>
      </p:sp>
      <p:sp>
        <p:nvSpPr>
          <p:cNvPr id="18" name="Text Placeholder 7">
            <a:extLst>
              <a:ext uri="{FF2B5EF4-FFF2-40B4-BE49-F238E27FC236}">
                <a16:creationId xmlns:a16="http://schemas.microsoft.com/office/drawing/2014/main" id="{4CE20367-26E5-F8E2-BF0D-868E0ADE9AB3}"/>
              </a:ext>
            </a:extLst>
          </p:cNvPr>
          <p:cNvSpPr>
            <a:spLocks noGrp="1"/>
          </p:cNvSpPr>
          <p:nvPr>
            <p:ph type="body" sz="quarter" idx="24" hasCustomPrompt="1"/>
          </p:nvPr>
        </p:nvSpPr>
        <p:spPr>
          <a:xfrm>
            <a:off x="1117600" y="1214783"/>
            <a:ext cx="7835899" cy="672704"/>
          </a:xfrm>
        </p:spPr>
        <p:txBody>
          <a:bodyPr>
            <a:noAutofit/>
          </a:bodyPr>
          <a:lstStyle>
            <a:lvl1pPr marL="0" indent="0">
              <a:buNone/>
              <a:defRPr sz="2600" b="1">
                <a:solidFill>
                  <a:schemeClr val="accent1"/>
                </a:solidFill>
              </a:defRPr>
            </a:lvl1pPr>
          </a:lstStyle>
          <a:p>
            <a:pPr lvl="0"/>
            <a:r>
              <a:rPr lang="en-US" dirty="0"/>
              <a:t>Subhead</a:t>
            </a:r>
            <a:endParaRPr lang="en-GB" dirty="0"/>
          </a:p>
        </p:txBody>
      </p:sp>
      <p:pic>
        <p:nvPicPr>
          <p:cNvPr id="20" name="Picture 19" descr="A picture containing graphical user interface&#10;&#10;Description automatically generated">
            <a:extLst>
              <a:ext uri="{FF2B5EF4-FFF2-40B4-BE49-F238E27FC236}">
                <a16:creationId xmlns:a16="http://schemas.microsoft.com/office/drawing/2014/main" id="{4606C041-1A5A-880F-7745-53B716CD87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94"/>
          <a:stretch/>
        </p:blipFill>
        <p:spPr>
          <a:xfrm>
            <a:off x="9048687" y="800260"/>
            <a:ext cx="7207314" cy="7372140"/>
          </a:xfrm>
          <a:prstGeom prst="rect">
            <a:avLst/>
          </a:prstGeom>
        </p:spPr>
      </p:pic>
      <p:sp>
        <p:nvSpPr>
          <p:cNvPr id="21" name="Picture Placeholder 6">
            <a:extLst>
              <a:ext uri="{FF2B5EF4-FFF2-40B4-BE49-F238E27FC236}">
                <a16:creationId xmlns:a16="http://schemas.microsoft.com/office/drawing/2014/main" id="{77CD363F-FCE1-92BD-3663-098FC38603A9}"/>
              </a:ext>
            </a:extLst>
          </p:cNvPr>
          <p:cNvSpPr>
            <a:spLocks noGrp="1"/>
          </p:cNvSpPr>
          <p:nvPr>
            <p:ph type="pic" sz="quarter" idx="17"/>
          </p:nvPr>
        </p:nvSpPr>
        <p:spPr>
          <a:xfrm>
            <a:off x="10630286" y="1909240"/>
            <a:ext cx="4467420" cy="4405408"/>
          </a:xfrm>
          <a:prstGeom prst="rect">
            <a:avLst/>
          </a:prstGeom>
          <a:noFill/>
        </p:spPr>
        <p:txBody>
          <a:bodyPr/>
          <a:lstStyle/>
          <a:p>
            <a:endParaRPr lang="en-GB" dirty="0"/>
          </a:p>
        </p:txBody>
      </p:sp>
    </p:spTree>
    <p:extLst>
      <p:ext uri="{BB962C8B-B14F-4D97-AF65-F5344CB8AC3E}">
        <p14:creationId xmlns:p14="http://schemas.microsoft.com/office/powerpoint/2010/main" val="2910434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Group Cove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Graphical user interface&#10;&#10;Description automatically generated with low confidence">
            <a:extLst>
              <a:ext uri="{FF2B5EF4-FFF2-40B4-BE49-F238E27FC236}">
                <a16:creationId xmlns:a16="http://schemas.microsoft.com/office/drawing/2014/main" id="{B922D7FF-308E-8F48-1509-E433DFFD03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30576" y="0"/>
            <a:ext cx="9125424" cy="8466666"/>
          </a:xfrm>
          <a:prstGeom prst="rect">
            <a:avLst/>
          </a:prstGeom>
        </p:spPr>
      </p:pic>
      <p:sp>
        <p:nvSpPr>
          <p:cNvPr id="6" name="Text Placeholder 19">
            <a:extLst>
              <a:ext uri="{FF2B5EF4-FFF2-40B4-BE49-F238E27FC236}">
                <a16:creationId xmlns:a16="http://schemas.microsoft.com/office/drawing/2014/main" id="{1F5756D0-D4EF-B885-B324-79174DBABA4B}"/>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7" name="Text Placeholder 22">
            <a:extLst>
              <a:ext uri="{FF2B5EF4-FFF2-40B4-BE49-F238E27FC236}">
                <a16:creationId xmlns:a16="http://schemas.microsoft.com/office/drawing/2014/main" id="{382B053B-4075-C6CA-DBA4-59813F997F82}"/>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8" name="Title Placeholder 1">
            <a:extLst>
              <a:ext uri="{FF2B5EF4-FFF2-40B4-BE49-F238E27FC236}">
                <a16:creationId xmlns:a16="http://schemas.microsoft.com/office/drawing/2014/main" id="{8A4778FA-BEE7-0498-F6CE-53982BCF5320}"/>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1" name="Graphic 10">
            <a:extLst>
              <a:ext uri="{FF2B5EF4-FFF2-40B4-BE49-F238E27FC236}">
                <a16:creationId xmlns:a16="http://schemas.microsoft.com/office/drawing/2014/main" id="{054D6C34-4E73-666A-A96D-0E289750E813}"/>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37281917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959065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4679196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2460099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08057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499191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427351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8113722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166843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11291292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E92FE474-061F-4937-903A-6EACE016E303}" type="datetime1">
              <a:rPr lang="en-GB" smtClean="0"/>
              <a:t>05/03/2024</a:t>
            </a:fld>
            <a:endParaRPr lang="en-GB" dirty="0"/>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r>
              <a:rPr lang="en-GB"/>
              <a:t>STEM Education Programme - Extending Supply</a:t>
            </a:r>
            <a:endParaRPr lang="en-GB" dirty="0"/>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378453521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878865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A0FF37-31D6-4BE2-AE78-B04FCB2A818E}"/>
              </a:ext>
            </a:extLst>
          </p:cNvPr>
          <p:cNvSpPr>
            <a:spLocks noGrp="1"/>
          </p:cNvSpPr>
          <p:nvPr>
            <p:ph type="dt" sz="half" idx="10"/>
          </p:nvPr>
        </p:nvSpPr>
        <p:spPr/>
        <p:txBody>
          <a:bodyPr/>
          <a:lstStyle/>
          <a:p>
            <a:fld id="{24CB0DBE-B69E-4B2E-8A4C-8DBA425AF497}" type="datetime1">
              <a:rPr lang="en-GB" smtClean="0"/>
              <a:t>05/03/2024</a:t>
            </a:fld>
            <a:endParaRPr lang="en-GB" dirty="0"/>
          </a:p>
        </p:txBody>
      </p:sp>
      <p:sp>
        <p:nvSpPr>
          <p:cNvPr id="3" name="Footer Placeholder 2">
            <a:extLst>
              <a:ext uri="{FF2B5EF4-FFF2-40B4-BE49-F238E27FC236}">
                <a16:creationId xmlns:a16="http://schemas.microsoft.com/office/drawing/2014/main" id="{E093F728-5807-47F7-8EC7-EFC248CD86A1}"/>
              </a:ext>
            </a:extLst>
          </p:cNvPr>
          <p:cNvSpPr>
            <a:spLocks noGrp="1"/>
          </p:cNvSpPr>
          <p:nvPr>
            <p:ph type="ftr" sz="quarter" idx="11"/>
          </p:nvPr>
        </p:nvSpPr>
        <p:spPr/>
        <p:txBody>
          <a:bodyPr/>
          <a:lstStyle/>
          <a:p>
            <a:r>
              <a:rPr lang="en-GB"/>
              <a:t>STEM Education Programme - Extending Supply</a:t>
            </a:r>
            <a:endParaRPr lang="en-GB" dirty="0"/>
          </a:p>
        </p:txBody>
      </p:sp>
      <p:sp>
        <p:nvSpPr>
          <p:cNvPr id="4" name="Slide Number Placeholder 3">
            <a:extLst>
              <a:ext uri="{FF2B5EF4-FFF2-40B4-BE49-F238E27FC236}">
                <a16:creationId xmlns:a16="http://schemas.microsoft.com/office/drawing/2014/main" id="{B7335770-2839-4138-BCDE-5C4CD7C9B339}"/>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35111712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37740055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endParaRPr lang="en-GB" dirty="0"/>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707176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image" Target="../media/image26.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heme" Target="../theme/theme2.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image" Target="../media/image26.jpeg"/><Relationship Id="rId5" Type="http://schemas.openxmlformats.org/officeDocument/2006/relationships/theme" Target="../theme/theme3.xml"/><Relationship Id="rId4" Type="http://schemas.openxmlformats.org/officeDocument/2006/relationships/slideLayout" Target="../slideLayouts/slideLayout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image" Target="../media/image26.jpeg"/><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theme" Target="../theme/theme5.xml"/><Relationship Id="rId1" Type="http://schemas.openxmlformats.org/officeDocument/2006/relationships/slideLayout" Target="../slideLayouts/slideLayout78.xml"/><Relationship Id="rId4" Type="http://schemas.openxmlformats.org/officeDocument/2006/relationships/image" Target="../media/image30.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Extending Supply</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21" r:id="rId1"/>
    <p:sldLayoutId id="2147483718" r:id="rId2"/>
    <p:sldLayoutId id="2147483773" r:id="rId3"/>
    <p:sldLayoutId id="2147483776" r:id="rId4"/>
    <p:sldLayoutId id="2147483778" r:id="rId5"/>
    <p:sldLayoutId id="2147483779" r:id="rId6"/>
    <p:sldLayoutId id="2147483781" r:id="rId7"/>
    <p:sldLayoutId id="2147483782" r:id="rId8"/>
    <p:sldLayoutId id="2147483784" r:id="rId9"/>
    <p:sldLayoutId id="2147483785" r:id="rId10"/>
    <p:sldLayoutId id="2147483808" r:id="rId11"/>
    <p:sldLayoutId id="2147483809" r:id="rId12"/>
    <p:sldLayoutId id="2147483694"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695" r:id="rId23"/>
    <p:sldLayoutId id="2147483752" r:id="rId24"/>
    <p:sldLayoutId id="2147483763" r:id="rId25"/>
    <p:sldLayoutId id="2147483764" r:id="rId26"/>
    <p:sldLayoutId id="2147483765" r:id="rId27"/>
    <p:sldLayoutId id="2147483696" r:id="rId28"/>
    <p:sldLayoutId id="2147483729" r:id="rId29"/>
    <p:sldLayoutId id="2147483723" r:id="rId30"/>
    <p:sldLayoutId id="2147483697" r:id="rId31"/>
    <p:sldLayoutId id="2147483753" r:id="rId32"/>
    <p:sldLayoutId id="2147483721" r:id="rId33"/>
    <p:sldLayoutId id="2147483698" r:id="rId34"/>
    <p:sldLayoutId id="2147483742" r:id="rId35"/>
    <p:sldLayoutId id="2147483771" r:id="rId36"/>
    <p:sldLayoutId id="2147483737" r:id="rId37"/>
    <p:sldLayoutId id="2147483772" r:id="rId38"/>
    <p:sldLayoutId id="2147483730" r:id="rId39"/>
    <p:sldLayoutId id="2147483731" r:id="rId40"/>
    <p:sldLayoutId id="2147483762" r:id="rId41"/>
    <p:sldLayoutId id="2147483786" r:id="rId42"/>
    <p:sldLayoutId id="2147483843" r:id="rId43"/>
    <p:sldLayoutId id="2147483844" r:id="rId44"/>
  </p:sldLayoutIdLst>
  <p:hf sldNum="0" hd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8"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Extending Supply</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2" r:id="rId10"/>
    <p:sldLayoutId id="2147483845" r:id="rId11"/>
    <p:sldLayoutId id="2147483846" r:id="rId12"/>
    <p:sldLayoutId id="2147483847" r:id="rId13"/>
    <p:sldLayoutId id="2147483848" r:id="rId14"/>
    <p:sldLayoutId id="2147483849" r:id="rId15"/>
    <p:sldLayoutId id="2147483851" r:id="rId16"/>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Extending Supply</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Extending Supply</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621642453"/>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9" r:id="rId10"/>
    <p:sldLayoutId id="2147483840" r:id="rId11"/>
    <p:sldLayoutId id="2147483841" r:id="rId12"/>
    <p:sldLayoutId id="2147483842" r:id="rId13"/>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endParaRPr lang="en-GB" dirty="0"/>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pic>
        <p:nvPicPr>
          <p:cNvPr id="7" name="Graphic 6">
            <a:extLst>
              <a:ext uri="{FF2B5EF4-FFF2-40B4-BE49-F238E27FC236}">
                <a16:creationId xmlns:a16="http://schemas.microsoft.com/office/drawing/2014/main" id="{D5E8A882-A903-F718-6638-0E264CE131B5}"/>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254519" y="8510054"/>
            <a:ext cx="883881" cy="416992"/>
          </a:xfrm>
          <a:prstGeom prst="rect">
            <a:avLst/>
          </a:prstGeom>
        </p:spPr>
      </p:pic>
    </p:spTree>
    <p:extLst>
      <p:ext uri="{BB962C8B-B14F-4D97-AF65-F5344CB8AC3E}">
        <p14:creationId xmlns:p14="http://schemas.microsoft.com/office/powerpoint/2010/main" val="3919549632"/>
      </p:ext>
    </p:extLst>
  </p:cSld>
  <p:clrMap bg1="lt1" tx1="dk1" bg2="lt2" tx2="dk2" accent1="accent1" accent2="accent2" accent3="accent3" accent4="accent4" accent5="accent5" accent6="accent6" hlink="hlink" folHlink="folHlink"/>
  <p:sldLayoutIdLst>
    <p:sldLayoutId id="2147483899" r:id="rId1"/>
  </p:sldLayoutIdLst>
  <p:hf hdr="0" dt="0"/>
  <p:txStyles>
    <p:title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p:titleStyle>
    <p:bodyStyle>
      <a:lvl1pPr marL="304792" indent="-304792" algn="l" defTabSz="1219170" rtl="0" eaLnBrk="1" latinLnBrk="0" hangingPunct="1">
        <a:lnSpc>
          <a:spcPct val="100000"/>
        </a:lnSpc>
        <a:spcBef>
          <a:spcPts val="1333"/>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10.xml"/><Relationship Id="rId1" Type="http://schemas.openxmlformats.org/officeDocument/2006/relationships/slideLayout" Target="../slideLayouts/slideLayout54.xml"/><Relationship Id="rId6" Type="http://schemas.openxmlformats.org/officeDocument/2006/relationships/image" Target="../media/image157.png"/><Relationship Id="rId5" Type="http://schemas.openxmlformats.org/officeDocument/2006/relationships/hyperlink" Target="https://www.skillsbuilder.org/universal-framework-steps/listening-step-3" TargetMode="External"/><Relationship Id="rId4" Type="http://schemas.openxmlformats.org/officeDocument/2006/relationships/image" Target="../media/image161.jpeg"/></Relationships>
</file>

<file path=ppt/slides/_rels/slide11.xml.rels><?xml version="1.0" encoding="UTF-8" standalone="yes"?>
<Relationships xmlns="http://schemas.openxmlformats.org/package/2006/relationships"><Relationship Id="rId3" Type="http://schemas.openxmlformats.org/officeDocument/2006/relationships/hyperlink" Target="https://www.skillsbuilder.org/universal-framework-steps/listening-step-3" TargetMode="External"/><Relationship Id="rId2" Type="http://schemas.openxmlformats.org/officeDocument/2006/relationships/notesSlide" Target="../notesSlides/notesSlide11.xml"/><Relationship Id="rId1" Type="http://schemas.openxmlformats.org/officeDocument/2006/relationships/slideLayout" Target="../slideLayouts/slideLayout54.xml"/><Relationship Id="rId6" Type="http://schemas.openxmlformats.org/officeDocument/2006/relationships/image" Target="../media/image163.jpeg"/><Relationship Id="rId5" Type="http://schemas.openxmlformats.org/officeDocument/2006/relationships/image" Target="../media/image162.jpeg"/><Relationship Id="rId4" Type="http://schemas.openxmlformats.org/officeDocument/2006/relationships/image" Target="../media/image15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4.xml"/></Relationships>
</file>

<file path=ppt/slides/_rels/slide1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3.xml"/><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6.xml"/><Relationship Id="rId1" Type="http://schemas.openxmlformats.org/officeDocument/2006/relationships/slideLayout" Target="../slideLayouts/slideLayout55.xml"/><Relationship Id="rId4" Type="http://schemas.openxmlformats.org/officeDocument/2006/relationships/image" Target="../media/image167.png"/></Relationships>
</file>

<file path=ppt/slides/_rels/slide17.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7.xml"/><Relationship Id="rId1" Type="http://schemas.openxmlformats.org/officeDocument/2006/relationships/slideLayout" Target="../slideLayouts/slideLayout54.xml"/><Relationship Id="rId4" Type="http://schemas.openxmlformats.org/officeDocument/2006/relationships/image" Target="../media/image167.png"/></Relationships>
</file>

<file path=ppt/slides/_rels/slide18.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18.xml"/><Relationship Id="rId1" Type="http://schemas.openxmlformats.org/officeDocument/2006/relationships/slideLayout" Target="../slideLayouts/slideLayout54.xml"/><Relationship Id="rId4" Type="http://schemas.openxmlformats.org/officeDocument/2006/relationships/image" Target="../media/image16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20.xml"/><Relationship Id="rId1" Type="http://schemas.openxmlformats.org/officeDocument/2006/relationships/slideLayout" Target="../slideLayouts/slideLayout57.xml"/><Relationship Id="rId5" Type="http://schemas.openxmlformats.org/officeDocument/2006/relationships/image" Target="../media/image172.jpeg"/><Relationship Id="rId4" Type="http://schemas.openxmlformats.org/officeDocument/2006/relationships/image" Target="../media/image171.jpeg"/></Relationships>
</file>

<file path=ppt/slides/_rels/slide21.xml.rels><?xml version="1.0" encoding="UTF-8" standalone="yes"?>
<Relationships xmlns="http://schemas.openxmlformats.org/package/2006/relationships"><Relationship Id="rId3" Type="http://schemas.openxmlformats.org/officeDocument/2006/relationships/image" Target="../media/image173.jpg"/><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74.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notesSlide" Target="../notesSlides/notesSlide23.xml"/><Relationship Id="rId1" Type="http://schemas.openxmlformats.org/officeDocument/2006/relationships/slideLayout" Target="../slideLayouts/slideLayout7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76.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hyperlink" Target="http://www.sse.com/careers" TargetMode="External"/><Relationship Id="rId2" Type="http://schemas.openxmlformats.org/officeDocument/2006/relationships/notesSlide" Target="../notesSlides/notesSlide25.xml"/><Relationship Id="rId1" Type="http://schemas.openxmlformats.org/officeDocument/2006/relationships/slideLayout" Target="../slideLayouts/slideLayout78.xml"/><Relationship Id="rId4" Type="http://schemas.openxmlformats.org/officeDocument/2006/relationships/image" Target="../media/image177.png"/></Relationships>
</file>

<file path=ppt/slides/_rels/slide26.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26.xml"/><Relationship Id="rId1" Type="http://schemas.openxmlformats.org/officeDocument/2006/relationships/slideLayout" Target="../slideLayouts/slideLayout55.xml"/></Relationships>
</file>

<file path=ppt/slides/_rels/slide27.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27.xml"/><Relationship Id="rId1" Type="http://schemas.openxmlformats.org/officeDocument/2006/relationships/slideLayout" Target="../slideLayouts/slideLayout56.xml"/><Relationship Id="rId5" Type="http://schemas.openxmlformats.org/officeDocument/2006/relationships/image" Target="../media/image180.png"/><Relationship Id="rId4" Type="http://schemas.openxmlformats.org/officeDocument/2006/relationships/image" Target="../media/image17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4.xml"/></Relationships>
</file>

<file path=ppt/slides/_rels/slide29.xml.rels><?xml version="1.0" encoding="UTF-8" standalone="yes"?>
<Relationships xmlns="http://schemas.openxmlformats.org/package/2006/relationships"><Relationship Id="rId3" Type="http://schemas.openxmlformats.org/officeDocument/2006/relationships/hyperlink" Target="https://forms.office.com/r/6XdB1tYp8G" TargetMode="External"/><Relationship Id="rId2" Type="http://schemas.openxmlformats.org/officeDocument/2006/relationships/notesSlide" Target="../notesSlides/notesSlide29.xml"/><Relationship Id="rId1" Type="http://schemas.openxmlformats.org/officeDocument/2006/relationships/slideLayout" Target="../slideLayouts/slideLayout60.xml"/><Relationship Id="rId4" Type="http://schemas.openxmlformats.org/officeDocument/2006/relationships/image" Target="../media/image18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3.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4.xml"/><Relationship Id="rId1" Type="http://schemas.openxmlformats.org/officeDocument/2006/relationships/slideLayout" Target="../slideLayouts/slideLayout78.xml"/><Relationship Id="rId5" Type="http://schemas.openxmlformats.org/officeDocument/2006/relationships/image" Target="../media/image146.svg"/><Relationship Id="rId4" Type="http://schemas.openxmlformats.org/officeDocument/2006/relationships/image" Target="../media/image145.png"/></Relationships>
</file>

<file path=ppt/slides/_rels/slide5.xml.rels><?xml version="1.0" encoding="UTF-8" standalone="yes"?>
<Relationships xmlns="http://schemas.openxmlformats.org/package/2006/relationships"><Relationship Id="rId3" Type="http://schemas.openxmlformats.org/officeDocument/2006/relationships/hyperlink" Target="https://www.skillsbuilder.org/universal-framework/listening" TargetMode="External"/><Relationship Id="rId2" Type="http://schemas.openxmlformats.org/officeDocument/2006/relationships/notesSlide" Target="../notesSlides/notesSlide5.xml"/><Relationship Id="rId1" Type="http://schemas.openxmlformats.org/officeDocument/2006/relationships/slideLayout" Target="../slideLayouts/slideLayout78.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8" Type="http://schemas.openxmlformats.org/officeDocument/2006/relationships/image" Target="../media/image155.jpg"/><Relationship Id="rId3" Type="http://schemas.openxmlformats.org/officeDocument/2006/relationships/image" Target="../media/image150.png"/><Relationship Id="rId7" Type="http://schemas.openxmlformats.org/officeDocument/2006/relationships/image" Target="../media/image154.jpeg"/><Relationship Id="rId2" Type="http://schemas.openxmlformats.org/officeDocument/2006/relationships/notesSlide" Target="../notesSlides/notesSlide8.xml"/><Relationship Id="rId1" Type="http://schemas.openxmlformats.org/officeDocument/2006/relationships/slideLayout" Target="../slideLayouts/slideLayout54.xml"/><Relationship Id="rId6" Type="http://schemas.openxmlformats.org/officeDocument/2006/relationships/image" Target="../media/image153.jpeg"/><Relationship Id="rId11" Type="http://schemas.openxmlformats.org/officeDocument/2006/relationships/image" Target="../media/image157.png"/><Relationship Id="rId5" Type="http://schemas.openxmlformats.org/officeDocument/2006/relationships/image" Target="../media/image152.jpeg"/><Relationship Id="rId10" Type="http://schemas.openxmlformats.org/officeDocument/2006/relationships/hyperlink" Target="https://www.skillsbuilder.org/universal-framework-steps/listening-step-3" TargetMode="External"/><Relationship Id="rId4" Type="http://schemas.openxmlformats.org/officeDocument/2006/relationships/image" Target="../media/image151.jpeg"/><Relationship Id="rId9" Type="http://schemas.openxmlformats.org/officeDocument/2006/relationships/image" Target="../media/image156.png"/></Relationships>
</file>

<file path=ppt/slides/_rels/slide9.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9.xml"/><Relationship Id="rId1" Type="http://schemas.openxmlformats.org/officeDocument/2006/relationships/slideLayout" Target="../slideLayouts/slideLayout54.xml"/><Relationship Id="rId6" Type="http://schemas.openxmlformats.org/officeDocument/2006/relationships/image" Target="../media/image157.png"/><Relationship Id="rId5" Type="http://schemas.openxmlformats.org/officeDocument/2006/relationships/hyperlink" Target="https://www.skillsbuilder.org/universal-framework-steps/listening-step-3" TargetMode="External"/><Relationship Id="rId4" Type="http://schemas.openxmlformats.org/officeDocument/2006/relationships/image" Target="../media/image15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C6C481-E867-5DAD-F387-6AC4EC010F89}"/>
              </a:ext>
            </a:extLst>
          </p:cNvPr>
          <p:cNvSpPr>
            <a:spLocks noGrp="1"/>
          </p:cNvSpPr>
          <p:nvPr>
            <p:ph type="body" sz="quarter" idx="18"/>
          </p:nvPr>
        </p:nvSpPr>
        <p:spPr/>
        <p:txBody>
          <a:bodyPr/>
          <a:lstStyle/>
          <a:p>
            <a:r>
              <a:rPr lang="en-GB" dirty="0"/>
              <a:t>Extending Supply Session</a:t>
            </a:r>
          </a:p>
        </p:txBody>
      </p:sp>
      <p:sp>
        <p:nvSpPr>
          <p:cNvPr id="4" name="Title 3">
            <a:extLst>
              <a:ext uri="{FF2B5EF4-FFF2-40B4-BE49-F238E27FC236}">
                <a16:creationId xmlns:a16="http://schemas.microsoft.com/office/drawing/2014/main" id="{8689B206-9541-6861-1950-D5C13947548E}"/>
              </a:ext>
            </a:extLst>
          </p:cNvPr>
          <p:cNvSpPr>
            <a:spLocks noGrp="1"/>
          </p:cNvSpPr>
          <p:nvPr>
            <p:ph type="title"/>
          </p:nvPr>
        </p:nvSpPr>
        <p:spPr/>
        <p:txBody>
          <a:bodyPr/>
          <a:lstStyle/>
          <a:p>
            <a:r>
              <a:rPr lang="en-GB" dirty="0"/>
              <a:t>STEM Education Programme</a:t>
            </a:r>
          </a:p>
        </p:txBody>
      </p:sp>
    </p:spTree>
    <p:extLst>
      <p:ext uri="{BB962C8B-B14F-4D97-AF65-F5344CB8AC3E}">
        <p14:creationId xmlns:p14="http://schemas.microsoft.com/office/powerpoint/2010/main" val="485395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AAE9C42-9CFA-47E6-BDBA-790BD3487D86}"/>
              </a:ext>
            </a:extLst>
          </p:cNvPr>
          <p:cNvSpPr txBox="1">
            <a:spLocks/>
          </p:cNvSpPr>
          <p:nvPr/>
        </p:nvSpPr>
        <p:spPr>
          <a:xfrm>
            <a:off x="431133" y="228374"/>
            <a:ext cx="8663819" cy="1209340"/>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4933" dirty="0">
                <a:solidFill>
                  <a:schemeClr val="bg1"/>
                </a:solidFill>
                <a:latin typeface="Museo Sans 700" panose="02000000000000000000" pitchFamily="50" charset="0"/>
                <a:cs typeface="Poppins SemiBold" panose="00000700000000000000" pitchFamily="2" charset="0"/>
              </a:rPr>
              <a:t>Transmission vs Distribution</a:t>
            </a:r>
          </a:p>
        </p:txBody>
      </p:sp>
      <p:sp>
        <p:nvSpPr>
          <p:cNvPr id="3" name="TextBox 2">
            <a:extLst>
              <a:ext uri="{FF2B5EF4-FFF2-40B4-BE49-F238E27FC236}">
                <a16:creationId xmlns:a16="http://schemas.microsoft.com/office/drawing/2014/main" id="{AEEC3153-2D7A-4226-A309-2660563D83C0}"/>
              </a:ext>
            </a:extLst>
          </p:cNvPr>
          <p:cNvSpPr txBox="1"/>
          <p:nvPr/>
        </p:nvSpPr>
        <p:spPr>
          <a:xfrm>
            <a:off x="736198" y="1945715"/>
            <a:ext cx="8437499" cy="6001643"/>
          </a:xfrm>
          <a:prstGeom prst="rect">
            <a:avLst/>
          </a:prstGeom>
          <a:noFill/>
        </p:spPr>
        <p:txBody>
          <a:bodyPr wrap="square" rtlCol="0">
            <a:spAutoFit/>
          </a:bodyPr>
          <a:lstStyle/>
          <a:p>
            <a:r>
              <a:rPr lang="en-US" sz="2400" b="0" i="0" dirty="0">
                <a:solidFill>
                  <a:schemeClr val="tx2"/>
                </a:solidFill>
                <a:effectLst/>
              </a:rPr>
              <a:t>Powering </a:t>
            </a:r>
            <a:r>
              <a:rPr lang="en-US" sz="2400" b="1" i="0" dirty="0">
                <a:solidFill>
                  <a:schemeClr val="tx2"/>
                </a:solidFill>
                <a:effectLst/>
              </a:rPr>
              <a:t>3.8 million </a:t>
            </a:r>
            <a:r>
              <a:rPr lang="en-US" sz="2400" b="0" i="0" dirty="0">
                <a:solidFill>
                  <a:schemeClr val="tx2"/>
                </a:solidFill>
                <a:effectLst/>
              </a:rPr>
              <a:t>homes and businesses in communities across central southern England and the north of Scotland, SSEN keeps </a:t>
            </a:r>
            <a:r>
              <a:rPr lang="en-US" sz="2400" b="1" i="0" dirty="0">
                <a:solidFill>
                  <a:schemeClr val="tx2"/>
                </a:solidFill>
                <a:effectLst/>
              </a:rPr>
              <a:t>customers connected </a:t>
            </a:r>
            <a:r>
              <a:rPr lang="en-US" sz="2400" b="0" i="0" dirty="0">
                <a:solidFill>
                  <a:schemeClr val="tx2"/>
                </a:solidFill>
                <a:effectLst/>
              </a:rPr>
              <a:t>whilst developing the flexible electricity network vital to achieving net zero.</a:t>
            </a:r>
          </a:p>
          <a:p>
            <a:endParaRPr lang="en-US" sz="2400" dirty="0">
              <a:solidFill>
                <a:schemeClr val="tx2"/>
              </a:solidFill>
            </a:endParaRPr>
          </a:p>
          <a:p>
            <a:r>
              <a:rPr lang="en-US" sz="2400" b="0" i="0" dirty="0">
                <a:solidFill>
                  <a:schemeClr val="tx2"/>
                </a:solidFill>
                <a:effectLst/>
              </a:rPr>
              <a:t>Scottish and Southern Electricity Networks (SSEN) Distribution is responsible for ensuring a safe and reliable supply of electricity to all of our customers in communities across its network.</a:t>
            </a:r>
          </a:p>
          <a:p>
            <a:endParaRPr lang="en-US" sz="2400" dirty="0">
              <a:solidFill>
                <a:schemeClr val="tx2"/>
              </a:solidFill>
            </a:endParaRPr>
          </a:p>
          <a:p>
            <a:r>
              <a:rPr lang="en-US" sz="2400" b="0" i="0" dirty="0">
                <a:solidFill>
                  <a:schemeClr val="tx2"/>
                </a:solidFill>
                <a:effectLst/>
              </a:rPr>
              <a:t>By enabling a smarter, more resilient electricity network we are ensuring local communities from the Shetland Islands to the Isle of Wight, and Portsmouth to Aberdeen </a:t>
            </a:r>
            <a:r>
              <a:rPr lang="en-US" sz="2400" b="1" i="0" dirty="0">
                <a:solidFill>
                  <a:schemeClr val="tx2"/>
                </a:solidFill>
                <a:effectLst/>
              </a:rPr>
              <a:t>continue to receive the power they need, both now and in the future.</a:t>
            </a:r>
          </a:p>
          <a:p>
            <a:endParaRPr lang="en-US" sz="2400" dirty="0">
              <a:solidFill>
                <a:schemeClr val="tx2"/>
              </a:solidFill>
              <a:latin typeface="MuseoSans"/>
              <a:cs typeface="Arial" panose="020B0604020202020204" pitchFamily="34" charset="0"/>
            </a:endParaRPr>
          </a:p>
          <a:p>
            <a:endParaRPr lang="en-GB" sz="2400" dirty="0">
              <a:solidFill>
                <a:schemeClr val="tx2"/>
              </a:solidFill>
              <a:latin typeface="Arial" panose="020B0604020202020204" pitchFamily="34" charset="0"/>
              <a:cs typeface="Arial" panose="020B0604020202020204" pitchFamily="34" charset="0"/>
            </a:endParaRPr>
          </a:p>
        </p:txBody>
      </p:sp>
      <p:pic>
        <p:nvPicPr>
          <p:cNvPr id="5" name="Picture 4" descr="A picture containing grass, sky, outdoor, mountain&#10;&#10;Description automatically generated">
            <a:extLst>
              <a:ext uri="{FF2B5EF4-FFF2-40B4-BE49-F238E27FC236}">
                <a16:creationId xmlns:a16="http://schemas.microsoft.com/office/drawing/2014/main" id="{D0E8536F-906F-4BED-A4B9-AA17608038F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173697" y="2095840"/>
            <a:ext cx="4842329" cy="3226202"/>
          </a:xfrm>
          <a:prstGeom prst="rect">
            <a:avLst/>
          </a:prstGeom>
        </p:spPr>
      </p:pic>
      <p:pic>
        <p:nvPicPr>
          <p:cNvPr id="9" name="Picture 8" descr="A picture containing grass, sky, outdoor&#10;&#10;Description automatically generated">
            <a:extLst>
              <a:ext uri="{FF2B5EF4-FFF2-40B4-BE49-F238E27FC236}">
                <a16:creationId xmlns:a16="http://schemas.microsoft.com/office/drawing/2014/main" id="{DEE15ADF-B725-4767-9A5D-3C89BC7FB464}"/>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629971" y="4636140"/>
            <a:ext cx="4942125" cy="3292691"/>
          </a:xfrm>
          <a:prstGeom prst="rect">
            <a:avLst/>
          </a:prstGeom>
        </p:spPr>
      </p:pic>
      <p:sp>
        <p:nvSpPr>
          <p:cNvPr id="12" name="Rectangle: Rounded Corners 11">
            <a:extLst>
              <a:ext uri="{FF2B5EF4-FFF2-40B4-BE49-F238E27FC236}">
                <a16:creationId xmlns:a16="http://schemas.microsoft.com/office/drawing/2014/main" id="{46ADB5AA-D0B8-A4B3-9BE5-BE46D940F44A}"/>
              </a:ext>
            </a:extLst>
          </p:cNvPr>
          <p:cNvSpPr/>
          <p:nvPr/>
        </p:nvSpPr>
        <p:spPr>
          <a:xfrm>
            <a:off x="12085056" y="409135"/>
            <a:ext cx="3942092" cy="1536580"/>
          </a:xfrm>
          <a:prstGeom prst="roundRect">
            <a:avLst/>
          </a:prstGeom>
          <a:solidFill>
            <a:srgbClr val="E7A8AE"/>
          </a:solidFill>
          <a:ln>
            <a:solidFill>
              <a:srgbClr val="E7A8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en-GB" dirty="0">
                <a:solidFill>
                  <a:schemeClr val="tx1"/>
                </a:solidFill>
              </a:rPr>
              <a:t>I listen to others and can tell someone else what it is about</a:t>
            </a:r>
          </a:p>
          <a:p>
            <a:pPr algn="ctr"/>
            <a:endParaRPr lang="en-GB" dirty="0">
              <a:solidFill>
                <a:schemeClr val="tx1"/>
              </a:solidFill>
            </a:endParaRPr>
          </a:p>
          <a:p>
            <a:pPr algn="ctr"/>
            <a:r>
              <a:rPr lang="en-GB" i="1" dirty="0">
                <a:solidFill>
                  <a:schemeClr val="tx1"/>
                </a:solidFill>
                <a:hlinkClick r:id="rId5"/>
              </a:rPr>
              <a:t>What does this mean?</a:t>
            </a:r>
            <a:endParaRPr lang="en-GB" i="1" dirty="0">
              <a:solidFill>
                <a:schemeClr val="tx1"/>
              </a:solidFill>
            </a:endParaRPr>
          </a:p>
        </p:txBody>
      </p:sp>
      <p:pic>
        <p:nvPicPr>
          <p:cNvPr id="13" name="Picture 12">
            <a:extLst>
              <a:ext uri="{FF2B5EF4-FFF2-40B4-BE49-F238E27FC236}">
                <a16:creationId xmlns:a16="http://schemas.microsoft.com/office/drawing/2014/main" id="{131943AD-4369-4DED-99D2-4C700A85D474}"/>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104667" y="-92155"/>
            <a:ext cx="1831560" cy="1831562"/>
          </a:xfrm>
          <a:prstGeom prst="rect">
            <a:avLst/>
          </a:prstGeom>
        </p:spPr>
      </p:pic>
      <p:sp>
        <p:nvSpPr>
          <p:cNvPr id="4" name="TextBox 3">
            <a:extLst>
              <a:ext uri="{FF2B5EF4-FFF2-40B4-BE49-F238E27FC236}">
                <a16:creationId xmlns:a16="http://schemas.microsoft.com/office/drawing/2014/main" id="{EF2A21CF-F6F6-8146-7A2B-AF98919B11D1}"/>
              </a:ext>
            </a:extLst>
          </p:cNvPr>
          <p:cNvSpPr txBox="1"/>
          <p:nvPr/>
        </p:nvSpPr>
        <p:spPr>
          <a:xfrm>
            <a:off x="614812" y="1325597"/>
            <a:ext cx="8125326" cy="452432"/>
          </a:xfrm>
          <a:prstGeom prst="rect">
            <a:avLst/>
          </a:prstGeom>
          <a:noFill/>
        </p:spPr>
        <p:txBody>
          <a:bodyPr wrap="square">
            <a:spAutoFit/>
          </a:bodyPr>
          <a:lstStyle/>
          <a:p>
            <a:pPr defTabSz="1219170">
              <a:lnSpc>
                <a:spcPct val="90000"/>
              </a:lnSpc>
              <a:spcBef>
                <a:spcPts val="1333"/>
              </a:spcBef>
              <a:buClr>
                <a:schemeClr val="accent1"/>
              </a:buClr>
            </a:pPr>
            <a:r>
              <a:rPr lang="en-GB" sz="2600" b="1" dirty="0">
                <a:solidFill>
                  <a:schemeClr val="accent1"/>
                </a:solidFill>
                <a:latin typeface="Arial" panose="020B0604020202020204" pitchFamily="34" charset="0"/>
                <a:cs typeface="Arial" panose="020B0604020202020204" pitchFamily="34" charset="0"/>
              </a:rPr>
              <a:t>What is Distribution?</a:t>
            </a:r>
          </a:p>
        </p:txBody>
      </p:sp>
      <p:sp>
        <p:nvSpPr>
          <p:cNvPr id="8" name="TextBox 7">
            <a:extLst>
              <a:ext uri="{FF2B5EF4-FFF2-40B4-BE49-F238E27FC236}">
                <a16:creationId xmlns:a16="http://schemas.microsoft.com/office/drawing/2014/main" id="{FB19221F-A8DA-AF73-87BD-EEF2DFDA1C3E}"/>
              </a:ext>
            </a:extLst>
          </p:cNvPr>
          <p:cNvSpPr txBox="1"/>
          <p:nvPr/>
        </p:nvSpPr>
        <p:spPr>
          <a:xfrm>
            <a:off x="614812" y="65959"/>
            <a:ext cx="9484997" cy="1323439"/>
          </a:xfrm>
          <a:prstGeom prst="rect">
            <a:avLst/>
          </a:prstGeom>
          <a:noFill/>
        </p:spPr>
        <p:txBody>
          <a:bodyPr wrap="square">
            <a:spAutoFit/>
          </a:bodyPr>
          <a:lstStyle/>
          <a:p>
            <a:r>
              <a:rPr lang="en-GB" sz="4000" dirty="0">
                <a:solidFill>
                  <a:schemeClr val="tx2"/>
                </a:solidFill>
                <a:latin typeface="Arial Black" panose="020B0A04020102020204" pitchFamily="34" charset="0"/>
              </a:rPr>
              <a:t>Introduction to Transmission &amp; Distribution</a:t>
            </a:r>
            <a:endParaRPr lang="en-GB" sz="4000" dirty="0">
              <a:solidFill>
                <a:schemeClr val="tx2"/>
              </a:solidFill>
            </a:endParaRPr>
          </a:p>
        </p:txBody>
      </p:sp>
      <p:sp>
        <p:nvSpPr>
          <p:cNvPr id="10" name="Footer Placeholder 9">
            <a:extLst>
              <a:ext uri="{FF2B5EF4-FFF2-40B4-BE49-F238E27FC236}">
                <a16:creationId xmlns:a16="http://schemas.microsoft.com/office/drawing/2014/main" id="{4A8A2654-6BEB-0981-02BC-A574B1057C96}"/>
              </a:ext>
            </a:extLst>
          </p:cNvPr>
          <p:cNvSpPr>
            <a:spLocks noGrp="1"/>
          </p:cNvSpPr>
          <p:nvPr>
            <p:ph type="ftr" sz="quarter" idx="11"/>
          </p:nvPr>
        </p:nvSpPr>
        <p:spPr/>
        <p:txBody>
          <a:bodyPr/>
          <a:lstStyle/>
          <a:p>
            <a:r>
              <a:rPr lang="en-GB"/>
              <a:t>STEM Education Programme - Extending Supply</a:t>
            </a:r>
          </a:p>
        </p:txBody>
      </p:sp>
    </p:spTree>
    <p:extLst>
      <p:ext uri="{BB962C8B-B14F-4D97-AF65-F5344CB8AC3E}">
        <p14:creationId xmlns:p14="http://schemas.microsoft.com/office/powerpoint/2010/main" val="3336080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AAE9C42-9CFA-47E6-BDBA-790BD3487D86}"/>
              </a:ext>
            </a:extLst>
          </p:cNvPr>
          <p:cNvSpPr txBox="1">
            <a:spLocks/>
          </p:cNvSpPr>
          <p:nvPr/>
        </p:nvSpPr>
        <p:spPr>
          <a:xfrm>
            <a:off x="459158" y="237067"/>
            <a:ext cx="11907015" cy="1209340"/>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4400" dirty="0">
                <a:solidFill>
                  <a:schemeClr val="bg1"/>
                </a:solidFill>
                <a:latin typeface="+mn-lt"/>
                <a:cs typeface="Poppins SemiBold" panose="00000700000000000000" pitchFamily="2" charset="0"/>
              </a:rPr>
              <a:t>Job roles within SSE</a:t>
            </a:r>
          </a:p>
        </p:txBody>
      </p:sp>
      <p:sp>
        <p:nvSpPr>
          <p:cNvPr id="3" name="TextBox 2">
            <a:extLst>
              <a:ext uri="{FF2B5EF4-FFF2-40B4-BE49-F238E27FC236}">
                <a16:creationId xmlns:a16="http://schemas.microsoft.com/office/drawing/2014/main" id="{E60AF316-40C0-4415-831E-5A1E480D2A8D}"/>
              </a:ext>
            </a:extLst>
          </p:cNvPr>
          <p:cNvSpPr txBox="1"/>
          <p:nvPr/>
        </p:nvSpPr>
        <p:spPr>
          <a:xfrm>
            <a:off x="-1447637" y="2164317"/>
            <a:ext cx="14891657" cy="523220"/>
          </a:xfrm>
          <a:prstGeom prst="rect">
            <a:avLst/>
          </a:prstGeom>
          <a:noFill/>
        </p:spPr>
        <p:txBody>
          <a:bodyPr wrap="square" rtlCol="0">
            <a:spAutoFit/>
          </a:bodyPr>
          <a:lstStyle/>
          <a:p>
            <a:pPr algn="ctr"/>
            <a:r>
              <a:rPr lang="en-GB" sz="2800" dirty="0">
                <a:solidFill>
                  <a:schemeClr val="tx2"/>
                </a:solidFill>
              </a:rPr>
              <a:t>SSE recruit for a wide range of skills, specialisms and expertise.</a:t>
            </a:r>
          </a:p>
        </p:txBody>
      </p:sp>
      <p:sp>
        <p:nvSpPr>
          <p:cNvPr id="8" name="Rectangle: Rounded Corners 7">
            <a:extLst>
              <a:ext uri="{FF2B5EF4-FFF2-40B4-BE49-F238E27FC236}">
                <a16:creationId xmlns:a16="http://schemas.microsoft.com/office/drawing/2014/main" id="{39EFCC5E-AB7E-4CE6-2E82-5128B58D2923}"/>
              </a:ext>
            </a:extLst>
          </p:cNvPr>
          <p:cNvSpPr/>
          <p:nvPr/>
        </p:nvSpPr>
        <p:spPr>
          <a:xfrm>
            <a:off x="12075607" y="376115"/>
            <a:ext cx="3942092" cy="1536580"/>
          </a:xfrm>
          <a:prstGeom prst="roundRect">
            <a:avLst/>
          </a:prstGeom>
          <a:solidFill>
            <a:srgbClr val="E7A8AE"/>
          </a:solidFill>
          <a:ln>
            <a:solidFill>
              <a:srgbClr val="E7A8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en-GB" dirty="0">
                <a:solidFill>
                  <a:schemeClr val="tx1"/>
                </a:solidFill>
              </a:rPr>
              <a:t>I listen to others and can tell someone else what it is about</a:t>
            </a:r>
          </a:p>
          <a:p>
            <a:pPr algn="ctr"/>
            <a:endParaRPr lang="en-GB" dirty="0">
              <a:solidFill>
                <a:schemeClr val="tx1"/>
              </a:solidFill>
            </a:endParaRPr>
          </a:p>
          <a:p>
            <a:pPr algn="ctr"/>
            <a:r>
              <a:rPr lang="en-GB" i="1" dirty="0">
                <a:solidFill>
                  <a:schemeClr val="tx1"/>
                </a:solidFill>
                <a:hlinkClick r:id="rId3"/>
              </a:rPr>
              <a:t>What does this mean?</a:t>
            </a:r>
            <a:endParaRPr lang="en-GB" i="1" dirty="0">
              <a:solidFill>
                <a:schemeClr val="tx1"/>
              </a:solidFill>
            </a:endParaRPr>
          </a:p>
        </p:txBody>
      </p:sp>
      <p:pic>
        <p:nvPicPr>
          <p:cNvPr id="9" name="Picture 8">
            <a:extLst>
              <a:ext uri="{FF2B5EF4-FFF2-40B4-BE49-F238E27FC236}">
                <a16:creationId xmlns:a16="http://schemas.microsoft.com/office/drawing/2014/main" id="{857076AF-FD9A-782A-E8BD-D2E38DE7732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095218" y="-125175"/>
            <a:ext cx="1831560" cy="1831562"/>
          </a:xfrm>
          <a:prstGeom prst="rect">
            <a:avLst/>
          </a:prstGeom>
        </p:spPr>
      </p:pic>
      <p:pic>
        <p:nvPicPr>
          <p:cNvPr id="2" name="Picture 1" descr="A picture containing text, orange, colorful&#10;&#10;Description automatically generated">
            <a:extLst>
              <a:ext uri="{FF2B5EF4-FFF2-40B4-BE49-F238E27FC236}">
                <a16:creationId xmlns:a16="http://schemas.microsoft.com/office/drawing/2014/main" id="{2B32345E-E9F5-7FF5-F19D-734466924DE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141267" y="2842706"/>
            <a:ext cx="4472524" cy="2979818"/>
          </a:xfrm>
          <a:prstGeom prst="rect">
            <a:avLst/>
          </a:prstGeom>
        </p:spPr>
      </p:pic>
      <p:pic>
        <p:nvPicPr>
          <p:cNvPr id="5" name="Picture 4" descr="A picture containing person, outdoor, military uniform, yellow&#10;&#10;Description automatically generated">
            <a:extLst>
              <a:ext uri="{FF2B5EF4-FFF2-40B4-BE49-F238E27FC236}">
                <a16:creationId xmlns:a16="http://schemas.microsoft.com/office/drawing/2014/main" id="{5E6C0137-6D17-C62E-2FD6-B09790493583}"/>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730129" y="4056971"/>
            <a:ext cx="4472522" cy="2979818"/>
          </a:xfrm>
          <a:prstGeom prst="rect">
            <a:avLst/>
          </a:prstGeom>
        </p:spPr>
      </p:pic>
      <p:sp>
        <p:nvSpPr>
          <p:cNvPr id="11" name="TextBox 10">
            <a:extLst>
              <a:ext uri="{FF2B5EF4-FFF2-40B4-BE49-F238E27FC236}">
                <a16:creationId xmlns:a16="http://schemas.microsoft.com/office/drawing/2014/main" id="{3DC89992-1A7C-AC59-F398-FF8B50F7DE84}"/>
              </a:ext>
            </a:extLst>
          </p:cNvPr>
          <p:cNvSpPr txBox="1"/>
          <p:nvPr/>
        </p:nvSpPr>
        <p:spPr>
          <a:xfrm>
            <a:off x="837755" y="2695031"/>
            <a:ext cx="6310759" cy="4401205"/>
          </a:xfrm>
          <a:prstGeom prst="rect">
            <a:avLst/>
          </a:prstGeom>
          <a:noFill/>
        </p:spPr>
        <p:txBody>
          <a:bodyPr wrap="square" rtlCol="0">
            <a:spAutoFit/>
          </a:bodyPr>
          <a:lstStyle/>
          <a:p>
            <a:r>
              <a:rPr lang="en-GB" sz="2800" dirty="0">
                <a:solidFill>
                  <a:schemeClr val="tx2"/>
                </a:solidFill>
              </a:rPr>
              <a:t>In particular, SSE has the following criteria when hiring new talent:</a:t>
            </a:r>
          </a:p>
          <a:p>
            <a:pPr marL="285750" indent="-285750">
              <a:buFont typeface="Arial" panose="020B0604020202020204" pitchFamily="34" charset="0"/>
              <a:buChar char="•"/>
            </a:pPr>
            <a:r>
              <a:rPr lang="en-US" sz="2800" dirty="0">
                <a:solidFill>
                  <a:schemeClr val="accent1"/>
                </a:solidFill>
              </a:rPr>
              <a:t>Drive</a:t>
            </a:r>
          </a:p>
          <a:p>
            <a:pPr marL="285750" indent="-285750">
              <a:buFont typeface="Arial" panose="020B0604020202020204" pitchFamily="34" charset="0"/>
              <a:buChar char="•"/>
            </a:pPr>
            <a:r>
              <a:rPr lang="en-US" sz="2800" dirty="0">
                <a:solidFill>
                  <a:schemeClr val="accent1"/>
                </a:solidFill>
              </a:rPr>
              <a:t>Resilience</a:t>
            </a:r>
          </a:p>
          <a:p>
            <a:pPr marL="285750" indent="-285750">
              <a:buFont typeface="Arial" panose="020B0604020202020204" pitchFamily="34" charset="0"/>
              <a:buChar char="•"/>
            </a:pPr>
            <a:r>
              <a:rPr lang="en-US" sz="2800" dirty="0">
                <a:solidFill>
                  <a:schemeClr val="accent1"/>
                </a:solidFill>
              </a:rPr>
              <a:t>Social Adaptability </a:t>
            </a:r>
          </a:p>
          <a:p>
            <a:pPr marL="285750" indent="-285750">
              <a:buFont typeface="Arial" panose="020B0604020202020204" pitchFamily="34" charset="0"/>
              <a:buChar char="•"/>
            </a:pPr>
            <a:r>
              <a:rPr lang="en-US" sz="2800" dirty="0">
                <a:solidFill>
                  <a:schemeClr val="accent1"/>
                </a:solidFill>
              </a:rPr>
              <a:t>Safety</a:t>
            </a:r>
          </a:p>
          <a:p>
            <a:pPr marL="285750" indent="-285750">
              <a:buFont typeface="Arial" panose="020B0604020202020204" pitchFamily="34" charset="0"/>
              <a:buChar char="•"/>
            </a:pPr>
            <a:r>
              <a:rPr lang="en-US" sz="2800" dirty="0">
                <a:solidFill>
                  <a:schemeClr val="accent1"/>
                </a:solidFill>
              </a:rPr>
              <a:t>Collaboration</a:t>
            </a:r>
          </a:p>
          <a:p>
            <a:pPr marL="285750" indent="-285750">
              <a:buFont typeface="Arial" panose="020B0604020202020204" pitchFamily="34" charset="0"/>
              <a:buChar char="•"/>
            </a:pPr>
            <a:r>
              <a:rPr lang="en-US" sz="2800" dirty="0">
                <a:solidFill>
                  <a:schemeClr val="accent1"/>
                </a:solidFill>
              </a:rPr>
              <a:t>Ownership</a:t>
            </a:r>
          </a:p>
          <a:p>
            <a:pPr marL="285750" indent="-285750">
              <a:buFont typeface="Arial" panose="020B0604020202020204" pitchFamily="34" charset="0"/>
              <a:buChar char="•"/>
            </a:pPr>
            <a:r>
              <a:rPr lang="en-US" sz="2800" dirty="0">
                <a:solidFill>
                  <a:schemeClr val="accent1"/>
                </a:solidFill>
              </a:rPr>
              <a:t>Learning Ability </a:t>
            </a:r>
          </a:p>
          <a:p>
            <a:endParaRPr lang="en-GB" sz="2800" dirty="0">
              <a:solidFill>
                <a:schemeClr val="tx2"/>
              </a:solidFill>
            </a:endParaRPr>
          </a:p>
        </p:txBody>
      </p:sp>
      <p:sp>
        <p:nvSpPr>
          <p:cNvPr id="12" name="TextBox 11">
            <a:extLst>
              <a:ext uri="{FF2B5EF4-FFF2-40B4-BE49-F238E27FC236}">
                <a16:creationId xmlns:a16="http://schemas.microsoft.com/office/drawing/2014/main" id="{269D9E56-8CAE-8192-28CB-DA1268EB937A}"/>
              </a:ext>
            </a:extLst>
          </p:cNvPr>
          <p:cNvSpPr txBox="1"/>
          <p:nvPr/>
        </p:nvSpPr>
        <p:spPr>
          <a:xfrm>
            <a:off x="976400" y="7270740"/>
            <a:ext cx="12467620" cy="523220"/>
          </a:xfrm>
          <a:prstGeom prst="rect">
            <a:avLst/>
          </a:prstGeom>
          <a:noFill/>
        </p:spPr>
        <p:txBody>
          <a:bodyPr wrap="square" rtlCol="0">
            <a:spAutoFit/>
          </a:bodyPr>
          <a:lstStyle/>
          <a:p>
            <a:r>
              <a:rPr lang="en-GB" sz="2800" dirty="0">
                <a:solidFill>
                  <a:schemeClr val="tx2"/>
                </a:solidFill>
              </a:rPr>
              <a:t>With these in mind, let’s explore some of the job roles available at SSE. </a:t>
            </a:r>
          </a:p>
        </p:txBody>
      </p:sp>
      <p:sp>
        <p:nvSpPr>
          <p:cNvPr id="4" name="TextBox 3">
            <a:extLst>
              <a:ext uri="{FF2B5EF4-FFF2-40B4-BE49-F238E27FC236}">
                <a16:creationId xmlns:a16="http://schemas.microsoft.com/office/drawing/2014/main" id="{2AD49450-E5AC-6098-1740-BC21E6C62336}"/>
              </a:ext>
            </a:extLst>
          </p:cNvPr>
          <p:cNvSpPr txBox="1"/>
          <p:nvPr/>
        </p:nvSpPr>
        <p:spPr>
          <a:xfrm>
            <a:off x="837755" y="1435028"/>
            <a:ext cx="8125326" cy="452432"/>
          </a:xfrm>
          <a:prstGeom prst="rect">
            <a:avLst/>
          </a:prstGeom>
          <a:noFill/>
        </p:spPr>
        <p:txBody>
          <a:bodyPr wrap="square">
            <a:spAutoFit/>
          </a:bodyPr>
          <a:lstStyle/>
          <a:p>
            <a:pPr defTabSz="1219170">
              <a:lnSpc>
                <a:spcPct val="90000"/>
              </a:lnSpc>
              <a:spcBef>
                <a:spcPts val="1333"/>
              </a:spcBef>
              <a:buClr>
                <a:schemeClr val="accent1"/>
              </a:buClr>
            </a:pPr>
            <a:r>
              <a:rPr lang="en-GB" sz="2600" b="1" dirty="0">
                <a:solidFill>
                  <a:schemeClr val="accent1"/>
                </a:solidFill>
                <a:latin typeface="Arial" panose="020B0604020202020204" pitchFamily="34" charset="0"/>
                <a:cs typeface="Arial" panose="020B0604020202020204" pitchFamily="34" charset="0"/>
              </a:rPr>
              <a:t>Recruiting criteria</a:t>
            </a:r>
          </a:p>
        </p:txBody>
      </p:sp>
      <p:sp>
        <p:nvSpPr>
          <p:cNvPr id="13" name="TextBox 12">
            <a:extLst>
              <a:ext uri="{FF2B5EF4-FFF2-40B4-BE49-F238E27FC236}">
                <a16:creationId xmlns:a16="http://schemas.microsoft.com/office/drawing/2014/main" id="{E074D3C0-7538-1F42-EC80-8F794C00C6CF}"/>
              </a:ext>
            </a:extLst>
          </p:cNvPr>
          <p:cNvSpPr txBox="1"/>
          <p:nvPr/>
        </p:nvSpPr>
        <p:spPr>
          <a:xfrm>
            <a:off x="839173" y="232200"/>
            <a:ext cx="9484997" cy="1323439"/>
          </a:xfrm>
          <a:prstGeom prst="rect">
            <a:avLst/>
          </a:prstGeom>
          <a:noFill/>
        </p:spPr>
        <p:txBody>
          <a:bodyPr wrap="square">
            <a:spAutoFit/>
          </a:bodyPr>
          <a:lstStyle/>
          <a:p>
            <a:r>
              <a:rPr lang="en-GB" sz="4000" dirty="0">
                <a:solidFill>
                  <a:schemeClr val="tx2"/>
                </a:solidFill>
                <a:latin typeface="Arial Black" panose="020B0A04020102020204" pitchFamily="34" charset="0"/>
              </a:rPr>
              <a:t>Introduction to Transmission &amp; Distribution</a:t>
            </a:r>
            <a:endParaRPr lang="en-GB" sz="4000" dirty="0">
              <a:solidFill>
                <a:schemeClr val="tx2"/>
              </a:solidFill>
            </a:endParaRPr>
          </a:p>
        </p:txBody>
      </p:sp>
      <p:sp>
        <p:nvSpPr>
          <p:cNvPr id="14" name="Footer Placeholder 13">
            <a:extLst>
              <a:ext uri="{FF2B5EF4-FFF2-40B4-BE49-F238E27FC236}">
                <a16:creationId xmlns:a16="http://schemas.microsoft.com/office/drawing/2014/main" id="{79472C6B-FA95-1C69-54F3-331E918E7B27}"/>
              </a:ext>
            </a:extLst>
          </p:cNvPr>
          <p:cNvSpPr>
            <a:spLocks noGrp="1"/>
          </p:cNvSpPr>
          <p:nvPr>
            <p:ph type="ftr" sz="quarter" idx="11"/>
          </p:nvPr>
        </p:nvSpPr>
        <p:spPr/>
        <p:txBody>
          <a:bodyPr/>
          <a:lstStyle/>
          <a:p>
            <a:r>
              <a:rPr lang="en-GB"/>
              <a:t>STEM Education Programme - Extending Supply</a:t>
            </a:r>
          </a:p>
        </p:txBody>
      </p:sp>
    </p:spTree>
    <p:extLst>
      <p:ext uri="{BB962C8B-B14F-4D97-AF65-F5344CB8AC3E}">
        <p14:creationId xmlns:p14="http://schemas.microsoft.com/office/powerpoint/2010/main" val="122446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10C7EE9A-069A-81F5-D0D4-EFF9C75C6181}"/>
              </a:ext>
            </a:extLst>
          </p:cNvPr>
          <p:cNvGraphicFramePr>
            <a:graphicFrameLocks noGrp="1"/>
          </p:cNvGraphicFramePr>
          <p:nvPr>
            <p:extLst>
              <p:ext uri="{D42A27DB-BD31-4B8C-83A1-F6EECF244321}">
                <p14:modId xmlns:p14="http://schemas.microsoft.com/office/powerpoint/2010/main" val="969865965"/>
              </p:ext>
            </p:extLst>
          </p:nvPr>
        </p:nvGraphicFramePr>
        <p:xfrm>
          <a:off x="1173747" y="1493520"/>
          <a:ext cx="13908506" cy="6156960"/>
        </p:xfrm>
        <a:graphic>
          <a:graphicData uri="http://schemas.openxmlformats.org/drawingml/2006/table">
            <a:tbl>
              <a:tblPr firstRow="1" bandRow="1">
                <a:tableStyleId>{5C22544A-7EE6-4342-B048-85BDC9FD1C3A}</a:tableStyleId>
              </a:tblPr>
              <a:tblGrid>
                <a:gridCol w="6954253">
                  <a:extLst>
                    <a:ext uri="{9D8B030D-6E8A-4147-A177-3AD203B41FA5}">
                      <a16:colId xmlns:a16="http://schemas.microsoft.com/office/drawing/2014/main" val="3729359592"/>
                    </a:ext>
                  </a:extLst>
                </a:gridCol>
                <a:gridCol w="6954253">
                  <a:extLst>
                    <a:ext uri="{9D8B030D-6E8A-4147-A177-3AD203B41FA5}">
                      <a16:colId xmlns:a16="http://schemas.microsoft.com/office/drawing/2014/main" val="2325039350"/>
                    </a:ext>
                  </a:extLst>
                </a:gridCol>
              </a:tblGrid>
              <a:tr h="263659">
                <a:tc>
                  <a:txBody>
                    <a:bodyPr/>
                    <a:lstStyle/>
                    <a:p>
                      <a:r>
                        <a:rPr lang="en-GB" sz="1600" b="1" u="sng" dirty="0">
                          <a:latin typeface="+mn-lt"/>
                        </a:rPr>
                        <a:t>Category</a:t>
                      </a:r>
                    </a:p>
                  </a:txBody>
                  <a:tcPr/>
                </a:tc>
                <a:tc>
                  <a:txBody>
                    <a:bodyPr/>
                    <a:lstStyle/>
                    <a:p>
                      <a:endParaRPr lang="en-GB" sz="1600" b="0" dirty="0">
                        <a:latin typeface="+mn-lt"/>
                      </a:endParaRPr>
                    </a:p>
                  </a:txBody>
                  <a:tcPr/>
                </a:tc>
                <a:extLst>
                  <a:ext uri="{0D108BD9-81ED-4DB2-BD59-A6C34878D82A}">
                    <a16:rowId xmlns:a16="http://schemas.microsoft.com/office/drawing/2014/main" val="1970090900"/>
                  </a:ext>
                </a:extLst>
              </a:tr>
              <a:tr h="905310">
                <a:tc>
                  <a:txBody>
                    <a:bodyPr/>
                    <a:lstStyle/>
                    <a:p>
                      <a:r>
                        <a:rPr lang="en-GB" sz="1600" b="1" dirty="0">
                          <a:latin typeface="+mn-lt"/>
                        </a:rPr>
                        <a:t>Engineering &amp; Technical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dirty="0">
                          <a:effectLst/>
                          <a:latin typeface="+mn-lt"/>
                        </a:rPr>
                        <a:t>SSE have big ambitions to build a better world of energy for the future and we’re looking for the very best talent to help us do to this. Engineering is a core specialism at the heart of these goals.</a:t>
                      </a:r>
                      <a:endParaRPr lang="en-GB" sz="1600" b="0" dirty="0">
                        <a:latin typeface="+mn-lt"/>
                      </a:endParaRPr>
                    </a:p>
                    <a:p>
                      <a:endParaRPr lang="en-GB" sz="1600" b="0" dirty="0">
                        <a:latin typeface="+mn-lt"/>
                      </a:endParaRPr>
                    </a:p>
                  </a:txBody>
                  <a:tcPr/>
                </a:tc>
                <a:extLst>
                  <a:ext uri="{0D108BD9-81ED-4DB2-BD59-A6C34878D82A}">
                    <a16:rowId xmlns:a16="http://schemas.microsoft.com/office/drawing/2014/main" val="2555880765"/>
                  </a:ext>
                </a:extLst>
              </a:tr>
              <a:tr h="1054634">
                <a:tc>
                  <a:txBody>
                    <a:bodyPr/>
                    <a:lstStyle/>
                    <a:p>
                      <a:r>
                        <a:rPr lang="en-GB" sz="1600" b="1" dirty="0">
                          <a:latin typeface="+mn-lt"/>
                        </a:rPr>
                        <a:t>IT &amp; Digital</a:t>
                      </a:r>
                    </a:p>
                  </a:txBody>
                  <a:tcPr/>
                </a:tc>
                <a:tc>
                  <a:txBody>
                    <a:bodyPr/>
                    <a:lstStyle/>
                    <a:p>
                      <a:r>
                        <a:rPr lang="en-US" sz="1600" b="0" i="0" dirty="0">
                          <a:solidFill>
                            <a:srgbClr val="1A1A1A"/>
                          </a:solidFill>
                          <a:effectLst/>
                          <a:latin typeface="+mn-lt"/>
                        </a:rPr>
                        <a:t>From emerging technologies to data and analytics to cyber security – they power our growth and enable it to generate value, while keeping it secure. </a:t>
                      </a:r>
                    </a:p>
                    <a:p>
                      <a:endParaRPr lang="en-GB" sz="1600" b="0" dirty="0">
                        <a:latin typeface="+mn-lt"/>
                      </a:endParaRPr>
                    </a:p>
                    <a:p>
                      <a:endParaRPr lang="en-GB" sz="1600" b="0" dirty="0">
                        <a:latin typeface="+mn-lt"/>
                      </a:endParaRPr>
                    </a:p>
                  </a:txBody>
                  <a:tcPr/>
                </a:tc>
                <a:extLst>
                  <a:ext uri="{0D108BD9-81ED-4DB2-BD59-A6C34878D82A}">
                    <a16:rowId xmlns:a16="http://schemas.microsoft.com/office/drawing/2014/main" val="2297048790"/>
                  </a:ext>
                </a:extLst>
              </a:tr>
              <a:tr h="930953">
                <a:tc>
                  <a:txBody>
                    <a:bodyPr/>
                    <a:lstStyle/>
                    <a:p>
                      <a:r>
                        <a:rPr lang="en-GB" sz="1600" b="1" dirty="0">
                          <a:latin typeface="+mn-lt"/>
                        </a:rPr>
                        <a:t>Corporate Functions</a:t>
                      </a:r>
                    </a:p>
                  </a:txBody>
                  <a:tcPr/>
                </a:tc>
                <a:tc>
                  <a:txBody>
                    <a:bodyPr/>
                    <a:lstStyle/>
                    <a:p>
                      <a:r>
                        <a:rPr lang="en-US" sz="1600" b="0" i="0" dirty="0">
                          <a:effectLst/>
                          <a:latin typeface="+mn-lt"/>
                        </a:rPr>
                        <a:t>Our Corporate Teams are made up of a wide and diverse group of people and specialisms all working towards our goal: to be a leading energy provider in a low-carbon world</a:t>
                      </a:r>
                    </a:p>
                    <a:p>
                      <a:endParaRPr lang="en-US" sz="1600" b="0" dirty="0">
                        <a:latin typeface="+mn-lt"/>
                      </a:endParaRPr>
                    </a:p>
                    <a:p>
                      <a:endParaRPr lang="en-GB" sz="1600" b="0" dirty="0">
                        <a:latin typeface="+mn-lt"/>
                      </a:endParaRPr>
                    </a:p>
                    <a:p>
                      <a:endParaRPr lang="en-GB" sz="1600" b="0" dirty="0">
                        <a:latin typeface="+mn-lt"/>
                      </a:endParaRPr>
                    </a:p>
                  </a:txBody>
                  <a:tcPr/>
                </a:tc>
                <a:extLst>
                  <a:ext uri="{0D108BD9-81ED-4DB2-BD59-A6C34878D82A}">
                    <a16:rowId xmlns:a16="http://schemas.microsoft.com/office/drawing/2014/main" val="1756250581"/>
                  </a:ext>
                </a:extLst>
              </a:tr>
              <a:tr h="905310">
                <a:tc>
                  <a:txBody>
                    <a:bodyPr/>
                    <a:lstStyle/>
                    <a:p>
                      <a:r>
                        <a:rPr lang="en-GB" sz="1600" b="1" dirty="0">
                          <a:latin typeface="+mn-lt"/>
                        </a:rPr>
                        <a:t>Commercial &amp; Project Management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dirty="0">
                          <a:effectLst/>
                          <a:latin typeface="+mn-lt"/>
                        </a:rPr>
                        <a:t>We look to create future growth through new project development, strategic and financial partnerships and joint ventures, to ensure we remain a leading energy company in a low carbon world.</a:t>
                      </a:r>
                      <a:endParaRPr lang="en-GB" sz="1600" b="0" dirty="0">
                        <a:latin typeface="+mn-lt"/>
                      </a:endParaRPr>
                    </a:p>
                    <a:p>
                      <a:endParaRPr lang="en-GB" sz="1600" b="0" dirty="0">
                        <a:latin typeface="+mn-lt"/>
                      </a:endParaRPr>
                    </a:p>
                  </a:txBody>
                  <a:tcPr/>
                </a:tc>
                <a:extLst>
                  <a:ext uri="{0D108BD9-81ED-4DB2-BD59-A6C34878D82A}">
                    <a16:rowId xmlns:a16="http://schemas.microsoft.com/office/drawing/2014/main" val="166715505"/>
                  </a:ext>
                </a:extLst>
              </a:tr>
              <a:tr h="1054634">
                <a:tc>
                  <a:txBody>
                    <a:bodyPr/>
                    <a:lstStyle/>
                    <a:p>
                      <a:r>
                        <a:rPr lang="en-GB" sz="1600" b="1" dirty="0">
                          <a:latin typeface="+mn-lt"/>
                        </a:rPr>
                        <a:t>Customer Service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dirty="0">
                          <a:solidFill>
                            <a:srgbClr val="1A1A1A"/>
                          </a:solidFill>
                          <a:effectLst/>
                          <a:latin typeface="+mn-lt"/>
                        </a:rPr>
                        <a:t>A passion for service is all you’ll need, we’ll provide you with excellent on-the-job training and plenty opportunities to develop and grow. Many of our management team began their SSE journey here.</a:t>
                      </a:r>
                    </a:p>
                    <a:p>
                      <a:endParaRPr lang="en-GB" sz="1600" b="0" dirty="0">
                        <a:latin typeface="+mn-lt"/>
                      </a:endParaRPr>
                    </a:p>
                  </a:txBody>
                  <a:tcPr/>
                </a:tc>
                <a:extLst>
                  <a:ext uri="{0D108BD9-81ED-4DB2-BD59-A6C34878D82A}">
                    <a16:rowId xmlns:a16="http://schemas.microsoft.com/office/drawing/2014/main" val="2069794124"/>
                  </a:ext>
                </a:extLst>
              </a:tr>
            </a:tbl>
          </a:graphicData>
        </a:graphic>
      </p:graphicFrame>
      <p:sp>
        <p:nvSpPr>
          <p:cNvPr id="8" name="TextBox 7">
            <a:extLst>
              <a:ext uri="{FF2B5EF4-FFF2-40B4-BE49-F238E27FC236}">
                <a16:creationId xmlns:a16="http://schemas.microsoft.com/office/drawing/2014/main" id="{E7BE2AE1-51BF-4F84-5F25-C3B80966345A}"/>
              </a:ext>
            </a:extLst>
          </p:cNvPr>
          <p:cNvSpPr txBox="1"/>
          <p:nvPr/>
        </p:nvSpPr>
        <p:spPr>
          <a:xfrm>
            <a:off x="949230" y="852806"/>
            <a:ext cx="8125326" cy="480131"/>
          </a:xfrm>
          <a:prstGeom prst="rect">
            <a:avLst/>
          </a:prstGeom>
          <a:noFill/>
        </p:spPr>
        <p:txBody>
          <a:bodyPr wrap="square">
            <a:spAutoFit/>
          </a:bodyPr>
          <a:lstStyle/>
          <a:p>
            <a:pPr defTabSz="1219170">
              <a:lnSpc>
                <a:spcPct val="90000"/>
              </a:lnSpc>
              <a:spcBef>
                <a:spcPts val="1333"/>
              </a:spcBef>
              <a:buClr>
                <a:schemeClr val="accent1"/>
              </a:buClr>
            </a:pPr>
            <a:r>
              <a:rPr lang="en-GB" sz="2800" b="1" dirty="0">
                <a:solidFill>
                  <a:schemeClr val="accent1"/>
                </a:solidFill>
                <a:latin typeface="Arial" panose="020B0604020202020204" pitchFamily="34" charset="0"/>
                <a:cs typeface="Arial" panose="020B0604020202020204" pitchFamily="34" charset="0"/>
              </a:rPr>
              <a:t>Job roles within Transmission &amp; Distribution</a:t>
            </a:r>
          </a:p>
        </p:txBody>
      </p:sp>
      <p:sp>
        <p:nvSpPr>
          <p:cNvPr id="11" name="Footer Placeholder 10">
            <a:extLst>
              <a:ext uri="{FF2B5EF4-FFF2-40B4-BE49-F238E27FC236}">
                <a16:creationId xmlns:a16="http://schemas.microsoft.com/office/drawing/2014/main" id="{E12D152E-2CB1-AF46-EDFE-88C2C3FA97AF}"/>
              </a:ext>
            </a:extLst>
          </p:cNvPr>
          <p:cNvSpPr>
            <a:spLocks noGrp="1"/>
          </p:cNvSpPr>
          <p:nvPr>
            <p:ph type="ftr" sz="quarter" idx="11"/>
          </p:nvPr>
        </p:nvSpPr>
        <p:spPr/>
        <p:txBody>
          <a:bodyPr/>
          <a:lstStyle/>
          <a:p>
            <a:r>
              <a:rPr lang="en-GB"/>
              <a:t>STEM Education Programme - Extending Supply</a:t>
            </a:r>
          </a:p>
        </p:txBody>
      </p:sp>
      <p:sp>
        <p:nvSpPr>
          <p:cNvPr id="2" name="TextBox 1">
            <a:extLst>
              <a:ext uri="{FF2B5EF4-FFF2-40B4-BE49-F238E27FC236}">
                <a16:creationId xmlns:a16="http://schemas.microsoft.com/office/drawing/2014/main" id="{96EE0D2E-146B-D81C-96E6-D17D9EB5DEEE}"/>
              </a:ext>
            </a:extLst>
          </p:cNvPr>
          <p:cNvSpPr txBox="1"/>
          <p:nvPr/>
        </p:nvSpPr>
        <p:spPr>
          <a:xfrm>
            <a:off x="949230" y="243417"/>
            <a:ext cx="12368899" cy="707886"/>
          </a:xfrm>
          <a:prstGeom prst="rect">
            <a:avLst/>
          </a:prstGeom>
          <a:noFill/>
        </p:spPr>
        <p:txBody>
          <a:bodyPr wrap="none" rtlCol="0">
            <a:spAutoFit/>
          </a:bodyPr>
          <a:lstStyle/>
          <a:p>
            <a:r>
              <a:rPr lang="en-GB" sz="4000" dirty="0">
                <a:solidFill>
                  <a:schemeClr val="tx2"/>
                </a:solidFill>
                <a:latin typeface="Arial Black" panose="020B0A04020102020204" pitchFamily="34" charset="0"/>
              </a:rPr>
              <a:t>Introduction to Transmission &amp; Distribution</a:t>
            </a:r>
          </a:p>
        </p:txBody>
      </p:sp>
    </p:spTree>
    <p:extLst>
      <p:ext uri="{BB962C8B-B14F-4D97-AF65-F5344CB8AC3E}">
        <p14:creationId xmlns:p14="http://schemas.microsoft.com/office/powerpoint/2010/main" val="3783541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Spotlight on SSE</a:t>
            </a:r>
          </a:p>
        </p:txBody>
      </p:sp>
      <p:pic>
        <p:nvPicPr>
          <p:cNvPr id="3" name="Picture 2">
            <a:extLst>
              <a:ext uri="{FF2B5EF4-FFF2-40B4-BE49-F238E27FC236}">
                <a16:creationId xmlns:a16="http://schemas.microsoft.com/office/drawing/2014/main" id="{8C2911F4-84BD-4612-70C4-B8F0D0E7330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61587" y="4242216"/>
            <a:ext cx="2184400" cy="2184402"/>
          </a:xfrm>
          <a:prstGeom prst="rect">
            <a:avLst/>
          </a:prstGeom>
        </p:spPr>
      </p:pic>
    </p:spTree>
    <p:extLst>
      <p:ext uri="{BB962C8B-B14F-4D97-AF65-F5344CB8AC3E}">
        <p14:creationId xmlns:p14="http://schemas.microsoft.com/office/powerpoint/2010/main" val="159780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Extending Supply</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a:xfrm>
            <a:off x="1117601" y="1833879"/>
            <a:ext cx="7835898" cy="5067856"/>
          </a:xfrm>
        </p:spPr>
        <p:txBody>
          <a:bodyPr>
            <a:noAutofit/>
          </a:bodyPr>
          <a:lstStyle/>
          <a:p>
            <a:pPr marL="0" indent="0">
              <a:buNone/>
            </a:pPr>
            <a:r>
              <a:rPr lang="en-US" b="1" i="1" dirty="0">
                <a:solidFill>
                  <a:schemeClr val="accent3"/>
                </a:solidFill>
              </a:rPr>
              <a:t>What does your job at SSE entail?</a:t>
            </a:r>
          </a:p>
          <a:p>
            <a:pPr marL="0" lvl="0" indent="0">
              <a:lnSpc>
                <a:spcPct val="107000"/>
              </a:lnSpc>
              <a:spcAft>
                <a:spcPts val="800"/>
              </a:spcAft>
              <a:buNone/>
              <a:tabLst>
                <a:tab pos="457200" algn="l"/>
              </a:tabLst>
            </a:pPr>
            <a:r>
              <a:rPr lang="en-GB" sz="2400" dirty="0">
                <a:solidFill>
                  <a:schemeClr val="tx2"/>
                </a:solidFill>
              </a:rPr>
              <a:t>Currently I am a 23 year old project engineer working in our network construction team delivering a wide range of projects from substation replacements to installing new automation devices on the network. </a:t>
            </a:r>
            <a:endParaRPr lang="en-US" sz="2000" dirty="0">
              <a:solidFill>
                <a:schemeClr val="tx2"/>
              </a:solidFill>
            </a:endParaRPr>
          </a:p>
          <a:p>
            <a:pPr marL="0" indent="0">
              <a:buNone/>
            </a:pPr>
            <a:r>
              <a:rPr lang="en-US" b="1" i="1" dirty="0">
                <a:solidFill>
                  <a:schemeClr val="accent3"/>
                </a:solidFill>
              </a:rPr>
              <a:t>What do you enjoy most about your role?</a:t>
            </a:r>
          </a:p>
          <a:p>
            <a:pPr marL="0" indent="0">
              <a:buNone/>
            </a:pPr>
            <a:r>
              <a:rPr lang="en-GB" sz="2400" dirty="0">
                <a:solidFill>
                  <a:schemeClr val="tx2"/>
                </a:solidFill>
              </a:rPr>
              <a:t>We are doing something that is worthwhile, everything we deliver is ultimately helping serve our customers in a more sustainable and reliable way. </a:t>
            </a:r>
            <a:endParaRPr lang="en-US" sz="2000" i="1" dirty="0">
              <a:solidFill>
                <a:schemeClr val="accent3"/>
              </a:solidFill>
            </a:endParaRPr>
          </a:p>
          <a:p>
            <a:pPr marL="0" indent="0">
              <a:buNone/>
            </a:pPr>
            <a:r>
              <a:rPr lang="en-US" b="1" i="1" dirty="0">
                <a:solidFill>
                  <a:schemeClr val="accent3"/>
                </a:solidFill>
              </a:rPr>
              <a:t>What advice would you give to young people considering an a career at SSE?</a:t>
            </a:r>
          </a:p>
          <a:p>
            <a:pPr marL="0" lvl="0" indent="0">
              <a:lnSpc>
                <a:spcPct val="107000"/>
              </a:lnSpc>
              <a:spcAft>
                <a:spcPts val="800"/>
              </a:spcAft>
              <a:buNone/>
              <a:tabLst>
                <a:tab pos="457200" algn="l"/>
              </a:tabLst>
            </a:pPr>
            <a:r>
              <a:rPr lang="en-GB" sz="2400" dirty="0">
                <a:solidFill>
                  <a:schemeClr val="tx2"/>
                </a:solidFill>
              </a:rPr>
              <a:t>I would 100% encourage them to do so, through any channels available. It is a great company to work for and there are endless opportunities once you are in the door. It really is a job for life! </a:t>
            </a:r>
          </a:p>
          <a:p>
            <a:pPr marL="0" indent="0">
              <a:buNone/>
            </a:pPr>
            <a:endParaRPr lang="en-GB" sz="1600" i="1" dirty="0">
              <a:solidFill>
                <a:schemeClr val="tx2"/>
              </a:solidFill>
              <a:latin typeface="+mj-lt"/>
            </a:endParaRPr>
          </a:p>
          <a:p>
            <a:pPr marL="0" indent="0">
              <a:buNone/>
            </a:pPr>
            <a:endParaRPr lang="en-GB" sz="1800" i="1" dirty="0">
              <a:solidFill>
                <a:schemeClr val="tx2"/>
              </a:solidFill>
              <a:latin typeface="+mj-lt"/>
            </a:endParaRPr>
          </a:p>
          <a:p>
            <a:pPr marL="0" indent="0">
              <a:buNone/>
            </a:pPr>
            <a:endParaRPr lang="en-GB" sz="1600" i="1" dirty="0">
              <a:solidFill>
                <a:schemeClr val="tx2"/>
              </a:solidFill>
              <a:latin typeface="+mj-lt"/>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Spotlight on SSE </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r>
              <a:rPr lang="en-GB" sz="2800" b="0" dirty="0">
                <a:cs typeface="MV Boli" panose="02000500030200090000" pitchFamily="2" charset="0"/>
              </a:rPr>
              <a:t>Introducing</a:t>
            </a:r>
            <a:r>
              <a:rPr lang="en-GB" sz="2800" dirty="0">
                <a:cs typeface="MV Boli" panose="02000500030200090000" pitchFamily="2" charset="0"/>
              </a:rPr>
              <a:t> Megan, Project Engineer</a:t>
            </a:r>
            <a:endParaRPr lang="en-GB" dirty="0"/>
          </a:p>
        </p:txBody>
      </p:sp>
      <p:pic>
        <p:nvPicPr>
          <p:cNvPr id="11" name="Picture 10" descr="A picture containing yellow&#10;&#10;Description automatically generated">
            <a:extLst>
              <a:ext uri="{FF2B5EF4-FFF2-40B4-BE49-F238E27FC236}">
                <a16:creationId xmlns:a16="http://schemas.microsoft.com/office/drawing/2014/main" id="{B16DE6CA-B8A8-09BD-7302-06AA9338028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403815" y="2405825"/>
            <a:ext cx="4992130" cy="3328087"/>
          </a:xfrm>
          <a:prstGeom prst="rect">
            <a:avLst/>
          </a:prstGeom>
        </p:spPr>
      </p:pic>
    </p:spTree>
    <p:extLst>
      <p:ext uri="{BB962C8B-B14F-4D97-AF65-F5344CB8AC3E}">
        <p14:creationId xmlns:p14="http://schemas.microsoft.com/office/powerpoint/2010/main" val="2898677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Extending Supply</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p:txBody>
          <a:bodyPr>
            <a:normAutofit/>
          </a:bodyPr>
          <a:lstStyle/>
          <a:p>
            <a:pPr marL="0" indent="0">
              <a:buNone/>
            </a:pPr>
            <a:endParaRPr lang="en-GB" sz="2400" i="1" dirty="0">
              <a:solidFill>
                <a:schemeClr val="tx2"/>
              </a:solidFill>
              <a:latin typeface="+mj-lt"/>
            </a:endParaRPr>
          </a:p>
          <a:p>
            <a:pPr marL="0" indent="0">
              <a:buNone/>
            </a:pPr>
            <a:endParaRPr lang="en-GB" i="1" dirty="0">
              <a:solidFill>
                <a:schemeClr val="accent3"/>
              </a:solidFill>
              <a:latin typeface="+mj-lt"/>
            </a:endParaRPr>
          </a:p>
          <a:p>
            <a:pPr marL="0" indent="0">
              <a:buNone/>
            </a:pPr>
            <a:endParaRPr lang="en-GB" sz="2400" i="1" dirty="0">
              <a:solidFill>
                <a:schemeClr val="tx2"/>
              </a:solidFill>
              <a:latin typeface="+mj-lt"/>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Spotlight on SSE </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r>
              <a:rPr lang="en-GB" sz="2800" b="0" dirty="0">
                <a:cs typeface="MV Boli" panose="02000500030200090000" pitchFamily="2" charset="0"/>
              </a:rPr>
              <a:t>Introducing</a:t>
            </a:r>
            <a:r>
              <a:rPr lang="en-GB" sz="2800" dirty="0">
                <a:cs typeface="MV Boli" panose="02000500030200090000" pitchFamily="2" charset="0"/>
              </a:rPr>
              <a:t> Gareth, Apprentice Jointer</a:t>
            </a:r>
            <a:endParaRPr lang="en-GB" dirty="0"/>
          </a:p>
        </p:txBody>
      </p:sp>
      <p:pic>
        <p:nvPicPr>
          <p:cNvPr id="10" name="Picture 9">
            <a:extLst>
              <a:ext uri="{FF2B5EF4-FFF2-40B4-BE49-F238E27FC236}">
                <a16:creationId xmlns:a16="http://schemas.microsoft.com/office/drawing/2014/main" id="{EDA9592D-639F-11D6-2C9D-D2777FC67D2D}"/>
              </a:ext>
            </a:extLst>
          </p:cNvPr>
          <p:cNvPicPr/>
          <p:nvPr/>
        </p:nvPicPr>
        <p:blipFill rotWithShape="1">
          <a:blip r:embed="rId3" cstate="email">
            <a:extLst>
              <a:ext uri="{28A0092B-C50C-407E-A947-70E740481C1C}">
                <a14:useLocalDpi xmlns:a14="http://schemas.microsoft.com/office/drawing/2010/main" val="0"/>
              </a:ext>
            </a:extLst>
          </a:blip>
          <a:srcRect t="17254"/>
          <a:stretch/>
        </p:blipFill>
        <p:spPr bwMode="auto">
          <a:xfrm>
            <a:off x="10856322" y="1887487"/>
            <a:ext cx="4015348" cy="4265512"/>
          </a:xfrm>
          <a:prstGeom prst="rect">
            <a:avLst/>
          </a:prstGeom>
          <a:noFill/>
          <a:ln>
            <a:noFill/>
          </a:ln>
        </p:spPr>
      </p:pic>
      <p:sp>
        <p:nvSpPr>
          <p:cNvPr id="12" name="TextBox 11">
            <a:extLst>
              <a:ext uri="{FF2B5EF4-FFF2-40B4-BE49-F238E27FC236}">
                <a16:creationId xmlns:a16="http://schemas.microsoft.com/office/drawing/2014/main" id="{12742332-4E4D-BF79-E594-439DD568D841}"/>
              </a:ext>
            </a:extLst>
          </p:cNvPr>
          <p:cNvSpPr txBox="1"/>
          <p:nvPr/>
        </p:nvSpPr>
        <p:spPr>
          <a:xfrm>
            <a:off x="1117600" y="1707653"/>
            <a:ext cx="8315158" cy="6494085"/>
          </a:xfrm>
          <a:prstGeom prst="rect">
            <a:avLst/>
          </a:prstGeom>
          <a:noFill/>
        </p:spPr>
        <p:txBody>
          <a:bodyPr wrap="square">
            <a:spAutoFit/>
          </a:bodyPr>
          <a:lstStyle/>
          <a:p>
            <a:r>
              <a:rPr lang="en-US" sz="2600" b="1" i="1" dirty="0">
                <a:solidFill>
                  <a:schemeClr val="accent3"/>
                </a:solidFill>
              </a:rPr>
              <a:t>What does your job at SSE entail?</a:t>
            </a:r>
          </a:p>
          <a:p>
            <a:r>
              <a:rPr lang="en-US" sz="2400" dirty="0">
                <a:solidFill>
                  <a:schemeClr val="tx2"/>
                </a:solidFill>
              </a:rPr>
              <a:t>Jointing both low voltage and high voltage cables, locating faults and repairing them and seeing the joy on customers faces when all the lights come back on! Being able to work on the live low voltage electricity network.</a:t>
            </a:r>
          </a:p>
          <a:p>
            <a:endParaRPr lang="en-US" sz="2400" dirty="0">
              <a:solidFill>
                <a:schemeClr val="tx2"/>
              </a:solidFill>
            </a:endParaRPr>
          </a:p>
          <a:p>
            <a:r>
              <a:rPr lang="en-US" sz="2600" b="1" i="1" dirty="0">
                <a:solidFill>
                  <a:schemeClr val="accent3"/>
                </a:solidFill>
              </a:rPr>
              <a:t>What do you enjoy most about your role?</a:t>
            </a:r>
          </a:p>
          <a:p>
            <a:r>
              <a:rPr lang="en-US" sz="2400" dirty="0">
                <a:solidFill>
                  <a:schemeClr val="tx2"/>
                </a:solidFill>
              </a:rPr>
              <a:t>All of it, I’m constantly learning and I enjoy jointing the cables!</a:t>
            </a:r>
          </a:p>
          <a:p>
            <a:endParaRPr lang="en-US" sz="2400" dirty="0">
              <a:solidFill>
                <a:schemeClr val="tx2"/>
              </a:solidFill>
            </a:endParaRPr>
          </a:p>
          <a:p>
            <a:r>
              <a:rPr lang="en-US" sz="2600" b="1" i="1" dirty="0">
                <a:solidFill>
                  <a:schemeClr val="accent3"/>
                </a:solidFill>
              </a:rPr>
              <a:t>What advice would you give to young people considering an apprenticeship?</a:t>
            </a:r>
          </a:p>
          <a:p>
            <a:r>
              <a:rPr lang="en-US" sz="2400" dirty="0">
                <a:solidFill>
                  <a:schemeClr val="tx2"/>
                </a:solidFill>
              </a:rPr>
              <a:t>Apply! The apprenticeship itself is the best in this sector and if your very hands on, then apprenticeships might be the best route for you! Combining college and hands-on training/work is a great combination, and at the end of the apprenticeship, there’s potential for a lifelong career. </a:t>
            </a:r>
          </a:p>
        </p:txBody>
      </p:sp>
    </p:spTree>
    <p:extLst>
      <p:ext uri="{BB962C8B-B14F-4D97-AF65-F5344CB8AC3E}">
        <p14:creationId xmlns:p14="http://schemas.microsoft.com/office/powerpoint/2010/main" val="6240480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Team Challenge</a:t>
            </a:r>
          </a:p>
        </p:txBody>
      </p:sp>
      <p:pic>
        <p:nvPicPr>
          <p:cNvPr id="2" name="Picture 1">
            <a:extLst>
              <a:ext uri="{FF2B5EF4-FFF2-40B4-BE49-F238E27FC236}">
                <a16:creationId xmlns:a16="http://schemas.microsoft.com/office/drawing/2014/main" id="{ADC9ED13-9703-9697-4AE7-A99506AD9B89}"/>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17206" y="4361808"/>
            <a:ext cx="1944577" cy="1944577"/>
          </a:xfrm>
          <a:prstGeom prst="rect">
            <a:avLst/>
          </a:prstGeom>
        </p:spPr>
      </p:pic>
      <p:pic>
        <p:nvPicPr>
          <p:cNvPr id="9" name="Picture 8">
            <a:extLst>
              <a:ext uri="{FF2B5EF4-FFF2-40B4-BE49-F238E27FC236}">
                <a16:creationId xmlns:a16="http://schemas.microsoft.com/office/drawing/2014/main" id="{94B8048E-5AE1-C20D-96E6-D85D188BFAE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234034" y="4325534"/>
            <a:ext cx="1893810" cy="1893810"/>
          </a:xfrm>
          <a:prstGeom prst="rect">
            <a:avLst/>
          </a:prstGeom>
        </p:spPr>
      </p:pic>
    </p:spTree>
    <p:extLst>
      <p:ext uri="{BB962C8B-B14F-4D97-AF65-F5344CB8AC3E}">
        <p14:creationId xmlns:p14="http://schemas.microsoft.com/office/powerpoint/2010/main" val="3005775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AAE9C42-9CFA-47E6-BDBA-790BD3487D86}"/>
              </a:ext>
            </a:extLst>
          </p:cNvPr>
          <p:cNvSpPr txBox="1">
            <a:spLocks/>
          </p:cNvSpPr>
          <p:nvPr/>
        </p:nvSpPr>
        <p:spPr>
          <a:xfrm>
            <a:off x="431133" y="228374"/>
            <a:ext cx="13751712" cy="1209340"/>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4933" dirty="0">
                <a:solidFill>
                  <a:schemeClr val="bg1"/>
                </a:solidFill>
                <a:latin typeface="Museo Sans 700" panose="02000000000000000000" pitchFamily="50" charset="0"/>
                <a:cs typeface="Poppins SemiBold" panose="00000700000000000000" pitchFamily="2" charset="0"/>
              </a:rPr>
              <a:t>Group activity</a:t>
            </a:r>
          </a:p>
        </p:txBody>
      </p:sp>
      <p:sp>
        <p:nvSpPr>
          <p:cNvPr id="2" name="TextBox 1">
            <a:extLst>
              <a:ext uri="{FF2B5EF4-FFF2-40B4-BE49-F238E27FC236}">
                <a16:creationId xmlns:a16="http://schemas.microsoft.com/office/drawing/2014/main" id="{1CBA2196-B4F6-4EC9-B455-8902C62B1C46}"/>
              </a:ext>
            </a:extLst>
          </p:cNvPr>
          <p:cNvSpPr txBox="1"/>
          <p:nvPr/>
        </p:nvSpPr>
        <p:spPr>
          <a:xfrm>
            <a:off x="626719" y="1243228"/>
            <a:ext cx="14946508" cy="6986528"/>
          </a:xfrm>
          <a:prstGeom prst="rect">
            <a:avLst/>
          </a:prstGeom>
          <a:noFill/>
        </p:spPr>
        <p:txBody>
          <a:bodyPr wrap="square" rtlCol="0">
            <a:spAutoFit/>
          </a:bodyPr>
          <a:lstStyle/>
          <a:p>
            <a:r>
              <a:rPr lang="en-GB" sz="2800" b="1" dirty="0">
                <a:solidFill>
                  <a:schemeClr val="accent3"/>
                </a:solidFill>
              </a:rPr>
              <a:t>You will be assigned one of three key roles to help transmit and distribute energy to a new housing estate on the Isle of Wight!</a:t>
            </a:r>
            <a:r>
              <a:rPr lang="en-GB" sz="2800" b="1" dirty="0">
                <a:solidFill>
                  <a:srgbClr val="002D72"/>
                </a:solidFill>
              </a:rPr>
              <a:t> </a:t>
            </a:r>
          </a:p>
          <a:p>
            <a:endParaRPr lang="en-GB" sz="2800" b="1" dirty="0">
              <a:solidFill>
                <a:srgbClr val="002D72"/>
              </a:solidFill>
            </a:endParaRPr>
          </a:p>
          <a:p>
            <a:r>
              <a:rPr lang="en-GB" sz="2800" dirty="0">
                <a:solidFill>
                  <a:srgbClr val="002D72"/>
                </a:solidFill>
              </a:rPr>
              <a:t>The job roles are:</a:t>
            </a:r>
          </a:p>
          <a:p>
            <a:endParaRPr lang="en-GB" sz="2800" dirty="0">
              <a:solidFill>
                <a:srgbClr val="002D72"/>
              </a:solidFill>
            </a:endParaRPr>
          </a:p>
          <a:p>
            <a:pPr marL="457189" indent="-457189">
              <a:buAutoNum type="arabicParenBoth"/>
            </a:pPr>
            <a:r>
              <a:rPr lang="en-GB" sz="2800" b="1" dirty="0">
                <a:solidFill>
                  <a:srgbClr val="002D72"/>
                </a:solidFill>
              </a:rPr>
              <a:t>Engineers</a:t>
            </a:r>
            <a:r>
              <a:rPr lang="en-GB" sz="2800" dirty="0">
                <a:solidFill>
                  <a:srgbClr val="002D72"/>
                </a:solidFill>
              </a:rPr>
              <a:t> – working out the most appropriate route from power source to substation </a:t>
            </a:r>
          </a:p>
          <a:p>
            <a:pPr marL="457189" indent="-457189">
              <a:buAutoNum type="arabicParenBoth"/>
            </a:pPr>
            <a:r>
              <a:rPr lang="en-GB" sz="2800" b="1" dirty="0">
                <a:solidFill>
                  <a:srgbClr val="002D72"/>
                </a:solidFill>
              </a:rPr>
              <a:t>Finance</a:t>
            </a:r>
            <a:r>
              <a:rPr lang="en-GB" sz="2800" dirty="0">
                <a:solidFill>
                  <a:srgbClr val="002D72"/>
                </a:solidFill>
              </a:rPr>
              <a:t> – calculating the cost of the project</a:t>
            </a:r>
          </a:p>
          <a:p>
            <a:pPr marL="457189" indent="-457189">
              <a:buAutoNum type="arabicParenBoth"/>
            </a:pPr>
            <a:r>
              <a:rPr lang="en-GB" sz="2800" b="1" dirty="0">
                <a:solidFill>
                  <a:srgbClr val="002D72"/>
                </a:solidFill>
              </a:rPr>
              <a:t>Customer Relations </a:t>
            </a:r>
            <a:r>
              <a:rPr lang="en-GB" sz="2800" dirty="0">
                <a:solidFill>
                  <a:srgbClr val="002D72"/>
                </a:solidFill>
              </a:rPr>
              <a:t>– working with residents impacted by the project. </a:t>
            </a:r>
          </a:p>
          <a:p>
            <a:pPr marL="457189" indent="-457189">
              <a:buAutoNum type="arabicParenBoth"/>
            </a:pPr>
            <a:endParaRPr lang="en-GB" sz="2800" dirty="0">
              <a:solidFill>
                <a:srgbClr val="002D72"/>
              </a:solidFill>
            </a:endParaRPr>
          </a:p>
          <a:p>
            <a:r>
              <a:rPr lang="en-GB" sz="2800" dirty="0">
                <a:solidFill>
                  <a:srgbClr val="002D72"/>
                </a:solidFill>
              </a:rPr>
              <a:t>Each team will have a problem/scenario to solve based on the information provided on your handouts. Each team will have to do </a:t>
            </a:r>
            <a:r>
              <a:rPr lang="en-GB" sz="2800" b="1" dirty="0">
                <a:solidFill>
                  <a:srgbClr val="002D72"/>
                </a:solidFill>
              </a:rPr>
              <a:t>three </a:t>
            </a:r>
            <a:r>
              <a:rPr lang="en-GB" sz="2800" dirty="0">
                <a:solidFill>
                  <a:srgbClr val="002D72"/>
                </a:solidFill>
              </a:rPr>
              <a:t>things:</a:t>
            </a:r>
          </a:p>
          <a:p>
            <a:endParaRPr lang="en-GB" sz="2800" dirty="0">
              <a:solidFill>
                <a:srgbClr val="002D72"/>
              </a:solidFill>
            </a:endParaRPr>
          </a:p>
          <a:p>
            <a:pPr marL="514350" indent="-514350">
              <a:buAutoNum type="arabicPeriod"/>
            </a:pPr>
            <a:r>
              <a:rPr lang="en-GB" sz="2800" dirty="0">
                <a:solidFill>
                  <a:schemeClr val="tx2"/>
                </a:solidFill>
              </a:rPr>
              <a:t>Based on your groups job description and requirements, choose the most suitable position for the substation.</a:t>
            </a:r>
          </a:p>
          <a:p>
            <a:pPr marL="514350" indent="-514350">
              <a:buAutoNum type="arabicPeriod"/>
            </a:pPr>
            <a:r>
              <a:rPr lang="en-GB" sz="2800" dirty="0">
                <a:solidFill>
                  <a:schemeClr val="tx2"/>
                </a:solidFill>
              </a:rPr>
              <a:t>Team task</a:t>
            </a:r>
          </a:p>
          <a:p>
            <a:pPr marL="514350" indent="-514350">
              <a:buAutoNum type="arabicPeriod"/>
            </a:pPr>
            <a:r>
              <a:rPr lang="en-GB" sz="2800" dirty="0">
                <a:solidFill>
                  <a:schemeClr val="tx2"/>
                </a:solidFill>
              </a:rPr>
              <a:t>Consider the curveball</a:t>
            </a:r>
            <a:endParaRPr lang="en-GB" sz="2800" dirty="0">
              <a:solidFill>
                <a:schemeClr val="accent3"/>
              </a:solidFill>
            </a:endParaRPr>
          </a:p>
        </p:txBody>
      </p:sp>
      <p:sp>
        <p:nvSpPr>
          <p:cNvPr id="11" name="TextBox 10">
            <a:extLst>
              <a:ext uri="{FF2B5EF4-FFF2-40B4-BE49-F238E27FC236}">
                <a16:creationId xmlns:a16="http://schemas.microsoft.com/office/drawing/2014/main" id="{FBF638F9-AB56-5A53-D4E6-E8D6B2AF7B9C}"/>
              </a:ext>
            </a:extLst>
          </p:cNvPr>
          <p:cNvSpPr txBox="1"/>
          <p:nvPr/>
        </p:nvSpPr>
        <p:spPr>
          <a:xfrm>
            <a:off x="626719" y="53391"/>
            <a:ext cx="8125326" cy="1200329"/>
          </a:xfrm>
          <a:prstGeom prst="rect">
            <a:avLst/>
          </a:prstGeom>
          <a:noFill/>
        </p:spPr>
        <p:txBody>
          <a:bodyPr wrap="square">
            <a:spAutoFit/>
          </a:bodyPr>
          <a:lstStyle/>
          <a:p>
            <a:r>
              <a:rPr kumimoji="0" lang="en-GB" sz="4400" b="0" i="0" u="none" strike="noStrike" kern="1200" cap="none" spc="0" normalizeH="0" baseline="0" noProof="0" dirty="0">
                <a:ln>
                  <a:noFill/>
                </a:ln>
                <a:solidFill>
                  <a:srgbClr val="002D72"/>
                </a:solidFill>
                <a:effectLst/>
                <a:uLnTx/>
                <a:uFillTx/>
                <a:latin typeface="Arial Black" panose="020B0A04020102020204" pitchFamily="34" charset="0"/>
                <a:ea typeface="+mj-ea"/>
                <a:cs typeface="Arial" panose="020B0604020202020204" pitchFamily="34" charset="0"/>
              </a:rPr>
              <a:t>Team Challenge</a:t>
            </a:r>
          </a:p>
          <a:p>
            <a:r>
              <a:rPr lang="en-GB" sz="2800" dirty="0">
                <a:solidFill>
                  <a:schemeClr val="accent1"/>
                </a:solidFill>
                <a:latin typeface="Arial Black" panose="020B0A04020102020204" pitchFamily="34" charset="0"/>
                <a:ea typeface="+mj-ea"/>
                <a:cs typeface="Arial" panose="020B0604020202020204" pitchFamily="34" charset="0"/>
              </a:rPr>
              <a:t>Connecting the network!</a:t>
            </a:r>
            <a:endParaRPr lang="en-GB" sz="2800" dirty="0">
              <a:solidFill>
                <a:schemeClr val="accent1"/>
              </a:solidFill>
            </a:endParaRPr>
          </a:p>
        </p:txBody>
      </p:sp>
      <p:sp>
        <p:nvSpPr>
          <p:cNvPr id="12" name="Footer Placeholder 11">
            <a:extLst>
              <a:ext uri="{FF2B5EF4-FFF2-40B4-BE49-F238E27FC236}">
                <a16:creationId xmlns:a16="http://schemas.microsoft.com/office/drawing/2014/main" id="{ADF8FE7E-87EB-2152-A6C7-F37B33F8F15C}"/>
              </a:ext>
            </a:extLst>
          </p:cNvPr>
          <p:cNvSpPr>
            <a:spLocks noGrp="1"/>
          </p:cNvSpPr>
          <p:nvPr>
            <p:ph type="ftr" sz="quarter" idx="11"/>
          </p:nvPr>
        </p:nvSpPr>
        <p:spPr/>
        <p:txBody>
          <a:bodyPr/>
          <a:lstStyle/>
          <a:p>
            <a:r>
              <a:rPr lang="en-GB"/>
              <a:t>STEM Education Programme - Extending Supply</a:t>
            </a:r>
          </a:p>
        </p:txBody>
      </p:sp>
      <p:pic>
        <p:nvPicPr>
          <p:cNvPr id="3" name="Picture 2">
            <a:extLst>
              <a:ext uri="{FF2B5EF4-FFF2-40B4-BE49-F238E27FC236}">
                <a16:creationId xmlns:a16="http://schemas.microsoft.com/office/drawing/2014/main" id="{ED574AC7-AD29-2DCF-4E22-A691FF8C9D3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083732" y="1437714"/>
            <a:ext cx="1944577" cy="1944577"/>
          </a:xfrm>
          <a:prstGeom prst="rect">
            <a:avLst/>
          </a:prstGeom>
        </p:spPr>
      </p:pic>
      <p:pic>
        <p:nvPicPr>
          <p:cNvPr id="4" name="Picture 3">
            <a:extLst>
              <a:ext uri="{FF2B5EF4-FFF2-40B4-BE49-F238E27FC236}">
                <a16:creationId xmlns:a16="http://schemas.microsoft.com/office/drawing/2014/main" id="{258ADA6B-CF91-DC0D-CCF3-B14910F22DB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3735471" y="1437714"/>
            <a:ext cx="1893810" cy="1893810"/>
          </a:xfrm>
          <a:prstGeom prst="rect">
            <a:avLst/>
          </a:prstGeom>
        </p:spPr>
      </p:pic>
    </p:spTree>
    <p:extLst>
      <p:ext uri="{BB962C8B-B14F-4D97-AF65-F5344CB8AC3E}">
        <p14:creationId xmlns:p14="http://schemas.microsoft.com/office/powerpoint/2010/main" val="40764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AAE9C42-9CFA-47E6-BDBA-790BD3487D86}"/>
              </a:ext>
            </a:extLst>
          </p:cNvPr>
          <p:cNvSpPr txBox="1">
            <a:spLocks/>
          </p:cNvSpPr>
          <p:nvPr/>
        </p:nvSpPr>
        <p:spPr>
          <a:xfrm>
            <a:off x="431133" y="228374"/>
            <a:ext cx="13751712" cy="1209340"/>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4933" dirty="0">
                <a:solidFill>
                  <a:schemeClr val="bg1"/>
                </a:solidFill>
                <a:latin typeface="Museo Sans 700" panose="02000000000000000000" pitchFamily="50" charset="0"/>
                <a:cs typeface="Poppins SemiBold" panose="00000700000000000000" pitchFamily="2" charset="0"/>
              </a:rPr>
              <a:t>Group activity</a:t>
            </a:r>
          </a:p>
        </p:txBody>
      </p:sp>
      <p:sp>
        <p:nvSpPr>
          <p:cNvPr id="8" name="Title 2">
            <a:extLst>
              <a:ext uri="{FF2B5EF4-FFF2-40B4-BE49-F238E27FC236}">
                <a16:creationId xmlns:a16="http://schemas.microsoft.com/office/drawing/2014/main" id="{CF65CFEB-C7B6-48DD-97E1-87B7FD7C3F78}"/>
              </a:ext>
            </a:extLst>
          </p:cNvPr>
          <p:cNvSpPr txBox="1">
            <a:spLocks/>
          </p:cNvSpPr>
          <p:nvPr/>
        </p:nvSpPr>
        <p:spPr>
          <a:xfrm>
            <a:off x="475621" y="38251"/>
            <a:ext cx="15248705" cy="1113623"/>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4933" dirty="0">
                <a:solidFill>
                  <a:schemeClr val="bg1"/>
                </a:solidFill>
                <a:latin typeface="Arial" panose="020B0604020202020204" pitchFamily="34" charset="0"/>
                <a:cs typeface="Arial" panose="020B0604020202020204" pitchFamily="34" charset="0"/>
              </a:rPr>
              <a:t>Team Challenge –  Reflection</a:t>
            </a:r>
          </a:p>
        </p:txBody>
      </p:sp>
      <p:graphicFrame>
        <p:nvGraphicFramePr>
          <p:cNvPr id="9" name="Table 8">
            <a:extLst>
              <a:ext uri="{FF2B5EF4-FFF2-40B4-BE49-F238E27FC236}">
                <a16:creationId xmlns:a16="http://schemas.microsoft.com/office/drawing/2014/main" id="{89C94834-52C4-41EE-9A1C-0969B3ABF743}"/>
              </a:ext>
            </a:extLst>
          </p:cNvPr>
          <p:cNvGraphicFramePr>
            <a:graphicFrameLocks noGrp="1"/>
          </p:cNvGraphicFramePr>
          <p:nvPr>
            <p:extLst>
              <p:ext uri="{D42A27DB-BD31-4B8C-83A1-F6EECF244321}">
                <p14:modId xmlns:p14="http://schemas.microsoft.com/office/powerpoint/2010/main" val="3781919996"/>
              </p:ext>
            </p:extLst>
          </p:nvPr>
        </p:nvGraphicFramePr>
        <p:xfrm>
          <a:off x="475621" y="1706290"/>
          <a:ext cx="9528188" cy="2902649"/>
        </p:xfrm>
        <a:graphic>
          <a:graphicData uri="http://schemas.openxmlformats.org/drawingml/2006/table">
            <a:tbl>
              <a:tblPr/>
              <a:tblGrid>
                <a:gridCol w="9528188">
                  <a:extLst>
                    <a:ext uri="{9D8B030D-6E8A-4147-A177-3AD203B41FA5}">
                      <a16:colId xmlns:a16="http://schemas.microsoft.com/office/drawing/2014/main" val="3550942488"/>
                    </a:ext>
                  </a:extLst>
                </a:gridCol>
              </a:tblGrid>
              <a:tr h="1350809">
                <a:tc>
                  <a:txBody>
                    <a:bodyPr/>
                    <a:lstStyle/>
                    <a:p>
                      <a:pPr marL="457200" lvl="0" indent="-457200" algn="l">
                        <a:lnSpc>
                          <a:spcPct val="115000"/>
                        </a:lnSpc>
                        <a:buFont typeface="+mj-lt"/>
                        <a:buAutoNum type="arabicPeriod"/>
                      </a:pPr>
                      <a:r>
                        <a:rPr lang="en-GB" sz="2800" dirty="0">
                          <a:solidFill>
                            <a:srgbClr val="002060"/>
                          </a:solidFill>
                          <a:effectLst/>
                          <a:latin typeface="+mn-lt"/>
                          <a:ea typeface="Open Sans Light"/>
                        </a:rPr>
                        <a:t>What was </a:t>
                      </a:r>
                      <a:r>
                        <a:rPr lang="en-GB" sz="2800" b="1" dirty="0">
                          <a:solidFill>
                            <a:srgbClr val="002060"/>
                          </a:solidFill>
                          <a:effectLst/>
                          <a:latin typeface="+mn-lt"/>
                          <a:ea typeface="Open Sans Light"/>
                        </a:rPr>
                        <a:t>easy/difficult </a:t>
                      </a:r>
                      <a:r>
                        <a:rPr lang="en-GB" sz="2800" dirty="0">
                          <a:solidFill>
                            <a:srgbClr val="002060"/>
                          </a:solidFill>
                          <a:effectLst/>
                          <a:latin typeface="+mn-lt"/>
                          <a:ea typeface="Open Sans Light"/>
                        </a:rPr>
                        <a:t>about the challenge?</a:t>
                      </a:r>
                    </a:p>
                    <a:p>
                      <a:pPr marL="457200" lvl="0" indent="-457200" algn="l">
                        <a:lnSpc>
                          <a:spcPct val="115000"/>
                        </a:lnSpc>
                        <a:buFont typeface="+mj-lt"/>
                        <a:buAutoNum type="arabicPeriod"/>
                      </a:pPr>
                      <a:r>
                        <a:rPr lang="en-GB" sz="2800" dirty="0">
                          <a:solidFill>
                            <a:srgbClr val="002060"/>
                          </a:solidFill>
                          <a:effectLst/>
                          <a:latin typeface="+mn-lt"/>
                          <a:ea typeface="Open Sans Light"/>
                        </a:rPr>
                        <a:t>Are you happy with the </a:t>
                      </a:r>
                      <a:r>
                        <a:rPr lang="en-GB" sz="2800" b="1" dirty="0">
                          <a:solidFill>
                            <a:srgbClr val="002060"/>
                          </a:solidFill>
                          <a:effectLst/>
                          <a:latin typeface="+mn-lt"/>
                          <a:ea typeface="Open Sans Light"/>
                        </a:rPr>
                        <a:t>outcome</a:t>
                      </a:r>
                      <a:r>
                        <a:rPr lang="en-GB" sz="2800" dirty="0">
                          <a:solidFill>
                            <a:srgbClr val="002060"/>
                          </a:solidFill>
                          <a:effectLst/>
                          <a:latin typeface="+mn-lt"/>
                          <a:ea typeface="Open Sans Light"/>
                        </a:rPr>
                        <a:t>?</a:t>
                      </a:r>
                    </a:p>
                    <a:p>
                      <a:pPr marL="457200" marR="0" lvl="0" indent="-457200" algn="l" defTabSz="914400" rtl="0" eaLnBrk="1" fontAlgn="auto" latinLnBrk="0" hangingPunct="1">
                        <a:lnSpc>
                          <a:spcPct val="115000"/>
                        </a:lnSpc>
                        <a:spcBef>
                          <a:spcPts val="0"/>
                        </a:spcBef>
                        <a:spcAft>
                          <a:spcPts val="0"/>
                        </a:spcAft>
                        <a:buClrTx/>
                        <a:buSzTx/>
                        <a:buFont typeface="+mj-lt"/>
                        <a:buAutoNum type="arabicPeriod"/>
                        <a:tabLst/>
                        <a:defRPr/>
                      </a:pPr>
                      <a:r>
                        <a:rPr lang="en-GB" sz="2800" dirty="0">
                          <a:solidFill>
                            <a:srgbClr val="002060"/>
                          </a:solidFill>
                          <a:effectLst/>
                          <a:latin typeface="+mn-lt"/>
                          <a:ea typeface="Open Sans Light"/>
                        </a:rPr>
                        <a:t>Are you interested in finding out more about this </a:t>
                      </a:r>
                      <a:r>
                        <a:rPr lang="en-GB" sz="2800" b="1" dirty="0">
                          <a:solidFill>
                            <a:srgbClr val="002060"/>
                          </a:solidFill>
                          <a:effectLst/>
                          <a:latin typeface="+mn-lt"/>
                          <a:ea typeface="Open Sans Light"/>
                        </a:rPr>
                        <a:t>job role</a:t>
                      </a:r>
                      <a:r>
                        <a:rPr lang="en-GB" sz="2800" dirty="0">
                          <a:solidFill>
                            <a:srgbClr val="002060"/>
                          </a:solidFill>
                          <a:effectLst/>
                          <a:latin typeface="+mn-lt"/>
                          <a:ea typeface="Open Sans Light"/>
                        </a:rPr>
                        <a:t>?</a:t>
                      </a:r>
                    </a:p>
                    <a:p>
                      <a:pPr marL="457200" marR="0" lvl="0" indent="-457200" algn="l" defTabSz="914400" rtl="0" eaLnBrk="1" fontAlgn="auto" latinLnBrk="0" hangingPunct="1">
                        <a:lnSpc>
                          <a:spcPct val="115000"/>
                        </a:lnSpc>
                        <a:spcBef>
                          <a:spcPts val="0"/>
                        </a:spcBef>
                        <a:spcAft>
                          <a:spcPts val="0"/>
                        </a:spcAft>
                        <a:buClrTx/>
                        <a:buSzTx/>
                        <a:buFont typeface="+mj-lt"/>
                        <a:buAutoNum type="arabicPeriod"/>
                        <a:tabLst/>
                        <a:defRPr/>
                      </a:pPr>
                      <a:r>
                        <a:rPr kumimoji="0" lang="en-GB" sz="2800" b="0" i="0" u="none" strike="noStrike" kern="1200" cap="none" spc="0" normalizeH="0" baseline="0" noProof="0" dirty="0">
                          <a:ln>
                            <a:noFill/>
                          </a:ln>
                          <a:solidFill>
                            <a:srgbClr val="002060"/>
                          </a:solidFill>
                          <a:effectLst/>
                          <a:uLnTx/>
                          <a:uFillTx/>
                          <a:latin typeface="+mn-lt"/>
                          <a:ea typeface="Open Sans Light"/>
                          <a:cs typeface="+mn-cs"/>
                        </a:rPr>
                        <a:t>Did you show any of the below </a:t>
                      </a:r>
                      <a:r>
                        <a:rPr kumimoji="0" lang="en-GB" sz="2800" b="1" i="0" u="none" strike="noStrike" kern="1200" cap="none" spc="0" normalizeH="0" baseline="0" noProof="0" dirty="0">
                          <a:ln>
                            <a:noFill/>
                          </a:ln>
                          <a:solidFill>
                            <a:srgbClr val="002060"/>
                          </a:solidFill>
                          <a:effectLst/>
                          <a:uLnTx/>
                          <a:uFillTx/>
                          <a:latin typeface="+mn-lt"/>
                          <a:ea typeface="Open Sans Light"/>
                          <a:cs typeface="+mn-cs"/>
                        </a:rPr>
                        <a:t>criteria</a:t>
                      </a:r>
                      <a:r>
                        <a:rPr kumimoji="0" lang="en-GB" sz="2800" b="0" i="0" u="none" strike="noStrike" kern="1200" cap="none" spc="0" normalizeH="0" baseline="0" noProof="0" dirty="0">
                          <a:ln>
                            <a:noFill/>
                          </a:ln>
                          <a:solidFill>
                            <a:srgbClr val="002060"/>
                          </a:solidFill>
                          <a:effectLst/>
                          <a:uLnTx/>
                          <a:uFillTx/>
                          <a:latin typeface="+mn-lt"/>
                          <a:ea typeface="Open Sans Light"/>
                          <a:cs typeface="+mn-cs"/>
                        </a:rPr>
                        <a:t> SSE look for when hiring new talent? </a:t>
                      </a:r>
                    </a:p>
                  </a:txBody>
                  <a:tcPr marL="114300" marR="114300" marT="0" marB="0">
                    <a:lnL>
                      <a:noFill/>
                    </a:lnL>
                    <a:lnR>
                      <a:noFill/>
                    </a:lnR>
                    <a:lnT>
                      <a:noFill/>
                    </a:lnT>
                    <a:lnB>
                      <a:noFill/>
                    </a:lnB>
                  </a:tcPr>
                </a:tc>
                <a:extLst>
                  <a:ext uri="{0D108BD9-81ED-4DB2-BD59-A6C34878D82A}">
                    <a16:rowId xmlns:a16="http://schemas.microsoft.com/office/drawing/2014/main" val="1692290976"/>
                  </a:ext>
                </a:extLst>
              </a:tr>
            </a:tbl>
          </a:graphicData>
        </a:graphic>
      </p:graphicFrame>
      <p:pic>
        <p:nvPicPr>
          <p:cNvPr id="4100" name="Picture 4" descr="SEPD's new welfare vans hit the road">
            <a:extLst>
              <a:ext uri="{FF2B5EF4-FFF2-40B4-BE49-F238E27FC236}">
                <a16:creationId xmlns:a16="http://schemas.microsoft.com/office/drawing/2014/main" id="{479E1BAC-1B89-46A5-B322-24A980E1FA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35590" y="1496383"/>
            <a:ext cx="4679368" cy="29498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02" name="Picture 6" descr="Who we are">
            <a:extLst>
              <a:ext uri="{FF2B5EF4-FFF2-40B4-BE49-F238E27FC236}">
                <a16:creationId xmlns:a16="http://schemas.microsoft.com/office/drawing/2014/main" id="{AFB7D235-F1DF-468A-B853-0D03D05BEE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42503" y="4756426"/>
            <a:ext cx="4679368" cy="31139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9" name="TextBox 18">
            <a:extLst>
              <a:ext uri="{FF2B5EF4-FFF2-40B4-BE49-F238E27FC236}">
                <a16:creationId xmlns:a16="http://schemas.microsoft.com/office/drawing/2014/main" id="{3FEF493E-2537-6F1E-F812-D37BEF136E62}"/>
              </a:ext>
            </a:extLst>
          </p:cNvPr>
          <p:cNvSpPr txBox="1"/>
          <p:nvPr/>
        </p:nvSpPr>
        <p:spPr>
          <a:xfrm>
            <a:off x="4551086" y="4330902"/>
            <a:ext cx="4055081" cy="3539430"/>
          </a:xfrm>
          <a:prstGeom prst="rect">
            <a:avLst/>
          </a:prstGeom>
          <a:noFill/>
        </p:spPr>
        <p:txBody>
          <a:bodyPr wrap="square">
            <a:spAutoFit/>
          </a:bodyPr>
          <a:lstStyle/>
          <a:p>
            <a:endParaRPr lang="en-US" sz="2800" dirty="0">
              <a:solidFill>
                <a:srgbClr val="002060"/>
              </a:solidFill>
            </a:endParaRPr>
          </a:p>
          <a:p>
            <a:pPr marL="285750" indent="-285750">
              <a:buFont typeface="Arial" panose="020B0604020202020204" pitchFamily="34" charset="0"/>
              <a:buChar char="•"/>
            </a:pPr>
            <a:r>
              <a:rPr lang="en-US" sz="2800" dirty="0">
                <a:solidFill>
                  <a:srgbClr val="002060"/>
                </a:solidFill>
              </a:rPr>
              <a:t>Drive</a:t>
            </a:r>
          </a:p>
          <a:p>
            <a:pPr marL="285750" indent="-285750">
              <a:buFont typeface="Arial" panose="020B0604020202020204" pitchFamily="34" charset="0"/>
              <a:buChar char="•"/>
            </a:pPr>
            <a:r>
              <a:rPr lang="en-US" sz="2800" dirty="0">
                <a:solidFill>
                  <a:srgbClr val="002060"/>
                </a:solidFill>
              </a:rPr>
              <a:t>Resilience</a:t>
            </a:r>
          </a:p>
          <a:p>
            <a:pPr marL="285750" indent="-285750">
              <a:buFont typeface="Arial" panose="020B0604020202020204" pitchFamily="34" charset="0"/>
              <a:buChar char="•"/>
            </a:pPr>
            <a:r>
              <a:rPr lang="en-US" sz="2800" dirty="0">
                <a:solidFill>
                  <a:srgbClr val="002060"/>
                </a:solidFill>
              </a:rPr>
              <a:t>Social Adaptability </a:t>
            </a:r>
          </a:p>
          <a:p>
            <a:pPr marL="285750" indent="-285750">
              <a:buFont typeface="Arial" panose="020B0604020202020204" pitchFamily="34" charset="0"/>
              <a:buChar char="•"/>
            </a:pPr>
            <a:r>
              <a:rPr lang="en-US" sz="2800" dirty="0">
                <a:solidFill>
                  <a:srgbClr val="002060"/>
                </a:solidFill>
              </a:rPr>
              <a:t>Safety</a:t>
            </a:r>
          </a:p>
          <a:p>
            <a:pPr marL="285750" indent="-285750">
              <a:buFont typeface="Arial" panose="020B0604020202020204" pitchFamily="34" charset="0"/>
              <a:buChar char="•"/>
            </a:pPr>
            <a:r>
              <a:rPr lang="en-US" sz="2800" dirty="0">
                <a:solidFill>
                  <a:srgbClr val="002060"/>
                </a:solidFill>
              </a:rPr>
              <a:t>Collaboration</a:t>
            </a:r>
          </a:p>
          <a:p>
            <a:pPr marL="285750" indent="-285750">
              <a:buFont typeface="Arial" panose="020B0604020202020204" pitchFamily="34" charset="0"/>
              <a:buChar char="•"/>
            </a:pPr>
            <a:r>
              <a:rPr lang="en-US" sz="2800" dirty="0">
                <a:solidFill>
                  <a:srgbClr val="002060"/>
                </a:solidFill>
              </a:rPr>
              <a:t>Ownership</a:t>
            </a:r>
          </a:p>
          <a:p>
            <a:pPr marL="285750" indent="-285750">
              <a:buFont typeface="Arial" panose="020B0604020202020204" pitchFamily="34" charset="0"/>
              <a:buChar char="•"/>
            </a:pPr>
            <a:r>
              <a:rPr lang="en-US" sz="2800" dirty="0">
                <a:solidFill>
                  <a:srgbClr val="002060"/>
                </a:solidFill>
              </a:rPr>
              <a:t>Learning Ability </a:t>
            </a:r>
          </a:p>
        </p:txBody>
      </p:sp>
      <p:sp>
        <p:nvSpPr>
          <p:cNvPr id="3" name="TextBox 2">
            <a:extLst>
              <a:ext uri="{FF2B5EF4-FFF2-40B4-BE49-F238E27FC236}">
                <a16:creationId xmlns:a16="http://schemas.microsoft.com/office/drawing/2014/main" id="{A01E633E-7C94-FCA0-C665-A0303276811F}"/>
              </a:ext>
            </a:extLst>
          </p:cNvPr>
          <p:cNvSpPr txBox="1"/>
          <p:nvPr/>
        </p:nvSpPr>
        <p:spPr>
          <a:xfrm>
            <a:off x="531674" y="319435"/>
            <a:ext cx="8125326" cy="1138773"/>
          </a:xfrm>
          <a:prstGeom prst="rect">
            <a:avLst/>
          </a:prstGeom>
          <a:noFill/>
        </p:spPr>
        <p:txBody>
          <a:bodyPr wrap="square">
            <a:spAutoFit/>
          </a:bodyPr>
          <a:lstStyle/>
          <a:p>
            <a:r>
              <a:rPr kumimoji="0" lang="en-GB" sz="4000" b="0" i="0" u="none" strike="noStrike" kern="1200" cap="none" spc="0" normalizeH="0" baseline="0" noProof="0" dirty="0">
                <a:ln>
                  <a:noFill/>
                </a:ln>
                <a:solidFill>
                  <a:srgbClr val="002D72"/>
                </a:solidFill>
                <a:effectLst/>
                <a:uLnTx/>
                <a:uFillTx/>
                <a:latin typeface="Arial Black" panose="020B0A04020102020204" pitchFamily="34" charset="0"/>
                <a:ea typeface="+mj-ea"/>
                <a:cs typeface="Arial" panose="020B0604020202020204" pitchFamily="34" charset="0"/>
              </a:rPr>
              <a:t>Team Challenge</a:t>
            </a:r>
          </a:p>
          <a:p>
            <a:r>
              <a:rPr lang="en-GB" sz="2800" dirty="0">
                <a:solidFill>
                  <a:schemeClr val="accent1"/>
                </a:solidFill>
                <a:latin typeface="Arial Black" panose="020B0A04020102020204" pitchFamily="34" charset="0"/>
                <a:ea typeface="+mj-ea"/>
                <a:cs typeface="Arial" panose="020B0604020202020204" pitchFamily="34" charset="0"/>
              </a:rPr>
              <a:t>Challenge reflection </a:t>
            </a:r>
            <a:endParaRPr lang="en-GB" sz="2800" dirty="0">
              <a:solidFill>
                <a:schemeClr val="accent1"/>
              </a:solidFill>
            </a:endParaRPr>
          </a:p>
        </p:txBody>
      </p:sp>
      <p:sp>
        <p:nvSpPr>
          <p:cNvPr id="4" name="Footer Placeholder 3">
            <a:extLst>
              <a:ext uri="{FF2B5EF4-FFF2-40B4-BE49-F238E27FC236}">
                <a16:creationId xmlns:a16="http://schemas.microsoft.com/office/drawing/2014/main" id="{39F5EFD9-CF81-0319-58E9-8BB7EF769410}"/>
              </a:ext>
            </a:extLst>
          </p:cNvPr>
          <p:cNvSpPr>
            <a:spLocks noGrp="1"/>
          </p:cNvSpPr>
          <p:nvPr>
            <p:ph type="ftr" sz="quarter" idx="11"/>
          </p:nvPr>
        </p:nvSpPr>
        <p:spPr/>
        <p:txBody>
          <a:bodyPr/>
          <a:lstStyle/>
          <a:p>
            <a:r>
              <a:rPr lang="en-GB"/>
              <a:t>STEM Education Programme - Extending Supply</a:t>
            </a:r>
          </a:p>
        </p:txBody>
      </p:sp>
    </p:spTree>
    <p:extLst>
      <p:ext uri="{BB962C8B-B14F-4D97-AF65-F5344CB8AC3E}">
        <p14:creationId xmlns:p14="http://schemas.microsoft.com/office/powerpoint/2010/main" val="11970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Applying for an Apprenticeship</a:t>
            </a:r>
          </a:p>
        </p:txBody>
      </p:sp>
    </p:spTree>
    <p:extLst>
      <p:ext uri="{BB962C8B-B14F-4D97-AF65-F5344CB8AC3E}">
        <p14:creationId xmlns:p14="http://schemas.microsoft.com/office/powerpoint/2010/main" val="2936943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Who are SSE?</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4047382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8C5AA55-47F8-026B-4DA0-0FC4D73E30C4}"/>
              </a:ext>
            </a:extLst>
          </p:cNvPr>
          <p:cNvSpPr>
            <a:spLocks noGrp="1"/>
          </p:cNvSpPr>
          <p:nvPr>
            <p:ph type="ftr" sz="quarter" idx="3"/>
          </p:nvPr>
        </p:nvSpPr>
        <p:spPr/>
        <p:txBody>
          <a:bodyPr/>
          <a:lstStyle/>
          <a:p>
            <a:r>
              <a:rPr lang="en-GB"/>
              <a:t>STEM Education Programme - Extending Supply</a:t>
            </a:r>
            <a:endParaRPr lang="en-GB" dirty="0"/>
          </a:p>
        </p:txBody>
      </p:sp>
      <p:sp>
        <p:nvSpPr>
          <p:cNvPr id="4" name="Title 3">
            <a:extLst>
              <a:ext uri="{FF2B5EF4-FFF2-40B4-BE49-F238E27FC236}">
                <a16:creationId xmlns:a16="http://schemas.microsoft.com/office/drawing/2014/main" id="{14D4B1E7-A78B-8752-D27C-6D6E1125EDC2}"/>
              </a:ext>
            </a:extLst>
          </p:cNvPr>
          <p:cNvSpPr>
            <a:spLocks noGrp="1"/>
          </p:cNvSpPr>
          <p:nvPr>
            <p:ph type="title"/>
          </p:nvPr>
        </p:nvSpPr>
        <p:spPr/>
        <p:txBody>
          <a:bodyPr>
            <a:normAutofit/>
          </a:bodyPr>
          <a:lstStyle/>
          <a:p>
            <a:r>
              <a:rPr lang="en-GB" dirty="0">
                <a:latin typeface="Arial Black" panose="020B0A04020102020204" pitchFamily="34" charset="0"/>
              </a:rPr>
              <a:t>Applying for an Apprenticeship</a:t>
            </a:r>
            <a:br>
              <a:rPr lang="en-GB" dirty="0">
                <a:latin typeface="Arial Black" panose="020B0A04020102020204" pitchFamily="34" charset="0"/>
              </a:rPr>
            </a:br>
            <a:r>
              <a:rPr lang="en-GB" sz="2900" b="1" dirty="0">
                <a:solidFill>
                  <a:schemeClr val="accent1"/>
                </a:solidFill>
                <a:latin typeface="Arial" panose="020B0604020202020204" pitchFamily="34" charset="0"/>
                <a:ea typeface="+mn-ea"/>
              </a:rPr>
              <a:t>Entry pathways to SSE</a:t>
            </a:r>
          </a:p>
        </p:txBody>
      </p:sp>
      <p:sp>
        <p:nvSpPr>
          <p:cNvPr id="5" name="Content Placeholder 4">
            <a:extLst>
              <a:ext uri="{FF2B5EF4-FFF2-40B4-BE49-F238E27FC236}">
                <a16:creationId xmlns:a16="http://schemas.microsoft.com/office/drawing/2014/main" id="{A632EE8C-3400-EDD4-C340-F33603BD126A}"/>
              </a:ext>
            </a:extLst>
          </p:cNvPr>
          <p:cNvSpPr>
            <a:spLocks noGrp="1"/>
          </p:cNvSpPr>
          <p:nvPr>
            <p:ph sz="quarter" idx="25"/>
          </p:nvPr>
        </p:nvSpPr>
        <p:spPr>
          <a:xfrm>
            <a:off x="5846818" y="1880558"/>
            <a:ext cx="4435365" cy="6173380"/>
          </a:xfrm>
          <a:ln/>
        </p:spPr>
        <p:style>
          <a:lnRef idx="2">
            <a:schemeClr val="accent3"/>
          </a:lnRef>
          <a:fillRef idx="1">
            <a:schemeClr val="lt1"/>
          </a:fillRef>
          <a:effectRef idx="0">
            <a:schemeClr val="accent3"/>
          </a:effectRef>
          <a:fontRef idx="minor">
            <a:schemeClr val="dk1"/>
          </a:fontRef>
        </p:style>
        <p:txBody>
          <a:bodyPr/>
          <a:lstStyle/>
          <a:p>
            <a:pPr marL="0" indent="0" algn="ctr">
              <a:buNone/>
            </a:pPr>
            <a:r>
              <a:rPr lang="en-GB" b="1" u="sng" dirty="0">
                <a:solidFill>
                  <a:schemeClr val="accent1"/>
                </a:solidFill>
              </a:rPr>
              <a:t>Summer Placements</a:t>
            </a:r>
          </a:p>
          <a:p>
            <a:pPr marL="0" indent="0" algn="ctr">
              <a:buNone/>
            </a:pPr>
            <a:endParaRPr lang="en-GB" b="1" dirty="0">
              <a:solidFill>
                <a:schemeClr val="accent1"/>
              </a:solidFill>
            </a:endParaRPr>
          </a:p>
          <a:p>
            <a:pPr marL="0" indent="0" algn="ctr">
              <a:buNone/>
            </a:pPr>
            <a:r>
              <a:rPr lang="en-GB" sz="2400" b="0" i="0" dirty="0">
                <a:solidFill>
                  <a:schemeClr val="accent1"/>
                </a:solidFill>
                <a:effectLst/>
                <a:latin typeface="Museo Sans 300"/>
              </a:rPr>
              <a:t>Considering a career in the energy sector? Get a taste of life at SSE and enhance your CV with a summer placement. Open to ambitious </a:t>
            </a:r>
            <a:r>
              <a:rPr lang="en-GB" sz="2400" b="1" i="0" dirty="0">
                <a:solidFill>
                  <a:schemeClr val="accent1"/>
                </a:solidFill>
                <a:effectLst/>
                <a:latin typeface="Museo Sans 300"/>
              </a:rPr>
              <a:t>undergraduate students.</a:t>
            </a:r>
            <a:endParaRPr lang="en-GB" sz="2400" b="1" dirty="0">
              <a:solidFill>
                <a:schemeClr val="accent1"/>
              </a:solidFill>
            </a:endParaRPr>
          </a:p>
          <a:p>
            <a:pPr marL="0" indent="0" algn="ctr">
              <a:buNone/>
            </a:pPr>
            <a:endParaRPr lang="en-GB" b="1" dirty="0">
              <a:solidFill>
                <a:schemeClr val="accent1"/>
              </a:solidFill>
            </a:endParaRPr>
          </a:p>
        </p:txBody>
      </p:sp>
      <p:sp>
        <p:nvSpPr>
          <p:cNvPr id="6" name="Content Placeholder 5">
            <a:extLst>
              <a:ext uri="{FF2B5EF4-FFF2-40B4-BE49-F238E27FC236}">
                <a16:creationId xmlns:a16="http://schemas.microsoft.com/office/drawing/2014/main" id="{89A9E2C7-0BF0-29EB-7842-C47311E87DB8}"/>
              </a:ext>
            </a:extLst>
          </p:cNvPr>
          <p:cNvSpPr>
            <a:spLocks noGrp="1"/>
          </p:cNvSpPr>
          <p:nvPr>
            <p:ph sz="quarter" idx="26"/>
          </p:nvPr>
        </p:nvSpPr>
        <p:spPr>
          <a:xfrm>
            <a:off x="10588739" y="1880546"/>
            <a:ext cx="4435365" cy="6173379"/>
          </a:xfrm>
          <a:ln/>
        </p:spPr>
        <p:style>
          <a:lnRef idx="2">
            <a:schemeClr val="accent3"/>
          </a:lnRef>
          <a:fillRef idx="1">
            <a:schemeClr val="lt1"/>
          </a:fillRef>
          <a:effectRef idx="0">
            <a:schemeClr val="accent3"/>
          </a:effectRef>
          <a:fontRef idx="minor">
            <a:schemeClr val="dk1"/>
          </a:fontRef>
        </p:style>
        <p:txBody>
          <a:bodyPr/>
          <a:lstStyle/>
          <a:p>
            <a:pPr marL="0" indent="0" algn="ctr">
              <a:buNone/>
            </a:pPr>
            <a:r>
              <a:rPr lang="en-GB" b="1" u="sng" dirty="0">
                <a:solidFill>
                  <a:schemeClr val="accent1"/>
                </a:solidFill>
              </a:rPr>
              <a:t>Graduate Programme</a:t>
            </a:r>
          </a:p>
          <a:p>
            <a:pPr marL="0" indent="0" algn="ctr">
              <a:buNone/>
            </a:pPr>
            <a:endParaRPr lang="en-GB" b="1" dirty="0">
              <a:solidFill>
                <a:schemeClr val="accent1"/>
              </a:solidFill>
            </a:endParaRPr>
          </a:p>
          <a:p>
            <a:pPr marL="0" indent="0" algn="ctr">
              <a:buNone/>
            </a:pPr>
            <a:r>
              <a:rPr lang="en-GB" sz="2400" b="0" i="0" dirty="0">
                <a:solidFill>
                  <a:schemeClr val="accent1"/>
                </a:solidFill>
                <a:effectLst/>
                <a:latin typeface="Museo Sans 300"/>
              </a:rPr>
              <a:t>Fresh out of university or college and ready to embark on a rewarding career? Find </a:t>
            </a:r>
            <a:r>
              <a:rPr lang="en-GB" sz="2400" b="1" i="0" dirty="0">
                <a:solidFill>
                  <a:schemeClr val="accent1"/>
                </a:solidFill>
                <a:effectLst/>
                <a:latin typeface="Museo Sans 300"/>
              </a:rPr>
              <a:t>graduate</a:t>
            </a:r>
            <a:r>
              <a:rPr lang="en-GB" sz="2400" b="0" i="0" dirty="0">
                <a:solidFill>
                  <a:schemeClr val="accent1"/>
                </a:solidFill>
                <a:effectLst/>
                <a:latin typeface="Museo Sans 300"/>
              </a:rPr>
              <a:t> opportunities in Engineering, Business and Commercial, IT, and Finance. </a:t>
            </a:r>
            <a:endParaRPr lang="en-GB" sz="2400" b="1" dirty="0">
              <a:solidFill>
                <a:schemeClr val="accent1"/>
              </a:solidFill>
            </a:endParaRPr>
          </a:p>
        </p:txBody>
      </p:sp>
      <p:sp>
        <p:nvSpPr>
          <p:cNvPr id="7" name="Content Placeholder 6">
            <a:extLst>
              <a:ext uri="{FF2B5EF4-FFF2-40B4-BE49-F238E27FC236}">
                <a16:creationId xmlns:a16="http://schemas.microsoft.com/office/drawing/2014/main" id="{57793AFF-6AF8-2F60-CC8C-F09029B270A5}"/>
              </a:ext>
            </a:extLst>
          </p:cNvPr>
          <p:cNvSpPr>
            <a:spLocks noGrp="1"/>
          </p:cNvSpPr>
          <p:nvPr>
            <p:ph sz="quarter" idx="13"/>
          </p:nvPr>
        </p:nvSpPr>
        <p:spPr>
          <a:xfrm>
            <a:off x="1219200" y="1880558"/>
            <a:ext cx="4321061" cy="6173365"/>
          </a:xfrm>
          <a:ln/>
        </p:spPr>
        <p:style>
          <a:lnRef idx="2">
            <a:schemeClr val="accent3"/>
          </a:lnRef>
          <a:fillRef idx="1">
            <a:schemeClr val="lt1"/>
          </a:fillRef>
          <a:effectRef idx="0">
            <a:schemeClr val="accent3"/>
          </a:effectRef>
          <a:fontRef idx="minor">
            <a:schemeClr val="dk1"/>
          </a:fontRef>
        </p:style>
        <p:txBody>
          <a:bodyPr/>
          <a:lstStyle/>
          <a:p>
            <a:pPr marL="0" indent="0" algn="ctr">
              <a:buNone/>
            </a:pPr>
            <a:r>
              <a:rPr lang="en-GB" b="1" u="sng" dirty="0">
                <a:solidFill>
                  <a:schemeClr val="accent1"/>
                </a:solidFill>
              </a:rPr>
              <a:t>Apprentice and Trainee Engineering Programmes</a:t>
            </a:r>
          </a:p>
          <a:p>
            <a:pPr marL="0" indent="0" algn="ctr">
              <a:buNone/>
            </a:pPr>
            <a:r>
              <a:rPr lang="en-GB" sz="2400" b="0" i="0" dirty="0">
                <a:solidFill>
                  <a:schemeClr val="accent1"/>
                </a:solidFill>
                <a:effectLst/>
                <a:latin typeface="Museo Sans 300"/>
              </a:rPr>
              <a:t>Want to work towards a formal qualification in an exciting industry that’s securing our energy future? Our apprenticeships are</a:t>
            </a:r>
            <a:r>
              <a:rPr lang="en-GB" sz="2400" b="1" i="0" dirty="0">
                <a:solidFill>
                  <a:schemeClr val="accent1"/>
                </a:solidFill>
                <a:effectLst/>
                <a:latin typeface="Museo Sans 300"/>
              </a:rPr>
              <a:t> open to all</a:t>
            </a:r>
            <a:r>
              <a:rPr lang="en-GB" sz="2400" b="0" i="0" dirty="0">
                <a:solidFill>
                  <a:schemeClr val="accent1"/>
                </a:solidFill>
                <a:effectLst/>
                <a:latin typeface="Museo Sans 300"/>
              </a:rPr>
              <a:t>, and you </a:t>
            </a:r>
            <a:r>
              <a:rPr lang="en-GB" sz="2400" i="0" dirty="0">
                <a:solidFill>
                  <a:schemeClr val="accent1"/>
                </a:solidFill>
                <a:effectLst/>
                <a:latin typeface="Museo Sans 300"/>
              </a:rPr>
              <a:t>don’t need any minimum grades </a:t>
            </a:r>
            <a:r>
              <a:rPr lang="en-GB" sz="2400" b="0" i="0" dirty="0">
                <a:solidFill>
                  <a:schemeClr val="accent1"/>
                </a:solidFill>
                <a:effectLst/>
                <a:latin typeface="Museo Sans 300"/>
              </a:rPr>
              <a:t>to apply. </a:t>
            </a:r>
          </a:p>
          <a:p>
            <a:pPr marL="0" indent="0" algn="ctr">
              <a:buNone/>
            </a:pPr>
            <a:endParaRPr lang="en-GB" dirty="0">
              <a:solidFill>
                <a:schemeClr val="accent1"/>
              </a:solidFill>
            </a:endParaRPr>
          </a:p>
        </p:txBody>
      </p:sp>
      <p:pic>
        <p:nvPicPr>
          <p:cNvPr id="9" name="Picture 8" descr="A person wearing a hard hat and yellow jacket&#10;&#10;Description automatically generated">
            <a:extLst>
              <a:ext uri="{FF2B5EF4-FFF2-40B4-BE49-F238E27FC236}">
                <a16:creationId xmlns:a16="http://schemas.microsoft.com/office/drawing/2014/main" id="{6D2E3D89-AF1B-4F06-5B03-2525052FCA7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70889" y="5510393"/>
            <a:ext cx="3817681" cy="2543530"/>
          </a:xfrm>
          <a:prstGeom prst="rect">
            <a:avLst/>
          </a:prstGeom>
        </p:spPr>
        <p:style>
          <a:lnRef idx="2">
            <a:schemeClr val="accent3"/>
          </a:lnRef>
          <a:fillRef idx="1">
            <a:schemeClr val="lt1"/>
          </a:fillRef>
          <a:effectRef idx="0">
            <a:schemeClr val="accent3"/>
          </a:effectRef>
          <a:fontRef idx="minor">
            <a:schemeClr val="dk1"/>
          </a:fontRef>
        </p:style>
      </p:pic>
      <p:pic>
        <p:nvPicPr>
          <p:cNvPr id="11" name="Picture 10" descr="A person wearing a hard hat and safety vest&#10;&#10;Description automatically generated">
            <a:extLst>
              <a:ext uri="{FF2B5EF4-FFF2-40B4-BE49-F238E27FC236}">
                <a16:creationId xmlns:a16="http://schemas.microsoft.com/office/drawing/2014/main" id="{1A4C8F8E-5A5D-8CB5-279C-D3D73A7379F4}"/>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74790" y="5510393"/>
            <a:ext cx="3706420" cy="2543530"/>
          </a:xfrm>
          <a:prstGeom prst="rect">
            <a:avLst/>
          </a:prstGeom>
        </p:spPr>
        <p:style>
          <a:lnRef idx="2">
            <a:schemeClr val="accent3"/>
          </a:lnRef>
          <a:fillRef idx="1">
            <a:schemeClr val="lt1"/>
          </a:fillRef>
          <a:effectRef idx="0">
            <a:schemeClr val="accent3"/>
          </a:effectRef>
          <a:fontRef idx="minor">
            <a:schemeClr val="dk1"/>
          </a:fontRef>
        </p:style>
      </p:pic>
      <p:pic>
        <p:nvPicPr>
          <p:cNvPr id="13" name="Picture 12" descr="A person wearing a yellow hard hat and a reflective jacket&#10;&#10;Description automatically generated">
            <a:extLst>
              <a:ext uri="{FF2B5EF4-FFF2-40B4-BE49-F238E27FC236}">
                <a16:creationId xmlns:a16="http://schemas.microsoft.com/office/drawing/2014/main" id="{26872C0D-2F07-B4E3-7B3F-829E2449456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898057" y="5510393"/>
            <a:ext cx="3816728" cy="2544485"/>
          </a:xfrm>
          <a:prstGeom prst="rect">
            <a:avLst/>
          </a:prstGeom>
        </p:spPr>
        <p:style>
          <a:lnRef idx="2">
            <a:schemeClr val="accent3"/>
          </a:lnRef>
          <a:fillRef idx="1">
            <a:schemeClr val="lt1"/>
          </a:fillRef>
          <a:effectRef idx="0">
            <a:schemeClr val="accent3"/>
          </a:effectRef>
          <a:fontRef idx="minor">
            <a:schemeClr val="dk1"/>
          </a:fontRef>
        </p:style>
      </p:pic>
    </p:spTree>
    <p:extLst>
      <p:ext uri="{BB962C8B-B14F-4D97-AF65-F5344CB8AC3E}">
        <p14:creationId xmlns:p14="http://schemas.microsoft.com/office/powerpoint/2010/main" val="3072422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bg/>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FD21759-8F16-3AE2-099D-9621D3494360}"/>
              </a:ext>
            </a:extLst>
          </p:cNvPr>
          <p:cNvSpPr>
            <a:spLocks noGrp="1"/>
          </p:cNvSpPr>
          <p:nvPr>
            <p:ph type="ftr" sz="quarter" idx="3"/>
          </p:nvPr>
        </p:nvSpPr>
        <p:spPr/>
        <p:txBody>
          <a:bodyPr/>
          <a:lstStyle/>
          <a:p>
            <a:r>
              <a:rPr lang="en-GB"/>
              <a:t>STEM Education Programme - Extending Supply</a:t>
            </a:r>
            <a:endParaRPr lang="en-GB" dirty="0"/>
          </a:p>
        </p:txBody>
      </p:sp>
      <p:sp>
        <p:nvSpPr>
          <p:cNvPr id="4" name="Content Placeholder 3">
            <a:extLst>
              <a:ext uri="{FF2B5EF4-FFF2-40B4-BE49-F238E27FC236}">
                <a16:creationId xmlns:a16="http://schemas.microsoft.com/office/drawing/2014/main" id="{2545E7F4-DC5D-3D2C-815E-390EF7E91B18}"/>
              </a:ext>
            </a:extLst>
          </p:cNvPr>
          <p:cNvSpPr>
            <a:spLocks noGrp="1"/>
          </p:cNvSpPr>
          <p:nvPr>
            <p:ph sz="quarter" idx="13"/>
          </p:nvPr>
        </p:nvSpPr>
        <p:spPr>
          <a:xfrm>
            <a:off x="1117600" y="1910827"/>
            <a:ext cx="7835898" cy="5067856"/>
          </a:xfrm>
        </p:spPr>
        <p:txBody>
          <a:bodyPr>
            <a:normAutofit/>
          </a:bodyPr>
          <a:lstStyle/>
          <a:p>
            <a:pPr marL="0" indent="0">
              <a:buNone/>
            </a:pPr>
            <a:endParaRPr lang="en-GB" dirty="0">
              <a:solidFill>
                <a:schemeClr val="tx1"/>
              </a:solidFill>
              <a:latin typeface="+mn-lt"/>
            </a:endParaRPr>
          </a:p>
          <a:p>
            <a:pPr marL="0" indent="0">
              <a:buNone/>
            </a:pPr>
            <a:endParaRPr lang="en-GB" dirty="0">
              <a:solidFill>
                <a:schemeClr val="tx1"/>
              </a:solidFill>
              <a:latin typeface="+mn-lt"/>
            </a:endParaRPr>
          </a:p>
          <a:p>
            <a:endParaRPr lang="en-GB" dirty="0"/>
          </a:p>
        </p:txBody>
      </p:sp>
      <p:sp>
        <p:nvSpPr>
          <p:cNvPr id="5" name="Title 4">
            <a:extLst>
              <a:ext uri="{FF2B5EF4-FFF2-40B4-BE49-F238E27FC236}">
                <a16:creationId xmlns:a16="http://schemas.microsoft.com/office/drawing/2014/main" id="{85E7874A-8562-2DFE-5A28-96F1E4295E5E}"/>
              </a:ext>
            </a:extLst>
          </p:cNvPr>
          <p:cNvSpPr>
            <a:spLocks noGrp="1"/>
          </p:cNvSpPr>
          <p:nvPr>
            <p:ph type="title"/>
          </p:nvPr>
        </p:nvSpPr>
        <p:spPr/>
        <p:txBody>
          <a:bodyPr/>
          <a:lstStyle/>
          <a:p>
            <a:r>
              <a:rPr lang="en-GB" dirty="0">
                <a:latin typeface="Arial Black" panose="020B0A04020102020204" pitchFamily="34" charset="0"/>
              </a:rPr>
              <a:t>Interview at SSE</a:t>
            </a:r>
          </a:p>
        </p:txBody>
      </p:sp>
      <p:sp>
        <p:nvSpPr>
          <p:cNvPr id="6" name="Text Placeholder 5">
            <a:extLst>
              <a:ext uri="{FF2B5EF4-FFF2-40B4-BE49-F238E27FC236}">
                <a16:creationId xmlns:a16="http://schemas.microsoft.com/office/drawing/2014/main" id="{BF646B03-DD34-2F94-AEB2-191AF0577437}"/>
              </a:ext>
            </a:extLst>
          </p:cNvPr>
          <p:cNvSpPr>
            <a:spLocks noGrp="1"/>
          </p:cNvSpPr>
          <p:nvPr>
            <p:ph type="body" sz="quarter" idx="24"/>
          </p:nvPr>
        </p:nvSpPr>
        <p:spPr/>
        <p:txBody>
          <a:bodyPr/>
          <a:lstStyle/>
          <a:p>
            <a:r>
              <a:rPr lang="en-GB" dirty="0"/>
              <a:t>Our interview process for apprentices</a:t>
            </a:r>
          </a:p>
        </p:txBody>
      </p:sp>
      <p:sp>
        <p:nvSpPr>
          <p:cNvPr id="17" name="TextBox 16">
            <a:extLst>
              <a:ext uri="{FF2B5EF4-FFF2-40B4-BE49-F238E27FC236}">
                <a16:creationId xmlns:a16="http://schemas.microsoft.com/office/drawing/2014/main" id="{B1641AF3-3938-3150-D636-AB341E675CF8}"/>
              </a:ext>
            </a:extLst>
          </p:cNvPr>
          <p:cNvSpPr txBox="1"/>
          <p:nvPr/>
        </p:nvSpPr>
        <p:spPr>
          <a:xfrm>
            <a:off x="1182905" y="2337872"/>
            <a:ext cx="8126082" cy="2032864"/>
          </a:xfrm>
          <a:prstGeom prst="rect">
            <a:avLst/>
          </a:prstGeom>
          <a:noFill/>
        </p:spPr>
        <p:txBody>
          <a:bodyPr wrap="square">
            <a:spAutoFit/>
          </a:bodyPr>
          <a:lstStyle/>
          <a:p>
            <a:pPr marL="514350" marR="0" lvl="0" indent="-51435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AutoNum type="arabicPeriod"/>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Online application	</a:t>
            </a:r>
          </a:p>
          <a:p>
            <a:pPr marL="514350" marR="0" lvl="0" indent="-51435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AutoNum type="arabicPeriod"/>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Online test</a:t>
            </a:r>
          </a:p>
          <a:p>
            <a:pPr marL="514350" marR="0" lvl="0" indent="-51435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AutoNum type="arabicPeriod"/>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Video interview </a:t>
            </a:r>
          </a:p>
          <a:p>
            <a:pPr marL="514350" marR="0" lvl="0" indent="-51435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AutoNum type="arabicPeriod"/>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Final assessment</a:t>
            </a:r>
          </a:p>
        </p:txBody>
      </p:sp>
      <p:pic>
        <p:nvPicPr>
          <p:cNvPr id="10" name="Picture 9" descr="A person wearing a yellow hard hat and a reflective jacket&#10;&#10;Description automatically generated">
            <a:extLst>
              <a:ext uri="{FF2B5EF4-FFF2-40B4-BE49-F238E27FC236}">
                <a16:creationId xmlns:a16="http://schemas.microsoft.com/office/drawing/2014/main" id="{83EA41BB-948D-690E-B4FC-23A3C590C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8766" y="2182574"/>
            <a:ext cx="4889512" cy="3259674"/>
          </a:xfrm>
          <a:prstGeom prst="rect">
            <a:avLst/>
          </a:prstGeom>
        </p:spPr>
      </p:pic>
    </p:spTree>
    <p:extLst>
      <p:ext uri="{BB962C8B-B14F-4D97-AF65-F5344CB8AC3E}">
        <p14:creationId xmlns:p14="http://schemas.microsoft.com/office/powerpoint/2010/main" val="262258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22</a:t>
            </a:fld>
            <a:endParaRPr lang="en-GB" dirty="0"/>
          </a:p>
        </p:txBody>
      </p:sp>
      <p:sp>
        <p:nvSpPr>
          <p:cNvPr id="4" name="Title 1">
            <a:extLst>
              <a:ext uri="{FF2B5EF4-FFF2-40B4-BE49-F238E27FC236}">
                <a16:creationId xmlns:a16="http://schemas.microsoft.com/office/drawing/2014/main" id="{3AF16078-2E23-90BE-4BDD-71D963155A8A}"/>
              </a:ext>
            </a:extLst>
          </p:cNvPr>
          <p:cNvSpPr txBox="1">
            <a:spLocks/>
          </p:cNvSpPr>
          <p:nvPr/>
        </p:nvSpPr>
        <p:spPr>
          <a:xfrm>
            <a:off x="1219201" y="486833"/>
            <a:ext cx="13817599" cy="1146048"/>
          </a:xfrm>
          <a:prstGeom prst="rect">
            <a:avLst/>
          </a:prstGeom>
        </p:spPr>
        <p:txBody>
          <a:bodyPr>
            <a:normAutofit/>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sz="4000"/>
              <a:t>Applying for an Apprenticeship</a:t>
            </a:r>
            <a:br>
              <a:rPr lang="en-GB" sz="4000"/>
            </a:br>
            <a:r>
              <a:rPr lang="en-GB" sz="2800">
                <a:solidFill>
                  <a:schemeClr val="accent1"/>
                </a:solidFill>
                <a:latin typeface="+mn-lt"/>
              </a:rPr>
              <a:t>Apprentice interview tips video</a:t>
            </a:r>
            <a:endParaRPr lang="en-GB" sz="4000" dirty="0">
              <a:solidFill>
                <a:schemeClr val="accent1"/>
              </a:solidFill>
            </a:endParaRPr>
          </a:p>
        </p:txBody>
      </p:sp>
      <p:pic>
        <p:nvPicPr>
          <p:cNvPr id="5" name="Interview Tips for Apprentices">
            <a:hlinkClick r:id="" action="ppaction://media"/>
            <a:extLst>
              <a:ext uri="{FF2B5EF4-FFF2-40B4-BE49-F238E27FC236}">
                <a16:creationId xmlns:a16="http://schemas.microsoft.com/office/drawing/2014/main" id="{F299AFE7-C191-0824-C80A-6B2976A66EB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19200" y="1632881"/>
            <a:ext cx="13411200" cy="6486089"/>
          </a:xfrm>
          <a:prstGeom prst="rect">
            <a:avLst/>
          </a:prstGeom>
        </p:spPr>
      </p:pic>
    </p:spTree>
    <p:extLst>
      <p:ext uri="{BB962C8B-B14F-4D97-AF65-F5344CB8AC3E}">
        <p14:creationId xmlns:p14="http://schemas.microsoft.com/office/powerpoint/2010/main" val="164630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96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23</a:t>
            </a:fld>
            <a:endParaRPr lang="en-GB" dirty="0"/>
          </a:p>
        </p:txBody>
      </p:sp>
      <p:pic>
        <p:nvPicPr>
          <p:cNvPr id="4" name="Picture Placeholder 7" descr="A person wearing a hat&#10;&#10;Description automatically generated">
            <a:extLst>
              <a:ext uri="{FF2B5EF4-FFF2-40B4-BE49-F238E27FC236}">
                <a16:creationId xmlns:a16="http://schemas.microsoft.com/office/drawing/2014/main" id="{A7AA5F91-10DF-D217-5F1C-20609BD824FA}"/>
              </a:ext>
            </a:extLst>
          </p:cNvPr>
          <p:cNvPicPr>
            <a:picLocks noChangeAspect="1"/>
          </p:cNvPicPr>
          <p:nvPr/>
        </p:nvPicPr>
        <p:blipFill>
          <a:blip r:embed="rId3">
            <a:extLst>
              <a:ext uri="{28A0092B-C50C-407E-A947-70E740481C1C}">
                <a14:useLocalDpi xmlns:a14="http://schemas.microsoft.com/office/drawing/2010/main" val="0"/>
              </a:ext>
            </a:extLst>
          </a:blip>
          <a:srcRect l="15691" r="15691"/>
          <a:stretch>
            <a:fillRect/>
          </a:stretch>
        </p:blipFill>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pic>
      <p:sp>
        <p:nvSpPr>
          <p:cNvPr id="5" name="Content Placeholder 2">
            <a:extLst>
              <a:ext uri="{FF2B5EF4-FFF2-40B4-BE49-F238E27FC236}">
                <a16:creationId xmlns:a16="http://schemas.microsoft.com/office/drawing/2014/main" id="{CAF59920-C927-56E6-90F0-0795301BB5F2}"/>
              </a:ext>
            </a:extLst>
          </p:cNvPr>
          <p:cNvSpPr txBox="1">
            <a:spLocks/>
          </p:cNvSpPr>
          <p:nvPr/>
        </p:nvSpPr>
        <p:spPr>
          <a:xfrm>
            <a:off x="1204483" y="2112297"/>
            <a:ext cx="9153744" cy="1350750"/>
          </a:xfrm>
          <a:prstGeom prst="rect">
            <a:avLst/>
          </a:prstGeom>
        </p:spPr>
        <p:txBody>
          <a:bodyPr/>
          <a:lstStyle>
            <a:lvl1pPr marL="304792" indent="-304792" algn="l" defTabSz="1219170" rtl="0" eaLnBrk="1" latinLnBrk="0" hangingPunct="1">
              <a:lnSpc>
                <a:spcPct val="100000"/>
              </a:lnSpc>
              <a:spcBef>
                <a:spcPts val="1333"/>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Font typeface="Arial" panose="020B0604020202020204" pitchFamily="34" charset="0"/>
              <a:buNone/>
            </a:pPr>
            <a:r>
              <a:rPr lang="en-GB">
                <a:solidFill>
                  <a:schemeClr val="tx1"/>
                </a:solidFill>
                <a:latin typeface="+mn-lt"/>
                <a:cs typeface="Poppins" panose="00000500000000000000" pitchFamily="2" charset="0"/>
              </a:rPr>
              <a:t>Our </a:t>
            </a:r>
            <a:r>
              <a:rPr lang="en-GB" b="1">
                <a:solidFill>
                  <a:schemeClr val="tx1"/>
                </a:solidFill>
                <a:latin typeface="+mn-lt"/>
                <a:cs typeface="Poppins" panose="00000500000000000000" pitchFamily="2" charset="0"/>
              </a:rPr>
              <a:t>careers site </a:t>
            </a:r>
            <a:r>
              <a:rPr lang="en-GB">
                <a:solidFill>
                  <a:schemeClr val="tx1"/>
                </a:solidFill>
                <a:latin typeface="+mn-lt"/>
                <a:cs typeface="Poppins" panose="00000500000000000000" pitchFamily="2" charset="0"/>
              </a:rPr>
              <a:t>has lots of useful information in our FAQ’s section-check it out! Here are some of the most common questions answered:</a:t>
            </a:r>
          </a:p>
          <a:p>
            <a:pPr marL="0" indent="0">
              <a:buFont typeface="Arial" panose="020B0604020202020204" pitchFamily="34" charset="0"/>
              <a:buNone/>
            </a:pPr>
            <a:endParaRPr lang="en-GB" dirty="0"/>
          </a:p>
        </p:txBody>
      </p:sp>
      <p:sp>
        <p:nvSpPr>
          <p:cNvPr id="6" name="Title 3">
            <a:extLst>
              <a:ext uri="{FF2B5EF4-FFF2-40B4-BE49-F238E27FC236}">
                <a16:creationId xmlns:a16="http://schemas.microsoft.com/office/drawing/2014/main" id="{C00F7C7C-0D9C-4E89-4BC3-1DB9329CE7C0}"/>
              </a:ext>
            </a:extLst>
          </p:cNvPr>
          <p:cNvSpPr txBox="1">
            <a:spLocks/>
          </p:cNvSpPr>
          <p:nvPr/>
        </p:nvSpPr>
        <p:spPr>
          <a:xfrm>
            <a:off x="1216926" y="721042"/>
            <a:ext cx="9141301" cy="1146048"/>
          </a:xfrm>
          <a:prstGeom prst="rect">
            <a:avLst/>
          </a:prstGeom>
        </p:spPr>
        <p:txBody>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sz="4000"/>
              <a:t>Applying for an Apprenticeship</a:t>
            </a:r>
            <a:br>
              <a:rPr lang="en-GB" sz="4000"/>
            </a:br>
            <a:r>
              <a:rPr lang="en-GB" sz="2800">
                <a:solidFill>
                  <a:schemeClr val="accent1"/>
                </a:solidFill>
                <a:latin typeface="+mn-lt"/>
              </a:rPr>
              <a:t>FAQs</a:t>
            </a:r>
            <a:endParaRPr lang="en-GB" sz="4000" dirty="0"/>
          </a:p>
        </p:txBody>
      </p:sp>
      <p:sp>
        <p:nvSpPr>
          <p:cNvPr id="7" name="TextBox 6">
            <a:extLst>
              <a:ext uri="{FF2B5EF4-FFF2-40B4-BE49-F238E27FC236}">
                <a16:creationId xmlns:a16="http://schemas.microsoft.com/office/drawing/2014/main" id="{831C72BB-ECE2-4949-8DA2-65D1B902D799}"/>
              </a:ext>
            </a:extLst>
          </p:cNvPr>
          <p:cNvSpPr txBox="1"/>
          <p:nvPr/>
        </p:nvSpPr>
        <p:spPr>
          <a:xfrm>
            <a:off x="1216925" y="3540868"/>
            <a:ext cx="8763653" cy="646331"/>
          </a:xfrm>
          <a:prstGeom prst="rect">
            <a:avLst/>
          </a:prstGeom>
          <a:noFill/>
        </p:spPr>
        <p:txBody>
          <a:bodyPr wrap="square" rtlCol="0">
            <a:spAutoFit/>
          </a:bodyPr>
          <a:lstStyle/>
          <a:p>
            <a:r>
              <a:rPr lang="en-GB" b="1" dirty="0">
                <a:solidFill>
                  <a:srgbClr val="425563"/>
                </a:solidFill>
                <a:latin typeface="+mj-lt"/>
                <a:cs typeface="Poppins" panose="00000500000000000000" pitchFamily="2" charset="0"/>
              </a:rPr>
              <a:t>Q: How old do I have to be to apply?</a:t>
            </a:r>
          </a:p>
          <a:p>
            <a:r>
              <a:rPr lang="en-GB" b="1" dirty="0">
                <a:solidFill>
                  <a:srgbClr val="425563"/>
                </a:solidFill>
                <a:latin typeface="+mj-lt"/>
                <a:cs typeface="Poppins" panose="00000500000000000000" pitchFamily="2" charset="0"/>
              </a:rPr>
              <a:t>A: </a:t>
            </a:r>
            <a:r>
              <a:rPr lang="en-GB" dirty="0">
                <a:solidFill>
                  <a:srgbClr val="425563"/>
                </a:solidFill>
                <a:latin typeface="+mj-lt"/>
                <a:cs typeface="Poppins" panose="00000500000000000000" pitchFamily="2" charset="0"/>
              </a:rPr>
              <a:t>16 or above</a:t>
            </a:r>
          </a:p>
        </p:txBody>
      </p:sp>
      <p:sp>
        <p:nvSpPr>
          <p:cNvPr id="8" name="TextBox 7">
            <a:extLst>
              <a:ext uri="{FF2B5EF4-FFF2-40B4-BE49-F238E27FC236}">
                <a16:creationId xmlns:a16="http://schemas.microsoft.com/office/drawing/2014/main" id="{9BDB90B2-8A13-66CA-74D9-B5828C821B84}"/>
              </a:ext>
            </a:extLst>
          </p:cNvPr>
          <p:cNvSpPr txBox="1"/>
          <p:nvPr/>
        </p:nvSpPr>
        <p:spPr>
          <a:xfrm>
            <a:off x="1216925" y="4379716"/>
            <a:ext cx="8763653" cy="1200329"/>
          </a:xfrm>
          <a:prstGeom prst="rect">
            <a:avLst/>
          </a:prstGeom>
          <a:noFill/>
        </p:spPr>
        <p:txBody>
          <a:bodyPr wrap="square" rtlCol="0">
            <a:spAutoFit/>
          </a:bodyPr>
          <a:lstStyle/>
          <a:p>
            <a:r>
              <a:rPr lang="en-GB" b="1" dirty="0">
                <a:solidFill>
                  <a:srgbClr val="425563"/>
                </a:solidFill>
                <a:latin typeface="+mj-lt"/>
                <a:cs typeface="Poppins" panose="00000500000000000000" pitchFamily="2" charset="0"/>
              </a:rPr>
              <a:t>Q: What qualifications do I need?</a:t>
            </a:r>
          </a:p>
          <a:p>
            <a:r>
              <a:rPr lang="en-US" b="1" i="0" dirty="0">
                <a:solidFill>
                  <a:srgbClr val="425563"/>
                </a:solidFill>
                <a:effectLst/>
                <a:latin typeface="+mj-lt"/>
                <a:cs typeface="Poppins" panose="00000500000000000000" pitchFamily="2" charset="0"/>
              </a:rPr>
              <a:t>A: </a:t>
            </a:r>
            <a:r>
              <a:rPr lang="en-US" b="0" i="0" dirty="0">
                <a:solidFill>
                  <a:srgbClr val="425563"/>
                </a:solidFill>
                <a:effectLst/>
                <a:latin typeface="+mj-lt"/>
                <a:cs typeface="Poppins" panose="00000500000000000000" pitchFamily="2" charset="0"/>
              </a:rPr>
              <a:t>For our apprenticeships, we recruit based on </a:t>
            </a:r>
            <a:r>
              <a:rPr lang="en-US" b="0" i="0" dirty="0">
                <a:solidFill>
                  <a:schemeClr val="accent3"/>
                </a:solidFill>
                <a:effectLst/>
                <a:latin typeface="+mj-lt"/>
                <a:cs typeface="Poppins" panose="00000500000000000000" pitchFamily="2" charset="0"/>
              </a:rPr>
              <a:t>essential skills </a:t>
            </a:r>
            <a:r>
              <a:rPr lang="en-US" b="0" i="0" dirty="0">
                <a:solidFill>
                  <a:srgbClr val="425563"/>
                </a:solidFill>
                <a:effectLst/>
                <a:latin typeface="+mj-lt"/>
                <a:cs typeface="Poppins" panose="00000500000000000000" pitchFamily="2" charset="0"/>
              </a:rPr>
              <a:t>and</a:t>
            </a:r>
            <a:r>
              <a:rPr lang="en-US" b="0" i="0" dirty="0">
                <a:solidFill>
                  <a:schemeClr val="accent4"/>
                </a:solidFill>
                <a:effectLst/>
                <a:latin typeface="+mj-lt"/>
                <a:cs typeface="Poppins" panose="00000500000000000000" pitchFamily="2" charset="0"/>
              </a:rPr>
              <a:t> attributes </a:t>
            </a:r>
            <a:r>
              <a:rPr lang="en-US" b="0" i="0" dirty="0">
                <a:solidFill>
                  <a:srgbClr val="425563"/>
                </a:solidFill>
                <a:effectLst/>
                <a:latin typeface="+mj-lt"/>
                <a:cs typeface="Poppins" panose="00000500000000000000" pitchFamily="2" charset="0"/>
              </a:rPr>
              <a:t>and look for our candidates to demonstrate these as opposed to specific entry requirements.</a:t>
            </a:r>
          </a:p>
        </p:txBody>
      </p:sp>
      <p:sp>
        <p:nvSpPr>
          <p:cNvPr id="9" name="TextBox 8">
            <a:extLst>
              <a:ext uri="{FF2B5EF4-FFF2-40B4-BE49-F238E27FC236}">
                <a16:creationId xmlns:a16="http://schemas.microsoft.com/office/drawing/2014/main" id="{00D77C3C-0490-44BC-A297-ACE94738E35F}"/>
              </a:ext>
            </a:extLst>
          </p:cNvPr>
          <p:cNvSpPr txBox="1"/>
          <p:nvPr/>
        </p:nvSpPr>
        <p:spPr>
          <a:xfrm>
            <a:off x="1182905" y="5772562"/>
            <a:ext cx="8763653" cy="646331"/>
          </a:xfrm>
          <a:prstGeom prst="rect">
            <a:avLst/>
          </a:prstGeom>
          <a:noFill/>
        </p:spPr>
        <p:txBody>
          <a:bodyPr wrap="square" rtlCol="0">
            <a:spAutoFit/>
          </a:bodyPr>
          <a:lstStyle/>
          <a:p>
            <a:r>
              <a:rPr lang="en-GB" b="1" dirty="0">
                <a:solidFill>
                  <a:srgbClr val="425563"/>
                </a:solidFill>
                <a:latin typeface="+mj-lt"/>
                <a:cs typeface="Poppins" panose="00000500000000000000" pitchFamily="2" charset="0"/>
              </a:rPr>
              <a:t>Q: Where will I be based?</a:t>
            </a:r>
          </a:p>
          <a:p>
            <a:r>
              <a:rPr lang="en-GB" b="1" dirty="0">
                <a:solidFill>
                  <a:srgbClr val="425563"/>
                </a:solidFill>
                <a:latin typeface="+mj-lt"/>
                <a:cs typeface="Poppins" panose="00000500000000000000" pitchFamily="2" charset="0"/>
              </a:rPr>
              <a:t>A: </a:t>
            </a:r>
            <a:r>
              <a:rPr lang="en-US" b="0" i="0" dirty="0">
                <a:solidFill>
                  <a:srgbClr val="425563"/>
                </a:solidFill>
                <a:effectLst/>
                <a:latin typeface="+mj-lt"/>
                <a:cs typeface="Poppins" panose="00000500000000000000" pitchFamily="2" charset="0"/>
              </a:rPr>
              <a:t>You’ll have a base location and your time will be split between here and college</a:t>
            </a:r>
            <a:r>
              <a:rPr lang="en-US" sz="1400" b="0" i="0" dirty="0">
                <a:solidFill>
                  <a:srgbClr val="425563"/>
                </a:solidFill>
                <a:effectLst/>
                <a:latin typeface="+mj-lt"/>
                <a:cs typeface="Poppins" panose="00000500000000000000" pitchFamily="2" charset="0"/>
              </a:rPr>
              <a:t>.</a:t>
            </a:r>
            <a:endParaRPr lang="en-GB" sz="1400" dirty="0">
              <a:solidFill>
                <a:srgbClr val="425563"/>
              </a:solidFill>
              <a:latin typeface="+mj-lt"/>
              <a:cs typeface="Poppins" panose="00000500000000000000" pitchFamily="2" charset="0"/>
            </a:endParaRPr>
          </a:p>
        </p:txBody>
      </p:sp>
      <p:sp>
        <p:nvSpPr>
          <p:cNvPr id="10" name="TextBox 9">
            <a:extLst>
              <a:ext uri="{FF2B5EF4-FFF2-40B4-BE49-F238E27FC236}">
                <a16:creationId xmlns:a16="http://schemas.microsoft.com/office/drawing/2014/main" id="{BF5300E0-02C7-4E62-E99C-CEB89B605D38}"/>
              </a:ext>
            </a:extLst>
          </p:cNvPr>
          <p:cNvSpPr txBox="1"/>
          <p:nvPr/>
        </p:nvSpPr>
        <p:spPr>
          <a:xfrm>
            <a:off x="1216925" y="6638263"/>
            <a:ext cx="8763653" cy="923330"/>
          </a:xfrm>
          <a:prstGeom prst="rect">
            <a:avLst/>
          </a:prstGeom>
          <a:noFill/>
        </p:spPr>
        <p:txBody>
          <a:bodyPr wrap="square" rtlCol="0">
            <a:spAutoFit/>
          </a:bodyPr>
          <a:lstStyle/>
          <a:p>
            <a:r>
              <a:rPr lang="en-GB" b="1" dirty="0">
                <a:solidFill>
                  <a:srgbClr val="425563"/>
                </a:solidFill>
                <a:latin typeface="+mj-lt"/>
                <a:cs typeface="Poppins" panose="00000500000000000000" pitchFamily="2" charset="0"/>
              </a:rPr>
              <a:t>Q: How long does the apprenticeship last?</a:t>
            </a:r>
          </a:p>
          <a:p>
            <a:r>
              <a:rPr lang="en-GB" b="1" dirty="0">
                <a:solidFill>
                  <a:srgbClr val="425563"/>
                </a:solidFill>
                <a:latin typeface="+mj-lt"/>
                <a:cs typeface="Poppins" panose="00000500000000000000" pitchFamily="2" charset="0"/>
              </a:rPr>
              <a:t>A: </a:t>
            </a:r>
            <a:r>
              <a:rPr lang="en-US" b="0" i="0" dirty="0">
                <a:solidFill>
                  <a:srgbClr val="425563"/>
                </a:solidFill>
                <a:effectLst/>
                <a:latin typeface="+mj-lt"/>
                <a:cs typeface="Poppins" panose="00000500000000000000" pitchFamily="2" charset="0"/>
              </a:rPr>
              <a:t>Most of our apprenticeships last between three to four years depending on the business area and the role. </a:t>
            </a:r>
            <a:endParaRPr lang="en-GB" dirty="0">
              <a:solidFill>
                <a:srgbClr val="425563"/>
              </a:solidFill>
              <a:latin typeface="+mj-lt"/>
              <a:cs typeface="Poppins" panose="00000500000000000000" pitchFamily="2" charset="0"/>
            </a:endParaRPr>
          </a:p>
        </p:txBody>
      </p:sp>
    </p:spTree>
    <p:extLst>
      <p:ext uri="{BB962C8B-B14F-4D97-AF65-F5344CB8AC3E}">
        <p14:creationId xmlns:p14="http://schemas.microsoft.com/office/powerpoint/2010/main" val="4069960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24</a:t>
            </a:fld>
            <a:endParaRPr lang="en-GB" dirty="0"/>
          </a:p>
        </p:txBody>
      </p:sp>
      <p:sp>
        <p:nvSpPr>
          <p:cNvPr id="4" name="Title 1">
            <a:extLst>
              <a:ext uri="{FF2B5EF4-FFF2-40B4-BE49-F238E27FC236}">
                <a16:creationId xmlns:a16="http://schemas.microsoft.com/office/drawing/2014/main" id="{D751DF28-E37D-CCD6-E42B-BD80BE7CE829}"/>
              </a:ext>
            </a:extLst>
          </p:cNvPr>
          <p:cNvSpPr txBox="1">
            <a:spLocks/>
          </p:cNvSpPr>
          <p:nvPr/>
        </p:nvSpPr>
        <p:spPr>
          <a:xfrm>
            <a:off x="1219201" y="486833"/>
            <a:ext cx="13817599" cy="1146048"/>
          </a:xfrm>
          <a:prstGeom prst="rect">
            <a:avLst/>
          </a:prstGeom>
        </p:spPr>
        <p:txBody>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sz="4000"/>
              <a:t>Applying for an Apprenticeship</a:t>
            </a:r>
            <a:br>
              <a:rPr lang="en-GB" sz="4000"/>
            </a:br>
            <a:r>
              <a:rPr lang="en-GB" sz="2800">
                <a:solidFill>
                  <a:schemeClr val="accent1"/>
                </a:solidFill>
                <a:latin typeface="+mn-lt"/>
              </a:rPr>
              <a:t>Apprentice video</a:t>
            </a:r>
            <a:endParaRPr lang="en-GB" sz="4000" dirty="0"/>
          </a:p>
        </p:txBody>
      </p:sp>
      <p:pic>
        <p:nvPicPr>
          <p:cNvPr id="5" name="The best thing about being an SSE apprentice_">
            <a:hlinkClick r:id="" action="ppaction://media"/>
            <a:extLst>
              <a:ext uri="{FF2B5EF4-FFF2-40B4-BE49-F238E27FC236}">
                <a16:creationId xmlns:a16="http://schemas.microsoft.com/office/drawing/2014/main" id="{9B2EBB4C-045F-9637-0998-9A50EA43DC5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22135" y="1478751"/>
            <a:ext cx="13255557" cy="6478475"/>
          </a:xfrm>
          <a:prstGeom prst="rect">
            <a:avLst/>
          </a:prstGeom>
        </p:spPr>
      </p:pic>
    </p:spTree>
    <p:extLst>
      <p:ext uri="{BB962C8B-B14F-4D97-AF65-F5344CB8AC3E}">
        <p14:creationId xmlns:p14="http://schemas.microsoft.com/office/powerpoint/2010/main" val="236880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61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25</a:t>
            </a:fld>
            <a:endParaRPr lang="en-GB" dirty="0"/>
          </a:p>
        </p:txBody>
      </p:sp>
      <p:sp>
        <p:nvSpPr>
          <p:cNvPr id="4" name="Title 1">
            <a:extLst>
              <a:ext uri="{FF2B5EF4-FFF2-40B4-BE49-F238E27FC236}">
                <a16:creationId xmlns:a16="http://schemas.microsoft.com/office/drawing/2014/main" id="{693D3162-268F-8CD2-A11A-5C6676519D4A}"/>
              </a:ext>
            </a:extLst>
          </p:cNvPr>
          <p:cNvSpPr txBox="1">
            <a:spLocks/>
          </p:cNvSpPr>
          <p:nvPr/>
        </p:nvSpPr>
        <p:spPr>
          <a:xfrm>
            <a:off x="1219201" y="486833"/>
            <a:ext cx="13817599" cy="1146048"/>
          </a:xfrm>
          <a:prstGeom prst="rect">
            <a:avLst/>
          </a:prstGeom>
        </p:spPr>
        <p:txBody>
          <a:bodyPr>
            <a:normAutofit/>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sz="4000"/>
              <a:t>Applying for an Apprenticeship</a:t>
            </a:r>
            <a:br>
              <a:rPr lang="en-GB" sz="4000"/>
            </a:br>
            <a:r>
              <a:rPr lang="en-GB" sz="2800">
                <a:solidFill>
                  <a:schemeClr val="accent1"/>
                </a:solidFill>
                <a:latin typeface="+mn-lt"/>
              </a:rPr>
              <a:t>How to apply</a:t>
            </a:r>
            <a:endParaRPr lang="en-GB" sz="4000" dirty="0"/>
          </a:p>
        </p:txBody>
      </p:sp>
      <p:sp>
        <p:nvSpPr>
          <p:cNvPr id="5" name="Content Placeholder 2">
            <a:extLst>
              <a:ext uri="{FF2B5EF4-FFF2-40B4-BE49-F238E27FC236}">
                <a16:creationId xmlns:a16="http://schemas.microsoft.com/office/drawing/2014/main" id="{DABE9B78-DB13-BF2F-B90D-464AB8E2EE74}"/>
              </a:ext>
            </a:extLst>
          </p:cNvPr>
          <p:cNvSpPr txBox="1">
            <a:spLocks/>
          </p:cNvSpPr>
          <p:nvPr/>
        </p:nvSpPr>
        <p:spPr>
          <a:xfrm>
            <a:off x="1219200" y="2163434"/>
            <a:ext cx="6908800" cy="5688013"/>
          </a:xfrm>
          <a:prstGeom prst="rect">
            <a:avLst/>
          </a:prstGeom>
        </p:spPr>
        <p:txBody>
          <a:bodyPr/>
          <a:lstStyle>
            <a:lvl1pPr marL="304792" indent="-304792" algn="l" defTabSz="1219170" rtl="0" eaLnBrk="1" latinLnBrk="0" hangingPunct="1">
              <a:lnSpc>
                <a:spcPct val="100000"/>
              </a:lnSpc>
              <a:spcBef>
                <a:spcPts val="1333"/>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Font typeface="Arial" panose="020B0604020202020204" pitchFamily="34" charset="0"/>
              <a:buNone/>
            </a:pPr>
            <a:r>
              <a:rPr lang="en-GB">
                <a:solidFill>
                  <a:schemeClr val="tx1"/>
                </a:solidFill>
                <a:latin typeface="+mn-lt"/>
                <a:cs typeface="Poppins" panose="00000500000000000000" pitchFamily="2" charset="0"/>
              </a:rPr>
              <a:t>Go to our careers website - </a:t>
            </a:r>
            <a:r>
              <a:rPr lang="en-GB">
                <a:solidFill>
                  <a:schemeClr val="tx1"/>
                </a:solidFill>
                <a:latin typeface="+mn-lt"/>
                <a:cs typeface="Poppins" panose="00000500000000000000" pitchFamily="2" charset="0"/>
                <a:hlinkClick r:id="rId3"/>
              </a:rPr>
              <a:t>www.sse.com/careers</a:t>
            </a:r>
            <a:r>
              <a:rPr lang="en-GB">
                <a:solidFill>
                  <a:schemeClr val="tx1"/>
                </a:solidFill>
                <a:latin typeface="+mn-lt"/>
                <a:cs typeface="Poppins" panose="00000500000000000000" pitchFamily="2" charset="0"/>
              </a:rPr>
              <a:t> – or use the QR code to discover everything you need to know about applying for an apprenticeship, the interview process and the programmes themselves.</a:t>
            </a:r>
          </a:p>
          <a:p>
            <a:pPr marL="0" indent="0">
              <a:buFont typeface="Arial" panose="020B0604020202020204" pitchFamily="34" charset="0"/>
              <a:buNone/>
            </a:pPr>
            <a:endParaRPr lang="en-GB" b="1">
              <a:solidFill>
                <a:schemeClr val="tx1"/>
              </a:solidFill>
              <a:latin typeface="+mn-lt"/>
              <a:cs typeface="Poppins" panose="00000500000000000000" pitchFamily="2" charset="0"/>
            </a:endParaRPr>
          </a:p>
          <a:p>
            <a:pPr marL="0" indent="0" algn="ctr">
              <a:buFont typeface="Arial" panose="020B0604020202020204" pitchFamily="34" charset="0"/>
              <a:buNone/>
            </a:pPr>
            <a:endParaRPr lang="en-GB">
              <a:solidFill>
                <a:schemeClr val="tx1"/>
              </a:solidFill>
              <a:latin typeface="+mn-lt"/>
              <a:cs typeface="Poppins" panose="00000500000000000000" pitchFamily="2" charset="0"/>
            </a:endParaRPr>
          </a:p>
          <a:p>
            <a:endParaRPr lang="en-GB"/>
          </a:p>
        </p:txBody>
      </p:sp>
      <p:pic>
        <p:nvPicPr>
          <p:cNvPr id="6" name="Picture 5" descr="A close up of a clock&#10;&#10;Description automatically generated">
            <a:extLst>
              <a:ext uri="{FF2B5EF4-FFF2-40B4-BE49-F238E27FC236}">
                <a16:creationId xmlns:a16="http://schemas.microsoft.com/office/drawing/2014/main" id="{944E874E-6F6A-4213-937A-16BA2176075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572017" y="1632881"/>
            <a:ext cx="4942787" cy="4942787"/>
          </a:xfrm>
          <a:prstGeom prst="rect">
            <a:avLst/>
          </a:prstGeom>
        </p:spPr>
      </p:pic>
    </p:spTree>
    <p:extLst>
      <p:ext uri="{BB962C8B-B14F-4D97-AF65-F5344CB8AC3E}">
        <p14:creationId xmlns:p14="http://schemas.microsoft.com/office/powerpoint/2010/main" val="3413669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Reflection</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774150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526711"/>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dirty="0">
                <a:solidFill>
                  <a:schemeClr val="tx2"/>
                </a:solidFill>
                <a:latin typeface="Arial Black" panose="020B0A04020102020204" pitchFamily="34" charset="0"/>
                <a:cs typeface="Arial" panose="020B0604020202020204" pitchFamily="34" charset="0"/>
              </a:rPr>
              <a:t>Reflection</a:t>
            </a:r>
          </a:p>
        </p:txBody>
      </p:sp>
      <p:sp>
        <p:nvSpPr>
          <p:cNvPr id="6" name="TextBox 5">
            <a:extLst>
              <a:ext uri="{FF2B5EF4-FFF2-40B4-BE49-F238E27FC236}">
                <a16:creationId xmlns:a16="http://schemas.microsoft.com/office/drawing/2014/main" id="{87A39843-7912-11FE-3349-61A9226A0453}"/>
              </a:ext>
            </a:extLst>
          </p:cNvPr>
          <p:cNvSpPr txBox="1"/>
          <p:nvPr/>
        </p:nvSpPr>
        <p:spPr>
          <a:xfrm>
            <a:off x="1371599" y="1799278"/>
            <a:ext cx="14454554" cy="187743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latin typeface="Museo Sans 300"/>
                <a:ea typeface="+mn-ea"/>
                <a:cs typeface="+mn-cs"/>
              </a:rPr>
              <a:t>Recap on what’s been covered in today’s session.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2060"/>
              </a:solidFill>
              <a:effectLst/>
              <a:uLnTx/>
              <a:uFillTx/>
              <a:latin typeface="Museo Sans 30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latin typeface="Museo Sans 300"/>
                <a:ea typeface="+mn-ea"/>
                <a:cs typeface="+mn-cs"/>
              </a:rPr>
              <a:t>How did you demonstrate your </a:t>
            </a:r>
            <a:r>
              <a:rPr kumimoji="0" lang="en-US" sz="2800" b="0" i="0" u="none" strike="noStrike" kern="1200" cap="none" spc="0" normalizeH="0" baseline="0" noProof="0" dirty="0">
                <a:ln>
                  <a:noFill/>
                </a:ln>
                <a:solidFill>
                  <a:schemeClr val="accent3"/>
                </a:solidFill>
                <a:effectLst/>
                <a:uLnTx/>
                <a:uFillTx/>
                <a:latin typeface="Museo Sans 300"/>
                <a:ea typeface="+mn-ea"/>
                <a:cs typeface="+mn-cs"/>
              </a:rPr>
              <a:t>essential skills </a:t>
            </a:r>
            <a:r>
              <a:rPr kumimoji="0" lang="en-US" sz="2800" b="0" i="0" u="none" strike="noStrike" kern="1200" cap="none" spc="0" normalizeH="0" baseline="0" noProof="0" dirty="0">
                <a:ln>
                  <a:noFill/>
                </a:ln>
                <a:solidFill>
                  <a:srgbClr val="002060"/>
                </a:solidFill>
                <a:effectLst/>
                <a:uLnTx/>
                <a:uFillTx/>
                <a:latin typeface="Museo Sans 300"/>
                <a:ea typeface="+mn-ea"/>
                <a:cs typeface="+mn-cs"/>
              </a:rPr>
              <a:t>today?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2060"/>
              </a:solidFill>
              <a:effectLst/>
              <a:uLnTx/>
              <a:uFillTx/>
              <a:latin typeface="Museo Sans 300"/>
              <a:ea typeface="+mn-ea"/>
              <a:cs typeface="+mn-cs"/>
            </a:endParaRPr>
          </a:p>
        </p:txBody>
      </p:sp>
      <p:sp>
        <p:nvSpPr>
          <p:cNvPr id="2" name="Footer Placeholder 1">
            <a:extLst>
              <a:ext uri="{FF2B5EF4-FFF2-40B4-BE49-F238E27FC236}">
                <a16:creationId xmlns:a16="http://schemas.microsoft.com/office/drawing/2014/main" id="{E998AA53-470F-921E-216A-873ED12F1F74}"/>
              </a:ext>
            </a:extLst>
          </p:cNvPr>
          <p:cNvSpPr>
            <a:spLocks noGrp="1"/>
          </p:cNvSpPr>
          <p:nvPr>
            <p:ph type="ftr" sz="quarter" idx="11"/>
          </p:nvPr>
        </p:nvSpPr>
        <p:spPr/>
        <p:txBody>
          <a:bodyPr/>
          <a:lstStyle/>
          <a:p>
            <a:r>
              <a:rPr lang="en-GB"/>
              <a:t>STEM Education Programme - Extending Supply</a:t>
            </a:r>
            <a:endParaRPr lang="en-GB" dirty="0"/>
          </a:p>
        </p:txBody>
      </p:sp>
      <p:pic>
        <p:nvPicPr>
          <p:cNvPr id="7" name="Picture 6">
            <a:extLst>
              <a:ext uri="{FF2B5EF4-FFF2-40B4-BE49-F238E27FC236}">
                <a16:creationId xmlns:a16="http://schemas.microsoft.com/office/drawing/2014/main" id="{AC2DD0EF-576B-9A3E-8C59-BDDB49BB851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553421" y="2865562"/>
            <a:ext cx="2598005" cy="2598005"/>
          </a:xfrm>
          <a:prstGeom prst="rect">
            <a:avLst/>
          </a:prstGeom>
        </p:spPr>
      </p:pic>
      <p:pic>
        <p:nvPicPr>
          <p:cNvPr id="10" name="Picture 9">
            <a:extLst>
              <a:ext uri="{FF2B5EF4-FFF2-40B4-BE49-F238E27FC236}">
                <a16:creationId xmlns:a16="http://schemas.microsoft.com/office/drawing/2014/main" id="{D98AD8E6-251E-12B3-9F15-FD8ED920107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272455" y="2865562"/>
            <a:ext cx="2499271" cy="2499271"/>
          </a:xfrm>
          <a:prstGeom prst="rect">
            <a:avLst/>
          </a:prstGeom>
        </p:spPr>
      </p:pic>
      <p:pic>
        <p:nvPicPr>
          <p:cNvPr id="11" name="Picture 10">
            <a:extLst>
              <a:ext uri="{FF2B5EF4-FFF2-40B4-BE49-F238E27FC236}">
                <a16:creationId xmlns:a16="http://schemas.microsoft.com/office/drawing/2014/main" id="{5B9EF8D8-C890-0FBD-2BEA-245F232849BE}"/>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900989" y="2964922"/>
            <a:ext cx="2598005" cy="2598005"/>
          </a:xfrm>
          <a:prstGeom prst="rect">
            <a:avLst/>
          </a:prstGeom>
        </p:spPr>
      </p:pic>
      <p:sp>
        <p:nvSpPr>
          <p:cNvPr id="12" name="TextBox 11">
            <a:extLst>
              <a:ext uri="{FF2B5EF4-FFF2-40B4-BE49-F238E27FC236}">
                <a16:creationId xmlns:a16="http://schemas.microsoft.com/office/drawing/2014/main" id="{87AD2ED6-73CD-14A0-A161-D7754DC3276C}"/>
              </a:ext>
            </a:extLst>
          </p:cNvPr>
          <p:cNvSpPr txBox="1"/>
          <p:nvPr/>
        </p:nvSpPr>
        <p:spPr>
          <a:xfrm>
            <a:off x="1492113" y="5077244"/>
            <a:ext cx="3479367" cy="267765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ea typeface="+mn-ea"/>
                <a:cs typeface="+mn-cs"/>
              </a:rPr>
              <a:t>How </a:t>
            </a:r>
            <a:r>
              <a:rPr lang="en-US" sz="2800" dirty="0">
                <a:solidFill>
                  <a:srgbClr val="002060"/>
                </a:solidFill>
              </a:rPr>
              <a:t>did</a:t>
            </a:r>
            <a:r>
              <a:rPr kumimoji="0" lang="en-US" sz="2800" b="0" i="0" u="none" strike="noStrike" kern="1200" cap="none" spc="0" normalizeH="0" baseline="0" noProof="0" dirty="0">
                <a:ln>
                  <a:noFill/>
                </a:ln>
                <a:solidFill>
                  <a:srgbClr val="002060"/>
                </a:solidFill>
                <a:effectLst/>
                <a:uLnTx/>
                <a:uFillTx/>
                <a:ea typeface="+mn-ea"/>
                <a:cs typeface="+mn-cs"/>
              </a:rPr>
              <a:t> you retain and process information?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dirty="0">
                <a:solidFill>
                  <a:srgbClr val="002060"/>
                </a:solidFill>
              </a:rPr>
              <a:t>How did you listen effectively and stay focused?</a:t>
            </a:r>
            <a:endParaRPr kumimoji="0" lang="en-US" sz="2800" b="0" i="0" u="none" strike="noStrike" kern="1200" cap="none" spc="0" normalizeH="0" baseline="0" noProof="0" dirty="0">
              <a:ln>
                <a:noFill/>
              </a:ln>
              <a:solidFill>
                <a:srgbClr val="002060"/>
              </a:solidFill>
              <a:effectLst/>
              <a:uLnTx/>
              <a:uFillTx/>
              <a:ea typeface="+mn-ea"/>
              <a:cs typeface="+mn-cs"/>
            </a:endParaRPr>
          </a:p>
        </p:txBody>
      </p:sp>
      <p:sp>
        <p:nvSpPr>
          <p:cNvPr id="13" name="TextBox 12">
            <a:extLst>
              <a:ext uri="{FF2B5EF4-FFF2-40B4-BE49-F238E27FC236}">
                <a16:creationId xmlns:a16="http://schemas.microsoft.com/office/drawing/2014/main" id="{D9DEFDCC-E7B1-8F52-942E-5D879130F058}"/>
              </a:ext>
            </a:extLst>
          </p:cNvPr>
          <p:cNvSpPr txBox="1"/>
          <p:nvPr/>
        </p:nvSpPr>
        <p:spPr>
          <a:xfrm>
            <a:off x="6112741" y="5109119"/>
            <a:ext cx="3577773" cy="310854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ea typeface="+mn-ea"/>
                <a:cs typeface="+mn-cs"/>
              </a:rPr>
              <a:t>Why might you need to encourage others to contribute?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dirty="0">
                <a:solidFill>
                  <a:srgbClr val="002060"/>
                </a:solidFill>
              </a:rPr>
              <a:t>How did you do this effectively today? </a:t>
            </a:r>
            <a:endParaRPr kumimoji="0" lang="en-US" sz="2800" b="0" i="0" u="none" strike="noStrike" kern="1200" cap="none" spc="0" normalizeH="0" baseline="0" noProof="0" dirty="0">
              <a:ln>
                <a:noFill/>
              </a:ln>
              <a:solidFill>
                <a:srgbClr val="002060"/>
              </a:solidFill>
              <a:effectLst/>
              <a:uLnTx/>
              <a:uFillTx/>
              <a:ea typeface="+mn-ea"/>
              <a:cs typeface="+mn-cs"/>
            </a:endParaRPr>
          </a:p>
        </p:txBody>
      </p:sp>
      <p:sp>
        <p:nvSpPr>
          <p:cNvPr id="14" name="TextBox 13">
            <a:extLst>
              <a:ext uri="{FF2B5EF4-FFF2-40B4-BE49-F238E27FC236}">
                <a16:creationId xmlns:a16="http://schemas.microsoft.com/office/drawing/2014/main" id="{80365D11-D729-F0F8-9CB5-B3BF2C3421F4}"/>
              </a:ext>
            </a:extLst>
          </p:cNvPr>
          <p:cNvSpPr txBox="1"/>
          <p:nvPr/>
        </p:nvSpPr>
        <p:spPr>
          <a:xfrm>
            <a:off x="10951156" y="5013668"/>
            <a:ext cx="4314833" cy="267765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ea typeface="+mn-ea"/>
                <a:cs typeface="+mn-cs"/>
              </a:rPr>
              <a:t>What are the advantages and risks of group innovation? </a:t>
            </a:r>
            <a:endParaRPr lang="en-US" sz="2800" dirty="0">
              <a:solidFill>
                <a:srgbClr val="002060"/>
              </a:solidFill>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ea typeface="+mn-ea"/>
                <a:cs typeface="+mn-cs"/>
              </a:rPr>
              <a:t>Did you broaden </a:t>
            </a:r>
            <a:r>
              <a:rPr lang="en-US" sz="2800" dirty="0">
                <a:solidFill>
                  <a:srgbClr val="002060"/>
                </a:solidFill>
              </a:rPr>
              <a:t>your</a:t>
            </a:r>
            <a:r>
              <a:rPr kumimoji="0" lang="en-US" sz="2800" b="0" i="0" u="none" strike="noStrike" kern="1200" cap="none" spc="0" normalizeH="0" baseline="0" noProof="0" dirty="0">
                <a:ln>
                  <a:noFill/>
                </a:ln>
                <a:solidFill>
                  <a:srgbClr val="002060"/>
                </a:solidFill>
                <a:effectLst/>
                <a:uLnTx/>
                <a:uFillTx/>
                <a:ea typeface="+mn-ea"/>
                <a:cs typeface="+mn-cs"/>
              </a:rPr>
              <a:t> group</a:t>
            </a:r>
            <a:r>
              <a:rPr lang="en-US" sz="2800" dirty="0">
                <a:solidFill>
                  <a:srgbClr val="002060"/>
                </a:solidFill>
              </a:rPr>
              <a:t>’s perspective today? How?</a:t>
            </a:r>
            <a:endParaRPr kumimoji="0" lang="en-US" sz="2800" b="0" i="0" u="none" strike="noStrike" kern="1200" cap="none" spc="0" normalizeH="0" baseline="0" noProof="0" dirty="0">
              <a:ln>
                <a:noFill/>
              </a:ln>
              <a:solidFill>
                <a:srgbClr val="002060"/>
              </a:solidFill>
              <a:effectLst/>
              <a:uLnTx/>
              <a:uFillTx/>
              <a:ea typeface="+mn-ea"/>
              <a:cs typeface="+mn-cs"/>
            </a:endParaRPr>
          </a:p>
        </p:txBody>
      </p:sp>
    </p:spTree>
    <p:extLst>
      <p:ext uri="{BB962C8B-B14F-4D97-AF65-F5344CB8AC3E}">
        <p14:creationId xmlns:p14="http://schemas.microsoft.com/office/powerpoint/2010/main" val="323046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BAE9F3A-220E-99C8-DFDE-7ABCA60BDA05}"/>
              </a:ext>
            </a:extLst>
          </p:cNvPr>
          <p:cNvSpPr>
            <a:spLocks noGrp="1"/>
          </p:cNvSpPr>
          <p:nvPr>
            <p:ph type="ftr" sz="quarter" idx="11"/>
          </p:nvPr>
        </p:nvSpPr>
        <p:spPr/>
        <p:txBody>
          <a:bodyPr/>
          <a:lstStyle/>
          <a:p>
            <a:r>
              <a:rPr lang="en-GB"/>
              <a:t>STEM Education Programme - Extending Supply</a:t>
            </a:r>
            <a:endParaRPr lang="en-GB" dirty="0"/>
          </a:p>
        </p:txBody>
      </p:sp>
      <p:graphicFrame>
        <p:nvGraphicFramePr>
          <p:cNvPr id="3" name="Table 2">
            <a:extLst>
              <a:ext uri="{FF2B5EF4-FFF2-40B4-BE49-F238E27FC236}">
                <a16:creationId xmlns:a16="http://schemas.microsoft.com/office/drawing/2014/main" id="{3E0C2666-9857-27EB-6D3C-6B4B24AD19E4}"/>
              </a:ext>
            </a:extLst>
          </p:cNvPr>
          <p:cNvGraphicFramePr>
            <a:graphicFrameLocks noGrp="1"/>
          </p:cNvGraphicFramePr>
          <p:nvPr>
            <p:extLst>
              <p:ext uri="{D42A27DB-BD31-4B8C-83A1-F6EECF244321}">
                <p14:modId xmlns:p14="http://schemas.microsoft.com/office/powerpoint/2010/main" val="4258864537"/>
              </p:ext>
            </p:extLst>
          </p:nvPr>
        </p:nvGraphicFramePr>
        <p:xfrm>
          <a:off x="1147826" y="1085936"/>
          <a:ext cx="13702029" cy="6741329"/>
        </p:xfrm>
        <a:graphic>
          <a:graphicData uri="http://schemas.openxmlformats.org/drawingml/2006/table">
            <a:tbl>
              <a:tblPr firstRow="1" firstCol="1" bandRow="1">
                <a:tableStyleId>{5C22544A-7EE6-4342-B048-85BDC9FD1C3A}</a:tableStyleId>
              </a:tblPr>
              <a:tblGrid>
                <a:gridCol w="10322557">
                  <a:extLst>
                    <a:ext uri="{9D8B030D-6E8A-4147-A177-3AD203B41FA5}">
                      <a16:colId xmlns:a16="http://schemas.microsoft.com/office/drawing/2014/main" val="2240088253"/>
                    </a:ext>
                  </a:extLst>
                </a:gridCol>
                <a:gridCol w="3379472">
                  <a:extLst>
                    <a:ext uri="{9D8B030D-6E8A-4147-A177-3AD203B41FA5}">
                      <a16:colId xmlns:a16="http://schemas.microsoft.com/office/drawing/2014/main" val="741634604"/>
                    </a:ext>
                  </a:extLst>
                </a:gridCol>
              </a:tblGrid>
              <a:tr h="963047">
                <a:tc>
                  <a:txBody>
                    <a:bodyPr/>
                    <a:lstStyle/>
                    <a:p>
                      <a:r>
                        <a:rPr lang="en-GB" sz="2400">
                          <a:effectLst/>
                        </a:rPr>
                        <a:t>Activity</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Time Allocation Guide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17328909"/>
                  </a:ext>
                </a:extLst>
              </a:tr>
              <a:tr h="963047">
                <a:tc>
                  <a:txBody>
                    <a:bodyPr/>
                    <a:lstStyle/>
                    <a:p>
                      <a:r>
                        <a:rPr lang="en-GB" sz="2400">
                          <a:effectLst/>
                        </a:rPr>
                        <a:t>Who are SSE?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7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41107981"/>
                  </a:ext>
                </a:extLst>
              </a:tr>
              <a:tr h="963047">
                <a:tc>
                  <a:txBody>
                    <a:bodyPr/>
                    <a:lstStyle/>
                    <a:p>
                      <a:r>
                        <a:rPr lang="en-GB" sz="2400" dirty="0">
                          <a:effectLst/>
                        </a:rPr>
                        <a:t>Introduction to Transmission &amp; Distribution</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20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64592729"/>
                  </a:ext>
                </a:extLst>
              </a:tr>
              <a:tr h="963047">
                <a:tc>
                  <a:txBody>
                    <a:bodyPr/>
                    <a:lstStyle/>
                    <a:p>
                      <a:r>
                        <a:rPr lang="en-GB" sz="2400">
                          <a:effectLst/>
                        </a:rPr>
                        <a:t>Spotlight on SSE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73066207"/>
                  </a:ext>
                </a:extLst>
              </a:tr>
              <a:tr h="963047">
                <a:tc>
                  <a:txBody>
                    <a:bodyPr/>
                    <a:lstStyle/>
                    <a:p>
                      <a:r>
                        <a:rPr lang="en-GB" sz="2400">
                          <a:effectLst/>
                        </a:rPr>
                        <a:t>Team Challenge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35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70449488"/>
                  </a:ext>
                </a:extLst>
              </a:tr>
              <a:tr h="963047">
                <a:tc>
                  <a:txBody>
                    <a:bodyPr/>
                    <a:lstStyle/>
                    <a:p>
                      <a:r>
                        <a:rPr lang="en-GB" sz="2400" dirty="0">
                          <a:effectLst/>
                        </a:rPr>
                        <a:t>Applying for an Apprenticeship </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55938369"/>
                  </a:ext>
                </a:extLst>
              </a:tr>
              <a:tr h="963047">
                <a:tc>
                  <a:txBody>
                    <a:bodyPr/>
                    <a:lstStyle/>
                    <a:p>
                      <a:r>
                        <a:rPr lang="en-GB" sz="2400" dirty="0">
                          <a:effectLst/>
                          <a:latin typeface="+mn-lt"/>
                          <a:ea typeface="Open Sans Light" panose="020B0306030504020204" pitchFamily="34" charset="0"/>
                          <a:cs typeface="Times New Roman" panose="02020603050405020304" pitchFamily="18" charset="0"/>
                        </a:rPr>
                        <a:t>Reflection</a:t>
                      </a:r>
                    </a:p>
                  </a:txBody>
                  <a:tcPr marL="68580" marR="68580" marT="0" marB="0" anchor="ctr"/>
                </a:tc>
                <a:tc>
                  <a:txBody>
                    <a:bodyPr/>
                    <a:lstStyle/>
                    <a:p>
                      <a:r>
                        <a:rPr lang="en-GB" sz="2400" dirty="0">
                          <a:effectLst/>
                        </a:rPr>
                        <a:t>5 mins</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14536180"/>
                  </a:ext>
                </a:extLst>
              </a:tr>
            </a:tbl>
          </a:graphicData>
        </a:graphic>
      </p:graphicFrame>
    </p:spTree>
    <p:extLst>
      <p:ext uri="{BB962C8B-B14F-4D97-AF65-F5344CB8AC3E}">
        <p14:creationId xmlns:p14="http://schemas.microsoft.com/office/powerpoint/2010/main" val="2606980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hlinkClick r:id="rId3"/>
              </a:rPr>
              <a:t>Participant Feedback</a:t>
            </a:r>
            <a:endParaRPr lang="en-GB" dirty="0"/>
          </a:p>
          <a:p>
            <a:endParaRPr lang="en-GB" dirty="0"/>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Participant Feedback Link</a:t>
            </a:r>
          </a:p>
        </p:txBody>
      </p:sp>
      <p:pic>
        <p:nvPicPr>
          <p:cNvPr id="3" name="Picture 2">
            <a:extLst>
              <a:ext uri="{FF2B5EF4-FFF2-40B4-BE49-F238E27FC236}">
                <a16:creationId xmlns:a16="http://schemas.microsoft.com/office/drawing/2014/main" id="{FC260F8B-07CC-016F-F38E-5956397CD429}"/>
              </a:ext>
            </a:extLst>
          </p:cNvPr>
          <p:cNvPicPr>
            <a:picLocks noChangeAspect="1"/>
          </p:cNvPicPr>
          <p:nvPr/>
        </p:nvPicPr>
        <p:blipFill>
          <a:blip r:embed="rId4"/>
          <a:stretch>
            <a:fillRect/>
          </a:stretch>
        </p:blipFill>
        <p:spPr>
          <a:xfrm>
            <a:off x="1117599" y="5559963"/>
            <a:ext cx="2944623" cy="2798307"/>
          </a:xfrm>
          <a:prstGeom prst="rect">
            <a:avLst/>
          </a:prstGeom>
        </p:spPr>
      </p:pic>
    </p:spTree>
    <p:extLst>
      <p:ext uri="{BB962C8B-B14F-4D97-AF65-F5344CB8AC3E}">
        <p14:creationId xmlns:p14="http://schemas.microsoft.com/office/powerpoint/2010/main" val="3669768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3</a:t>
            </a:fld>
            <a:endParaRPr lang="en-GB" dirty="0"/>
          </a:p>
        </p:txBody>
      </p:sp>
      <p:sp>
        <p:nvSpPr>
          <p:cNvPr id="4" name="Title 1">
            <a:extLst>
              <a:ext uri="{FF2B5EF4-FFF2-40B4-BE49-F238E27FC236}">
                <a16:creationId xmlns:a16="http://schemas.microsoft.com/office/drawing/2014/main" id="{39335091-A002-0B63-746B-DE6CD1B1D100}"/>
              </a:ext>
            </a:extLst>
          </p:cNvPr>
          <p:cNvSpPr txBox="1">
            <a:spLocks/>
          </p:cNvSpPr>
          <p:nvPr/>
        </p:nvSpPr>
        <p:spPr>
          <a:xfrm>
            <a:off x="1219201" y="486833"/>
            <a:ext cx="13817599" cy="1146048"/>
          </a:xfrm>
          <a:prstGeom prst="rect">
            <a:avLst/>
          </a:prstGeom>
        </p:spPr>
        <p:txBody>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dirty="0"/>
              <a:t>SSE video</a:t>
            </a:r>
          </a:p>
        </p:txBody>
      </p:sp>
      <p:pic>
        <p:nvPicPr>
          <p:cNvPr id="5" name="For a better world of energy.">
            <a:hlinkClick r:id="" action="ppaction://media"/>
            <a:extLst>
              <a:ext uri="{FF2B5EF4-FFF2-40B4-BE49-F238E27FC236}">
                <a16:creationId xmlns:a16="http://schemas.microsoft.com/office/drawing/2014/main" id="{343F53D4-5AE5-8C61-C4CA-7169CCFE690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61366" y="1632881"/>
            <a:ext cx="12732173" cy="6375408"/>
          </a:xfrm>
          <a:prstGeom prst="rect">
            <a:avLst/>
          </a:prstGeom>
        </p:spPr>
      </p:pic>
    </p:spTree>
    <p:extLst>
      <p:ext uri="{BB962C8B-B14F-4D97-AF65-F5344CB8AC3E}">
        <p14:creationId xmlns:p14="http://schemas.microsoft.com/office/powerpoint/2010/main" val="18100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88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4</a:t>
            </a:fld>
            <a:endParaRPr lang="en-GB" dirty="0"/>
          </a:p>
        </p:txBody>
      </p:sp>
      <p:sp>
        <p:nvSpPr>
          <p:cNvPr id="4" name="TextBox 3">
            <a:extLst>
              <a:ext uri="{FF2B5EF4-FFF2-40B4-BE49-F238E27FC236}">
                <a16:creationId xmlns:a16="http://schemas.microsoft.com/office/drawing/2014/main" id="{3D430379-40FC-EB5E-5D90-93667D557868}"/>
              </a:ext>
            </a:extLst>
          </p:cNvPr>
          <p:cNvSpPr txBox="1"/>
          <p:nvPr/>
        </p:nvSpPr>
        <p:spPr>
          <a:xfrm>
            <a:off x="747715" y="1321049"/>
            <a:ext cx="14902593" cy="55503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This session provides an inspiring insight into the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energy sector</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the variety of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roles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and real life work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tasks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SSE understands the benefit of inspiring everyone to consider the energy sector and wide range of </a:t>
            </a:r>
            <a:r>
              <a:rPr kumimoji="0" lang="en-US" sz="2400" b="0" i="0" u="none" strike="noStrike" kern="1200" cap="none" spc="0" normalizeH="0" baseline="0" noProof="0" dirty="0">
                <a:ln>
                  <a:noFill/>
                </a:ln>
                <a:solidFill>
                  <a:schemeClr val="accent3"/>
                </a:solidFill>
                <a:effectLst/>
                <a:uLnTx/>
                <a:uFillTx/>
                <a:latin typeface="Museo Sans 300"/>
                <a:ea typeface="+mn-ea"/>
                <a:cs typeface="+mn-cs"/>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both technical and essential, we will require.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Today’s aims: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Understand SSE and power generation (specifically focusing on </a:t>
            </a:r>
            <a:r>
              <a:rPr kumimoji="0" lang="en-US" sz="2400" b="1"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Transmission</a:t>
            </a:r>
            <a:r>
              <a:rPr kumimoji="0" lang="en-US" sz="2400" b="1" i="0" u="none" strike="noStrike" kern="1200" cap="none" spc="0" normalizeH="0" noProof="0" dirty="0">
                <a:ln>
                  <a:noFill/>
                </a:ln>
                <a:solidFill>
                  <a:srgbClr val="002060"/>
                </a:solidFill>
                <a:effectLst/>
                <a:uLnTx/>
                <a:uFillTx/>
                <a:latin typeface="Museo Sans 300"/>
                <a:ea typeface="+mn-ea"/>
                <a:cs typeface="Poppins" panose="00000500000000000000" pitchFamily="2" charset="0"/>
              </a:rPr>
              <a:t> &amp; Distribution</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Understand the job roles and opportunities available within this part of SSE’s business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lang="en-US" sz="2400" dirty="0">
              <a:solidFill>
                <a:srgbClr val="002060"/>
              </a:solidFill>
              <a:latin typeface="Museo Sans 300"/>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Develop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essential skills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44280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There are 8 highly transferable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one needs to be successful in any job and to support the application of technical skills and knowledge.</a:t>
            </a:r>
            <a:endParaRPr kumimoji="0" lang="en-GB" sz="2400"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a:p>
            <a:pPr marL="442800" marR="0" lvl="0" indent="0" algn="l" defTabSz="914400"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5" name="Title 2">
            <a:extLst>
              <a:ext uri="{FF2B5EF4-FFF2-40B4-BE49-F238E27FC236}">
                <a16:creationId xmlns:a16="http://schemas.microsoft.com/office/drawing/2014/main" id="{EAA75B13-54E8-98C9-11B2-2956B355ECB6}"/>
              </a:ext>
            </a:extLst>
          </p:cNvPr>
          <p:cNvSpPr txBox="1">
            <a:spLocks/>
          </p:cNvSpPr>
          <p:nvPr/>
        </p:nvSpPr>
        <p:spPr>
          <a:xfrm>
            <a:off x="747715" y="140621"/>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1" dirty="0">
                <a:solidFill>
                  <a:schemeClr val="tx2"/>
                </a:solidFill>
                <a:latin typeface="Arial Black" panose="020B0A04020102020204" pitchFamily="34" charset="0"/>
                <a:cs typeface="Arial" panose="020B0604020202020204" pitchFamily="34" charset="0"/>
              </a:rPr>
              <a:t>Aims for this session</a:t>
            </a:r>
            <a:endParaRPr lang="en-GB" sz="4400" b="1" dirty="0">
              <a:solidFill>
                <a:schemeClr val="tx2"/>
              </a:solidFill>
              <a:latin typeface="Arial Black" panose="020B0A040201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3305674-436E-5DE9-DB7B-1521504F50B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12511" y="6458533"/>
            <a:ext cx="12573000" cy="1877512"/>
          </a:xfrm>
          <a:prstGeom prst="rect">
            <a:avLst/>
          </a:prstGeom>
        </p:spPr>
      </p:pic>
      <p:pic>
        <p:nvPicPr>
          <p:cNvPr id="7" name="Graphic 6" descr="A flying arrow">
            <a:extLst>
              <a:ext uri="{FF2B5EF4-FFF2-40B4-BE49-F238E27FC236}">
                <a16:creationId xmlns:a16="http://schemas.microsoft.com/office/drawing/2014/main" id="{E0EFC83C-A29E-DC12-7115-920B6E1BBF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557215">
            <a:off x="484983" y="6643421"/>
            <a:ext cx="1619250" cy="990600"/>
          </a:xfrm>
          <a:prstGeom prst="rect">
            <a:avLst/>
          </a:prstGeom>
        </p:spPr>
      </p:pic>
    </p:spTree>
    <p:extLst>
      <p:ext uri="{BB962C8B-B14F-4D97-AF65-F5344CB8AC3E}">
        <p14:creationId xmlns:p14="http://schemas.microsoft.com/office/powerpoint/2010/main" val="381645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5</a:t>
            </a:fld>
            <a:endParaRPr lang="en-GB" dirty="0"/>
          </a:p>
        </p:txBody>
      </p:sp>
      <p:sp>
        <p:nvSpPr>
          <p:cNvPr id="4" name="Title 2">
            <a:extLst>
              <a:ext uri="{FF2B5EF4-FFF2-40B4-BE49-F238E27FC236}">
                <a16:creationId xmlns:a16="http://schemas.microsoft.com/office/drawing/2014/main" id="{25408DA3-E3F8-F982-107A-A85305F73054}"/>
              </a:ext>
            </a:extLst>
          </p:cNvPr>
          <p:cNvSpPr txBox="1">
            <a:spLocks/>
          </p:cNvSpPr>
          <p:nvPr/>
        </p:nvSpPr>
        <p:spPr>
          <a:xfrm>
            <a:off x="747714" y="526711"/>
            <a:ext cx="11438423" cy="1043967"/>
          </a:xfrm>
          <a:prstGeom prst="rect">
            <a:avLst/>
          </a:prstGeom>
        </p:spPr>
        <p:txBody>
          <a:bodyPr vert="horz" lIns="121920" tIns="60960" rIns="121920" bIns="6096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b="1" dirty="0">
                <a:solidFill>
                  <a:schemeClr val="tx2"/>
                </a:solidFill>
                <a:latin typeface="Arial Black" panose="020B0A04020102020204" pitchFamily="34" charset="0"/>
                <a:cs typeface="Arial" panose="020B0604020202020204" pitchFamily="34" charset="0"/>
              </a:rPr>
              <a:t>Which </a:t>
            </a:r>
            <a:r>
              <a:rPr lang="en-GB" sz="4400" b="1" dirty="0">
                <a:solidFill>
                  <a:schemeClr val="accent3"/>
                </a:solidFill>
                <a:latin typeface="Arial Black" panose="020B0A04020102020204" pitchFamily="34" charset="0"/>
                <a:cs typeface="Arial" panose="020B0604020202020204" pitchFamily="34" charset="0"/>
              </a:rPr>
              <a:t>essential skills </a:t>
            </a:r>
            <a:r>
              <a:rPr lang="en-GB" sz="4400" b="1" dirty="0">
                <a:solidFill>
                  <a:schemeClr val="tx2"/>
                </a:solidFill>
                <a:latin typeface="Arial Black" panose="020B0A04020102020204" pitchFamily="34" charset="0"/>
                <a:cs typeface="Arial" panose="020B0604020202020204" pitchFamily="34" charset="0"/>
              </a:rPr>
              <a:t>will this session focus on?</a:t>
            </a:r>
          </a:p>
        </p:txBody>
      </p:sp>
      <p:sp>
        <p:nvSpPr>
          <p:cNvPr id="5" name="TextBox 4">
            <a:extLst>
              <a:ext uri="{FF2B5EF4-FFF2-40B4-BE49-F238E27FC236}">
                <a16:creationId xmlns:a16="http://schemas.microsoft.com/office/drawing/2014/main" id="{3350BBBF-0215-F7C6-7328-3FBFA693A3DD}"/>
              </a:ext>
            </a:extLst>
          </p:cNvPr>
          <p:cNvSpPr txBox="1"/>
          <p:nvPr/>
        </p:nvSpPr>
        <p:spPr>
          <a:xfrm>
            <a:off x="747714" y="1799278"/>
            <a:ext cx="14902593" cy="2329356"/>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During this session, you will have the opportunity to apply these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essential 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in particular:</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228594" marR="0" lvl="0" indent="-228594"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6" name="TextBox 5">
            <a:extLst>
              <a:ext uri="{FF2B5EF4-FFF2-40B4-BE49-F238E27FC236}">
                <a16:creationId xmlns:a16="http://schemas.microsoft.com/office/drawing/2014/main" id="{6143F249-CD9F-64CE-780B-A59EC55CAF9C}"/>
              </a:ext>
            </a:extLst>
          </p:cNvPr>
          <p:cNvSpPr txBox="1"/>
          <p:nvPr/>
        </p:nvSpPr>
        <p:spPr>
          <a:xfrm>
            <a:off x="747714" y="7392180"/>
            <a:ext cx="14902593" cy="830997"/>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hlinkClick r:id="rId3"/>
              </a:rPr>
              <a:t>The Universal Framework </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breaks down these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into 16 steps to help support an individual’s development.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p:txBody>
      </p:sp>
      <p:pic>
        <p:nvPicPr>
          <p:cNvPr id="7" name="Picture 6">
            <a:extLst>
              <a:ext uri="{FF2B5EF4-FFF2-40B4-BE49-F238E27FC236}">
                <a16:creationId xmlns:a16="http://schemas.microsoft.com/office/drawing/2014/main" id="{5BAA577D-80BD-945F-2F69-F5242D643CB2}"/>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389875" y="2285384"/>
            <a:ext cx="3378374" cy="3378374"/>
          </a:xfrm>
          <a:prstGeom prst="rect">
            <a:avLst/>
          </a:prstGeom>
        </p:spPr>
      </p:pic>
      <p:sp>
        <p:nvSpPr>
          <p:cNvPr id="8" name="Rectangle 7">
            <a:extLst>
              <a:ext uri="{FF2B5EF4-FFF2-40B4-BE49-F238E27FC236}">
                <a16:creationId xmlns:a16="http://schemas.microsoft.com/office/drawing/2014/main" id="{0D57A50C-AE42-3937-7416-8D6669C87524}"/>
              </a:ext>
            </a:extLst>
          </p:cNvPr>
          <p:cNvSpPr/>
          <p:nvPr/>
        </p:nvSpPr>
        <p:spPr>
          <a:xfrm>
            <a:off x="6024321" y="5287169"/>
            <a:ext cx="3376246" cy="1447585"/>
          </a:xfrm>
          <a:prstGeom prst="rect">
            <a:avLst/>
          </a:prstGeom>
          <a:solidFill>
            <a:srgbClr val="ADE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Working cooperatively with others towards achieving a shared goal</a:t>
            </a:r>
          </a:p>
        </p:txBody>
      </p:sp>
      <p:sp>
        <p:nvSpPr>
          <p:cNvPr id="9" name="Rectangle 8">
            <a:extLst>
              <a:ext uri="{FF2B5EF4-FFF2-40B4-BE49-F238E27FC236}">
                <a16:creationId xmlns:a16="http://schemas.microsoft.com/office/drawing/2014/main" id="{9C7E9566-534F-062D-1355-9F18922B1F2E}"/>
              </a:ext>
            </a:extLst>
          </p:cNvPr>
          <p:cNvSpPr/>
          <p:nvPr/>
        </p:nvSpPr>
        <p:spPr>
          <a:xfrm>
            <a:off x="10392003" y="5284019"/>
            <a:ext cx="3376246" cy="1447585"/>
          </a:xfrm>
          <a:prstGeom prst="rect">
            <a:avLst/>
          </a:prstGeom>
          <a:solidFill>
            <a:srgbClr val="FCE4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The use of imagination and the generation of new ideas</a:t>
            </a:r>
          </a:p>
        </p:txBody>
      </p:sp>
      <p:pic>
        <p:nvPicPr>
          <p:cNvPr id="10" name="Picture 9">
            <a:extLst>
              <a:ext uri="{FF2B5EF4-FFF2-40B4-BE49-F238E27FC236}">
                <a16:creationId xmlns:a16="http://schemas.microsoft.com/office/drawing/2014/main" id="{A079AB60-758F-9094-8DE2-780721E948D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22193" y="2285384"/>
            <a:ext cx="3378374" cy="3378374"/>
          </a:xfrm>
          <a:prstGeom prst="rect">
            <a:avLst/>
          </a:prstGeom>
        </p:spPr>
      </p:pic>
      <p:pic>
        <p:nvPicPr>
          <p:cNvPr id="11" name="Picture 10">
            <a:extLst>
              <a:ext uri="{FF2B5EF4-FFF2-40B4-BE49-F238E27FC236}">
                <a16:creationId xmlns:a16="http://schemas.microsoft.com/office/drawing/2014/main" id="{0DF1FF22-7909-1FDB-CC44-6C54D81C00BF}"/>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652383" y="2301063"/>
            <a:ext cx="3378374" cy="3378374"/>
          </a:xfrm>
          <a:prstGeom prst="rect">
            <a:avLst/>
          </a:prstGeom>
        </p:spPr>
      </p:pic>
      <p:sp>
        <p:nvSpPr>
          <p:cNvPr id="12" name="Rectangle 11">
            <a:extLst>
              <a:ext uri="{FF2B5EF4-FFF2-40B4-BE49-F238E27FC236}">
                <a16:creationId xmlns:a16="http://schemas.microsoft.com/office/drawing/2014/main" id="{E818B06D-5F35-EDF1-A83C-5695FD28E2DB}"/>
              </a:ext>
            </a:extLst>
          </p:cNvPr>
          <p:cNvSpPr/>
          <p:nvPr/>
        </p:nvSpPr>
        <p:spPr>
          <a:xfrm>
            <a:off x="1673421" y="5280869"/>
            <a:ext cx="3376246" cy="1447585"/>
          </a:xfrm>
          <a:prstGeom prst="rect">
            <a:avLst/>
          </a:prstGeom>
          <a:solidFill>
            <a:srgbClr val="E7A8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The receiving, retaining and processing of information and ideas</a:t>
            </a:r>
          </a:p>
        </p:txBody>
      </p:sp>
    </p:spTree>
    <p:extLst>
      <p:ext uri="{BB962C8B-B14F-4D97-AF65-F5344CB8AC3E}">
        <p14:creationId xmlns:p14="http://schemas.microsoft.com/office/powerpoint/2010/main" val="399078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fontScale="90000"/>
          </a:bodyPr>
          <a:lstStyle/>
          <a:p>
            <a:r>
              <a:rPr lang="en-GB" dirty="0"/>
              <a:t>Introduction to Transmission &amp; Distribution</a:t>
            </a:r>
          </a:p>
        </p:txBody>
      </p:sp>
    </p:spTree>
    <p:extLst>
      <p:ext uri="{BB962C8B-B14F-4D97-AF65-F5344CB8AC3E}">
        <p14:creationId xmlns:p14="http://schemas.microsoft.com/office/powerpoint/2010/main" val="2392995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391BCA-7A65-D397-9726-18F86430899B}"/>
              </a:ext>
            </a:extLst>
          </p:cNvPr>
          <p:cNvSpPr>
            <a:spLocks noGrp="1"/>
          </p:cNvSpPr>
          <p:nvPr>
            <p:ph type="body" sz="quarter" idx="13"/>
          </p:nvPr>
        </p:nvSpPr>
        <p:spPr>
          <a:xfrm>
            <a:off x="4135106" y="3515861"/>
            <a:ext cx="7985787" cy="2194906"/>
          </a:xfrm>
        </p:spPr>
        <p:txBody>
          <a:bodyPr>
            <a:noAutofit/>
          </a:bodyPr>
          <a:lstStyle/>
          <a:p>
            <a:pPr algn="ctr"/>
            <a:r>
              <a:rPr lang="en-GB" sz="3600" b="1" dirty="0"/>
              <a:t>What do you think are the most important steps needed to achieve net-zero by 2050?</a:t>
            </a:r>
            <a:endParaRPr lang="en-GB" sz="3600" dirty="0"/>
          </a:p>
          <a:p>
            <a:endParaRPr lang="en-GB" sz="3600" dirty="0"/>
          </a:p>
        </p:txBody>
      </p:sp>
      <p:sp>
        <p:nvSpPr>
          <p:cNvPr id="3" name="Footer Placeholder 2">
            <a:extLst>
              <a:ext uri="{FF2B5EF4-FFF2-40B4-BE49-F238E27FC236}">
                <a16:creationId xmlns:a16="http://schemas.microsoft.com/office/drawing/2014/main" id="{467627B0-A9F2-CC23-E55A-B6FF0182D55F}"/>
              </a:ext>
            </a:extLst>
          </p:cNvPr>
          <p:cNvSpPr>
            <a:spLocks noGrp="1"/>
          </p:cNvSpPr>
          <p:nvPr>
            <p:ph type="ftr" sz="quarter" idx="3"/>
          </p:nvPr>
        </p:nvSpPr>
        <p:spPr/>
        <p:txBody>
          <a:bodyPr/>
          <a:lstStyle/>
          <a:p>
            <a:r>
              <a:rPr lang="en-GB"/>
              <a:t>STEM Education Programme - Extending Supply</a:t>
            </a:r>
            <a:endParaRPr lang="en-GB" dirty="0"/>
          </a:p>
        </p:txBody>
      </p:sp>
    </p:spTree>
    <p:extLst>
      <p:ext uri="{BB962C8B-B14F-4D97-AF65-F5344CB8AC3E}">
        <p14:creationId xmlns:p14="http://schemas.microsoft.com/office/powerpoint/2010/main" val="3507591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wind power Icon 639186">
            <a:extLst>
              <a:ext uri="{FF2B5EF4-FFF2-40B4-BE49-F238E27FC236}">
                <a16:creationId xmlns:a16="http://schemas.microsoft.com/office/drawing/2014/main" id="{9C9E1339-54FC-4C5D-8D5A-A7EA92B32E0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508841" y="2012719"/>
            <a:ext cx="806321" cy="806321"/>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9" descr="A sign in front of a building&#10;&#10;Description automatically generated with medium confidence">
            <a:extLst>
              <a:ext uri="{FF2B5EF4-FFF2-40B4-BE49-F238E27FC236}">
                <a16:creationId xmlns:a16="http://schemas.microsoft.com/office/drawing/2014/main" id="{2DCCB523-4AF9-4E61-A474-0705124B155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2830779" y="2965547"/>
            <a:ext cx="3073870" cy="2051808"/>
          </a:xfrm>
          <a:prstGeom prst="rect">
            <a:avLst/>
          </a:prstGeom>
        </p:spPr>
      </p:pic>
      <p:sp>
        <p:nvSpPr>
          <p:cNvPr id="3" name="Title 2">
            <a:extLst>
              <a:ext uri="{FF2B5EF4-FFF2-40B4-BE49-F238E27FC236}">
                <a16:creationId xmlns:a16="http://schemas.microsoft.com/office/drawing/2014/main" id="{083D4455-5D5B-42C1-94C1-74052602FA6E}"/>
              </a:ext>
            </a:extLst>
          </p:cNvPr>
          <p:cNvSpPr txBox="1">
            <a:spLocks/>
          </p:cNvSpPr>
          <p:nvPr/>
        </p:nvSpPr>
        <p:spPr>
          <a:xfrm>
            <a:off x="4297909" y="567456"/>
            <a:ext cx="5883731" cy="602049"/>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4933" dirty="0">
                <a:solidFill>
                  <a:schemeClr val="bg1"/>
                </a:solidFill>
                <a:latin typeface="Museo Sans 700" panose="02000000000000000000" pitchFamily="50" charset="0"/>
                <a:cs typeface="Poppins SemiBold" panose="00000700000000000000" pitchFamily="2" charset="0"/>
              </a:rPr>
              <a:t>The journey of power</a:t>
            </a:r>
          </a:p>
        </p:txBody>
      </p:sp>
      <p:sp>
        <p:nvSpPr>
          <p:cNvPr id="9" name="TextBox 8">
            <a:extLst>
              <a:ext uri="{FF2B5EF4-FFF2-40B4-BE49-F238E27FC236}">
                <a16:creationId xmlns:a16="http://schemas.microsoft.com/office/drawing/2014/main" id="{365E5C50-4395-43EE-A816-32ED0D03AF52}"/>
              </a:ext>
            </a:extLst>
          </p:cNvPr>
          <p:cNvSpPr txBox="1"/>
          <p:nvPr/>
        </p:nvSpPr>
        <p:spPr>
          <a:xfrm>
            <a:off x="5065519" y="207006"/>
            <a:ext cx="4226554" cy="8956298"/>
          </a:xfrm>
          <a:prstGeom prst="rect">
            <a:avLst/>
          </a:prstGeom>
          <a:noFill/>
        </p:spPr>
        <p:txBody>
          <a:bodyPr wrap="square" rtlCol="0">
            <a:spAutoFit/>
          </a:bodyPr>
          <a:lstStyle/>
          <a:p>
            <a:r>
              <a:rPr lang="en-GB" sz="57600" dirty="0">
                <a:solidFill>
                  <a:srgbClr val="6BCABA"/>
                </a:solidFill>
              </a:rPr>
              <a:t>S</a:t>
            </a:r>
          </a:p>
        </p:txBody>
      </p:sp>
      <p:grpSp>
        <p:nvGrpSpPr>
          <p:cNvPr id="17" name="Group 16">
            <a:extLst>
              <a:ext uri="{FF2B5EF4-FFF2-40B4-BE49-F238E27FC236}">
                <a16:creationId xmlns:a16="http://schemas.microsoft.com/office/drawing/2014/main" id="{4FD11BC3-96BA-4793-8EF5-0BA8F0EB9CA6}"/>
              </a:ext>
            </a:extLst>
          </p:cNvPr>
          <p:cNvGrpSpPr/>
          <p:nvPr/>
        </p:nvGrpSpPr>
        <p:grpSpPr>
          <a:xfrm>
            <a:off x="8233922" y="2686729"/>
            <a:ext cx="1789707" cy="1163310"/>
            <a:chOff x="4997946" y="3343"/>
            <a:chExt cx="1789707" cy="1163310"/>
          </a:xfrm>
        </p:grpSpPr>
        <p:sp>
          <p:nvSpPr>
            <p:cNvPr id="18" name="Rectangle: Rounded Corners 17">
              <a:extLst>
                <a:ext uri="{FF2B5EF4-FFF2-40B4-BE49-F238E27FC236}">
                  <a16:creationId xmlns:a16="http://schemas.microsoft.com/office/drawing/2014/main" id="{7A74FEF8-D418-41AC-A852-F134E9FAF365}"/>
                </a:ext>
              </a:extLst>
            </p:cNvPr>
            <p:cNvSpPr/>
            <p:nvPr/>
          </p:nvSpPr>
          <p:spPr>
            <a:xfrm>
              <a:off x="4997946" y="3343"/>
              <a:ext cx="1789707" cy="1163310"/>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9" name="Rectangle: Rounded Corners 4">
              <a:extLst>
                <a:ext uri="{FF2B5EF4-FFF2-40B4-BE49-F238E27FC236}">
                  <a16:creationId xmlns:a16="http://schemas.microsoft.com/office/drawing/2014/main" id="{641C8AD7-E589-47C4-8FCD-B1BFA83E0304}"/>
                </a:ext>
              </a:extLst>
            </p:cNvPr>
            <p:cNvSpPr txBox="1"/>
            <p:nvPr/>
          </p:nvSpPr>
          <p:spPr>
            <a:xfrm>
              <a:off x="5054734" y="60130"/>
              <a:ext cx="1714259" cy="10995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200" kern="1200" dirty="0">
                  <a:latin typeface="+mj-lt"/>
                </a:rPr>
                <a:t>Wind comes across the land and turns a turbine / sun shines on solar panels / coal is burned in a power station/hydro turbines generate power</a:t>
              </a:r>
            </a:p>
          </p:txBody>
        </p:sp>
      </p:grpSp>
      <p:grpSp>
        <p:nvGrpSpPr>
          <p:cNvPr id="23" name="Group 22">
            <a:extLst>
              <a:ext uri="{FF2B5EF4-FFF2-40B4-BE49-F238E27FC236}">
                <a16:creationId xmlns:a16="http://schemas.microsoft.com/office/drawing/2014/main" id="{0838A2DB-EB99-4DA9-9765-1686767969D0}"/>
              </a:ext>
            </a:extLst>
          </p:cNvPr>
          <p:cNvGrpSpPr/>
          <p:nvPr/>
        </p:nvGrpSpPr>
        <p:grpSpPr>
          <a:xfrm>
            <a:off x="6070807" y="1767000"/>
            <a:ext cx="2014780" cy="1316840"/>
            <a:chOff x="7731329" y="3459653"/>
            <a:chExt cx="1822099" cy="1100977"/>
          </a:xfrm>
        </p:grpSpPr>
        <p:sp>
          <p:nvSpPr>
            <p:cNvPr id="24" name="Rectangle: Rounded Corners 23">
              <a:extLst>
                <a:ext uri="{FF2B5EF4-FFF2-40B4-BE49-F238E27FC236}">
                  <a16:creationId xmlns:a16="http://schemas.microsoft.com/office/drawing/2014/main" id="{084CB24D-C825-46E0-AA3C-73ED95029152}"/>
                </a:ext>
              </a:extLst>
            </p:cNvPr>
            <p:cNvSpPr/>
            <p:nvPr/>
          </p:nvSpPr>
          <p:spPr>
            <a:xfrm>
              <a:off x="7731329" y="3459653"/>
              <a:ext cx="1822099" cy="1094442"/>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25" name="Rectangle: Rounded Corners 4">
              <a:extLst>
                <a:ext uri="{FF2B5EF4-FFF2-40B4-BE49-F238E27FC236}">
                  <a16:creationId xmlns:a16="http://schemas.microsoft.com/office/drawing/2014/main" id="{2CE362B3-2309-4EAC-9542-5C679B1D3D67}"/>
                </a:ext>
              </a:extLst>
            </p:cNvPr>
            <p:cNvSpPr txBox="1"/>
            <p:nvPr/>
          </p:nvSpPr>
          <p:spPr>
            <a:xfrm>
              <a:off x="7786431" y="3505564"/>
              <a:ext cx="1736721" cy="105506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200" b="1" kern="1200" dirty="0">
                  <a:latin typeface="Arial" panose="020B0604020202020204" pitchFamily="34" charset="0"/>
                  <a:cs typeface="Arial" panose="020B0604020202020204" pitchFamily="34" charset="0"/>
                </a:rPr>
                <a:t>Transmission: </a:t>
              </a:r>
              <a:r>
                <a:rPr lang="en-GB" sz="1200" kern="1200" dirty="0">
                  <a:latin typeface="Arial" panose="020B0604020202020204" pitchFamily="34" charset="0"/>
                  <a:cs typeface="Arial" panose="020B0604020202020204" pitchFamily="34" charset="0"/>
                </a:rPr>
                <a:t>Generation source is connected to a grid connection,  transmitting power into the National Grid</a:t>
              </a:r>
            </a:p>
          </p:txBody>
        </p:sp>
      </p:grpSp>
      <p:grpSp>
        <p:nvGrpSpPr>
          <p:cNvPr id="26" name="Group 25">
            <a:extLst>
              <a:ext uri="{FF2B5EF4-FFF2-40B4-BE49-F238E27FC236}">
                <a16:creationId xmlns:a16="http://schemas.microsoft.com/office/drawing/2014/main" id="{923E1FB2-E27A-46D7-A76C-D3557352FECD}"/>
              </a:ext>
            </a:extLst>
          </p:cNvPr>
          <p:cNvGrpSpPr/>
          <p:nvPr/>
        </p:nvGrpSpPr>
        <p:grpSpPr>
          <a:xfrm>
            <a:off x="5920335" y="3855590"/>
            <a:ext cx="1591171" cy="1034261"/>
            <a:chOff x="6377314" y="5612395"/>
            <a:chExt cx="1591171" cy="1034261"/>
          </a:xfrm>
        </p:grpSpPr>
        <p:sp>
          <p:nvSpPr>
            <p:cNvPr id="27" name="Rectangle: Rounded Corners 26">
              <a:extLst>
                <a:ext uri="{FF2B5EF4-FFF2-40B4-BE49-F238E27FC236}">
                  <a16:creationId xmlns:a16="http://schemas.microsoft.com/office/drawing/2014/main" id="{9E5A9B71-4FD8-46C8-A94A-05B746CD8859}"/>
                </a:ext>
              </a:extLst>
            </p:cNvPr>
            <p:cNvSpPr/>
            <p:nvPr/>
          </p:nvSpPr>
          <p:spPr>
            <a:xfrm>
              <a:off x="6377314" y="5612395"/>
              <a:ext cx="1591171" cy="1034261"/>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28" name="Rectangle: Rounded Corners 4">
              <a:extLst>
                <a:ext uri="{FF2B5EF4-FFF2-40B4-BE49-F238E27FC236}">
                  <a16:creationId xmlns:a16="http://schemas.microsoft.com/office/drawing/2014/main" id="{1CE2296A-B51D-4846-AC74-3B9D425261AC}"/>
                </a:ext>
              </a:extLst>
            </p:cNvPr>
            <p:cNvSpPr txBox="1"/>
            <p:nvPr/>
          </p:nvSpPr>
          <p:spPr>
            <a:xfrm>
              <a:off x="6427802" y="5662883"/>
              <a:ext cx="1490195" cy="93328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latin typeface="Arial" panose="020B0604020202020204" pitchFamily="34" charset="0"/>
                  <a:cs typeface="Arial" panose="020B0604020202020204" pitchFamily="34" charset="0"/>
                </a:rPr>
                <a:t>National Grid send the power out </a:t>
              </a:r>
              <a:r>
                <a:rPr lang="en-GB" sz="1100" kern="1200" dirty="0">
                  <a:solidFill>
                    <a:prstClr val="black">
                      <a:hueOff val="0"/>
                      <a:satOff val="0"/>
                      <a:lumOff val="0"/>
                      <a:alphaOff val="0"/>
                    </a:prstClr>
                  </a:solidFill>
                  <a:latin typeface="Arial" panose="020B0604020202020204" pitchFamily="34" charset="0"/>
                  <a:ea typeface="+mn-ea"/>
                  <a:cs typeface="Arial" panose="020B0604020202020204" pitchFamily="34" charset="0"/>
                </a:rPr>
                <a:t>across</a:t>
              </a:r>
              <a:r>
                <a:rPr lang="en-GB" sz="1100" kern="1200" dirty="0">
                  <a:latin typeface="Arial" panose="020B0604020202020204" pitchFamily="34" charset="0"/>
                  <a:cs typeface="Arial" panose="020B0604020202020204" pitchFamily="34" charset="0"/>
                </a:rPr>
                <a:t> the country and down into local area DNOs (</a:t>
              </a:r>
              <a:r>
                <a:rPr lang="en-GB" sz="1100" b="1" kern="1200" dirty="0">
                  <a:latin typeface="Arial" panose="020B0604020202020204" pitchFamily="34" charset="0"/>
                  <a:cs typeface="Arial" panose="020B0604020202020204" pitchFamily="34" charset="0"/>
                </a:rPr>
                <a:t>Distribution</a:t>
              </a:r>
              <a:r>
                <a:rPr lang="en-GB" sz="1100" kern="1200" dirty="0">
                  <a:latin typeface="Arial" panose="020B0604020202020204" pitchFamily="34" charset="0"/>
                  <a:cs typeface="Arial" panose="020B0604020202020204" pitchFamily="34" charset="0"/>
                </a:rPr>
                <a:t> Network Operators) </a:t>
              </a:r>
            </a:p>
          </p:txBody>
        </p:sp>
      </p:grpSp>
      <p:grpSp>
        <p:nvGrpSpPr>
          <p:cNvPr id="30" name="Group 29">
            <a:extLst>
              <a:ext uri="{FF2B5EF4-FFF2-40B4-BE49-F238E27FC236}">
                <a16:creationId xmlns:a16="http://schemas.microsoft.com/office/drawing/2014/main" id="{0651E7F0-6242-4A33-AB06-227CE88E7964}"/>
              </a:ext>
            </a:extLst>
          </p:cNvPr>
          <p:cNvGrpSpPr/>
          <p:nvPr/>
        </p:nvGrpSpPr>
        <p:grpSpPr>
          <a:xfrm>
            <a:off x="8413798" y="5092531"/>
            <a:ext cx="1591171" cy="1034261"/>
            <a:chOff x="3817114" y="5612395"/>
            <a:chExt cx="1591171" cy="1034261"/>
          </a:xfrm>
        </p:grpSpPr>
        <p:sp>
          <p:nvSpPr>
            <p:cNvPr id="31" name="Rectangle: Rounded Corners 30">
              <a:extLst>
                <a:ext uri="{FF2B5EF4-FFF2-40B4-BE49-F238E27FC236}">
                  <a16:creationId xmlns:a16="http://schemas.microsoft.com/office/drawing/2014/main" id="{1B5AE4BE-830B-4CCB-97A2-38DE6BB226D3}"/>
                </a:ext>
              </a:extLst>
            </p:cNvPr>
            <p:cNvSpPr/>
            <p:nvPr/>
          </p:nvSpPr>
          <p:spPr>
            <a:xfrm>
              <a:off x="3817114" y="5612395"/>
              <a:ext cx="1591171" cy="1034261"/>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32" name="Rectangle: Rounded Corners 4">
              <a:extLst>
                <a:ext uri="{FF2B5EF4-FFF2-40B4-BE49-F238E27FC236}">
                  <a16:creationId xmlns:a16="http://schemas.microsoft.com/office/drawing/2014/main" id="{417D3075-54AE-44FD-8AF6-875B4777F3BD}"/>
                </a:ext>
              </a:extLst>
            </p:cNvPr>
            <p:cNvSpPr txBox="1"/>
            <p:nvPr/>
          </p:nvSpPr>
          <p:spPr>
            <a:xfrm>
              <a:off x="3867602" y="5662883"/>
              <a:ext cx="1490195" cy="93328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DNOs (for example SSEN) then provide customer and business connections into sites and buildings</a:t>
              </a:r>
            </a:p>
          </p:txBody>
        </p:sp>
      </p:grpSp>
      <p:grpSp>
        <p:nvGrpSpPr>
          <p:cNvPr id="36" name="Group 35">
            <a:extLst>
              <a:ext uri="{FF2B5EF4-FFF2-40B4-BE49-F238E27FC236}">
                <a16:creationId xmlns:a16="http://schemas.microsoft.com/office/drawing/2014/main" id="{B7EC7E1C-64E4-470E-80A1-CF5F32B397CA}"/>
              </a:ext>
            </a:extLst>
          </p:cNvPr>
          <p:cNvGrpSpPr/>
          <p:nvPr/>
        </p:nvGrpSpPr>
        <p:grpSpPr>
          <a:xfrm>
            <a:off x="7138115" y="6454429"/>
            <a:ext cx="1790040" cy="1574174"/>
            <a:chOff x="2220855" y="3445750"/>
            <a:chExt cx="1591171" cy="1232806"/>
          </a:xfrm>
        </p:grpSpPr>
        <p:sp>
          <p:nvSpPr>
            <p:cNvPr id="37" name="Rectangle: Rounded Corners 36">
              <a:extLst>
                <a:ext uri="{FF2B5EF4-FFF2-40B4-BE49-F238E27FC236}">
                  <a16:creationId xmlns:a16="http://schemas.microsoft.com/office/drawing/2014/main" id="{A3803222-FDE6-454B-BF66-33F6152F1E0C}"/>
                </a:ext>
              </a:extLst>
            </p:cNvPr>
            <p:cNvSpPr/>
            <p:nvPr/>
          </p:nvSpPr>
          <p:spPr>
            <a:xfrm>
              <a:off x="2220855" y="3610750"/>
              <a:ext cx="1591171" cy="1034261"/>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38" name="Rectangle: Rounded Corners 4">
              <a:extLst>
                <a:ext uri="{FF2B5EF4-FFF2-40B4-BE49-F238E27FC236}">
                  <a16:creationId xmlns:a16="http://schemas.microsoft.com/office/drawing/2014/main" id="{A4581D0F-1666-4674-B295-F6824F0E1688}"/>
                </a:ext>
              </a:extLst>
            </p:cNvPr>
            <p:cNvSpPr txBox="1"/>
            <p:nvPr/>
          </p:nvSpPr>
          <p:spPr>
            <a:xfrm>
              <a:off x="2271343" y="3445750"/>
              <a:ext cx="1540683" cy="123280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The connections then feed through smart meters and distribution panels and into our homes, schools and businesses</a:t>
              </a:r>
            </a:p>
          </p:txBody>
        </p:sp>
      </p:grpSp>
      <p:grpSp>
        <p:nvGrpSpPr>
          <p:cNvPr id="39" name="Group 38">
            <a:extLst>
              <a:ext uri="{FF2B5EF4-FFF2-40B4-BE49-F238E27FC236}">
                <a16:creationId xmlns:a16="http://schemas.microsoft.com/office/drawing/2014/main" id="{3D6AEB58-7C2F-4E5C-9DED-9067F67E334D}"/>
              </a:ext>
            </a:extLst>
          </p:cNvPr>
          <p:cNvGrpSpPr/>
          <p:nvPr/>
        </p:nvGrpSpPr>
        <p:grpSpPr>
          <a:xfrm>
            <a:off x="5206469" y="5794798"/>
            <a:ext cx="1591171" cy="1034261"/>
            <a:chOff x="2790553" y="1114739"/>
            <a:chExt cx="1591171" cy="1034261"/>
          </a:xfrm>
        </p:grpSpPr>
        <p:sp>
          <p:nvSpPr>
            <p:cNvPr id="40" name="Rectangle: Rounded Corners 39">
              <a:extLst>
                <a:ext uri="{FF2B5EF4-FFF2-40B4-BE49-F238E27FC236}">
                  <a16:creationId xmlns:a16="http://schemas.microsoft.com/office/drawing/2014/main" id="{8321B454-C396-4C06-BFD4-101472B01727}"/>
                </a:ext>
              </a:extLst>
            </p:cNvPr>
            <p:cNvSpPr/>
            <p:nvPr/>
          </p:nvSpPr>
          <p:spPr>
            <a:xfrm>
              <a:off x="2790553" y="1114739"/>
              <a:ext cx="1591171" cy="1034261"/>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41" name="Rectangle: Rounded Corners 4">
              <a:extLst>
                <a:ext uri="{FF2B5EF4-FFF2-40B4-BE49-F238E27FC236}">
                  <a16:creationId xmlns:a16="http://schemas.microsoft.com/office/drawing/2014/main" id="{07041227-4EDD-4792-B9E2-2384862491D2}"/>
                </a:ext>
              </a:extLst>
            </p:cNvPr>
            <p:cNvSpPr txBox="1"/>
            <p:nvPr/>
          </p:nvSpPr>
          <p:spPr>
            <a:xfrm>
              <a:off x="2841041" y="1165227"/>
              <a:ext cx="1490195" cy="93328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We switch the lights on</a:t>
              </a:r>
            </a:p>
          </p:txBody>
        </p:sp>
      </p:grpSp>
      <p:sp>
        <p:nvSpPr>
          <p:cNvPr id="11" name="Arrow: Curved Up 10">
            <a:extLst>
              <a:ext uri="{FF2B5EF4-FFF2-40B4-BE49-F238E27FC236}">
                <a16:creationId xmlns:a16="http://schemas.microsoft.com/office/drawing/2014/main" id="{E9F10451-48BA-45E0-A6D4-9D31DADD1BC6}"/>
              </a:ext>
            </a:extLst>
          </p:cNvPr>
          <p:cNvSpPr/>
          <p:nvPr/>
        </p:nvSpPr>
        <p:spPr>
          <a:xfrm rot="17058567">
            <a:off x="7987549" y="2217112"/>
            <a:ext cx="561546" cy="36234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3" name="Arrow: Curved Up 42">
            <a:extLst>
              <a:ext uri="{FF2B5EF4-FFF2-40B4-BE49-F238E27FC236}">
                <a16:creationId xmlns:a16="http://schemas.microsoft.com/office/drawing/2014/main" id="{FC249217-B304-46A4-84C1-BD26EE2A5E2A}"/>
              </a:ext>
            </a:extLst>
          </p:cNvPr>
          <p:cNvSpPr/>
          <p:nvPr/>
        </p:nvSpPr>
        <p:spPr>
          <a:xfrm rot="6599762">
            <a:off x="5790034" y="3150556"/>
            <a:ext cx="561546" cy="36234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4" name="Arrow: Curved Up 43">
            <a:extLst>
              <a:ext uri="{FF2B5EF4-FFF2-40B4-BE49-F238E27FC236}">
                <a16:creationId xmlns:a16="http://schemas.microsoft.com/office/drawing/2014/main" id="{5B0C723D-4E4B-4A29-B38F-3E25A812F66F}"/>
              </a:ext>
            </a:extLst>
          </p:cNvPr>
          <p:cNvSpPr/>
          <p:nvPr/>
        </p:nvSpPr>
        <p:spPr>
          <a:xfrm rot="951043">
            <a:off x="7736745" y="4604160"/>
            <a:ext cx="704162" cy="30993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5" name="Arrow: Curved Up 44">
            <a:extLst>
              <a:ext uri="{FF2B5EF4-FFF2-40B4-BE49-F238E27FC236}">
                <a16:creationId xmlns:a16="http://schemas.microsoft.com/office/drawing/2014/main" id="{09E65963-982B-4031-A72E-DC1A5805B45C}"/>
              </a:ext>
            </a:extLst>
          </p:cNvPr>
          <p:cNvSpPr/>
          <p:nvPr/>
        </p:nvSpPr>
        <p:spPr>
          <a:xfrm rot="8257872">
            <a:off x="8802487" y="6358256"/>
            <a:ext cx="649427" cy="28982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6" name="Arrow: Curved Up 45">
            <a:extLst>
              <a:ext uri="{FF2B5EF4-FFF2-40B4-BE49-F238E27FC236}">
                <a16:creationId xmlns:a16="http://schemas.microsoft.com/office/drawing/2014/main" id="{137F45C0-D7AC-472A-B686-DB86ED799C4F}"/>
              </a:ext>
            </a:extLst>
          </p:cNvPr>
          <p:cNvSpPr/>
          <p:nvPr/>
        </p:nvSpPr>
        <p:spPr>
          <a:xfrm rot="12433586">
            <a:off x="6573632" y="6904107"/>
            <a:ext cx="540222" cy="26974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13" name="Picture 12" descr="A picture containing sky, outdoor, truck, car&#10;&#10;Description automatically generated">
            <a:extLst>
              <a:ext uri="{FF2B5EF4-FFF2-40B4-BE49-F238E27FC236}">
                <a16:creationId xmlns:a16="http://schemas.microsoft.com/office/drawing/2014/main" id="{134F1A75-AEC2-4F3F-9898-5950997B6C68}"/>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556931" y="2048577"/>
            <a:ext cx="2078757" cy="3125578"/>
          </a:xfrm>
          <a:prstGeom prst="rect">
            <a:avLst/>
          </a:prstGeom>
        </p:spPr>
      </p:pic>
      <p:pic>
        <p:nvPicPr>
          <p:cNvPr id="42" name="Picture 41" descr="A picture containing building, outdoor, road, person&#10;&#10;Description automatically generated">
            <a:extLst>
              <a:ext uri="{FF2B5EF4-FFF2-40B4-BE49-F238E27FC236}">
                <a16:creationId xmlns:a16="http://schemas.microsoft.com/office/drawing/2014/main" id="{5B7D629B-05B5-4A20-8F2D-392D84FA1C4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97928" y="2372644"/>
            <a:ext cx="3588693" cy="2386481"/>
          </a:xfrm>
          <a:prstGeom prst="rect">
            <a:avLst/>
          </a:prstGeom>
        </p:spPr>
      </p:pic>
      <p:pic>
        <p:nvPicPr>
          <p:cNvPr id="48" name="Picture 47" descr="Power lines on a hill&#10;&#10;Description automatically generated with low confidence">
            <a:extLst>
              <a:ext uri="{FF2B5EF4-FFF2-40B4-BE49-F238E27FC236}">
                <a16:creationId xmlns:a16="http://schemas.microsoft.com/office/drawing/2014/main" id="{2A64F196-A996-47AB-9E20-69DF16334FC8}"/>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091609" y="5471877"/>
            <a:ext cx="3576637" cy="2386481"/>
          </a:xfrm>
          <a:prstGeom prst="rect">
            <a:avLst/>
          </a:prstGeom>
        </p:spPr>
      </p:pic>
      <p:pic>
        <p:nvPicPr>
          <p:cNvPr id="52" name="Picture 51" descr="A picture containing mountain, snow, outdoor, pylon&#10;&#10;Description automatically generated">
            <a:extLst>
              <a:ext uri="{FF2B5EF4-FFF2-40B4-BE49-F238E27FC236}">
                <a16:creationId xmlns:a16="http://schemas.microsoft.com/office/drawing/2014/main" id="{867B7CA2-995C-49EC-A843-F9980984F43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99093" y="5368492"/>
            <a:ext cx="3863372" cy="2491875"/>
          </a:xfrm>
          <a:prstGeom prst="rect">
            <a:avLst/>
          </a:prstGeom>
        </p:spPr>
      </p:pic>
      <p:pic>
        <p:nvPicPr>
          <p:cNvPr id="3074" name="Picture 2" descr="Idea Icon 2826572">
            <a:extLst>
              <a:ext uri="{FF2B5EF4-FFF2-40B4-BE49-F238E27FC236}">
                <a16:creationId xmlns:a16="http://schemas.microsoft.com/office/drawing/2014/main" id="{BC62FDE0-3626-4C22-9ADC-0DD12BC6D3D9}"/>
              </a:ext>
            </a:extLst>
          </p:cNvPr>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rot="20521314">
            <a:off x="4831385" y="6238104"/>
            <a:ext cx="856809" cy="85680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073BDEC1-AAF2-32A9-430E-C427E62AEB23}"/>
              </a:ext>
            </a:extLst>
          </p:cNvPr>
          <p:cNvSpPr/>
          <p:nvPr/>
        </p:nvSpPr>
        <p:spPr>
          <a:xfrm>
            <a:off x="11962557" y="436728"/>
            <a:ext cx="3942092" cy="1536580"/>
          </a:xfrm>
          <a:prstGeom prst="roundRect">
            <a:avLst/>
          </a:prstGeom>
          <a:solidFill>
            <a:srgbClr val="E7A8AE"/>
          </a:solidFill>
          <a:ln>
            <a:solidFill>
              <a:srgbClr val="E7A8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en-GB" dirty="0">
                <a:solidFill>
                  <a:schemeClr val="tx1"/>
                </a:solidFill>
              </a:rPr>
              <a:t>I listen to others and can tell someone else what it is about</a:t>
            </a:r>
          </a:p>
          <a:p>
            <a:pPr algn="ctr"/>
            <a:endParaRPr lang="en-GB" dirty="0">
              <a:solidFill>
                <a:schemeClr val="tx1"/>
              </a:solidFill>
            </a:endParaRPr>
          </a:p>
          <a:p>
            <a:pPr algn="ctr"/>
            <a:r>
              <a:rPr lang="en-GB" i="1" dirty="0">
                <a:solidFill>
                  <a:schemeClr val="tx1"/>
                </a:solidFill>
                <a:hlinkClick r:id="rId10"/>
              </a:rPr>
              <a:t>What does this mean?</a:t>
            </a:r>
            <a:endParaRPr lang="en-GB" i="1" dirty="0">
              <a:solidFill>
                <a:schemeClr val="tx1"/>
              </a:solidFill>
            </a:endParaRPr>
          </a:p>
        </p:txBody>
      </p:sp>
      <p:pic>
        <p:nvPicPr>
          <p:cNvPr id="6" name="Picture 5">
            <a:extLst>
              <a:ext uri="{FF2B5EF4-FFF2-40B4-BE49-F238E27FC236}">
                <a16:creationId xmlns:a16="http://schemas.microsoft.com/office/drawing/2014/main" id="{4A61BFA4-BD9F-9F3D-A034-1B55047B6445}"/>
              </a:ext>
            </a:extLst>
          </p:cNvPr>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0999219" y="-64562"/>
            <a:ext cx="1831560" cy="1831562"/>
          </a:xfrm>
          <a:prstGeom prst="rect">
            <a:avLst/>
          </a:prstGeom>
        </p:spPr>
      </p:pic>
      <p:sp>
        <p:nvSpPr>
          <p:cNvPr id="8" name="TextBox 7">
            <a:extLst>
              <a:ext uri="{FF2B5EF4-FFF2-40B4-BE49-F238E27FC236}">
                <a16:creationId xmlns:a16="http://schemas.microsoft.com/office/drawing/2014/main" id="{CFAD19E7-A84A-0D33-CA7D-4313584FECF7}"/>
              </a:ext>
            </a:extLst>
          </p:cNvPr>
          <p:cNvSpPr txBox="1"/>
          <p:nvPr/>
        </p:nvSpPr>
        <p:spPr>
          <a:xfrm>
            <a:off x="830165" y="1326794"/>
            <a:ext cx="8125326" cy="452432"/>
          </a:xfrm>
          <a:prstGeom prst="rect">
            <a:avLst/>
          </a:prstGeom>
          <a:noFill/>
        </p:spPr>
        <p:txBody>
          <a:bodyPr wrap="square">
            <a:spAutoFit/>
          </a:bodyPr>
          <a:lstStyle/>
          <a:p>
            <a:pPr defTabSz="1219170">
              <a:lnSpc>
                <a:spcPct val="90000"/>
              </a:lnSpc>
              <a:spcBef>
                <a:spcPts val="1333"/>
              </a:spcBef>
              <a:buClr>
                <a:schemeClr val="accent1"/>
              </a:buClr>
            </a:pPr>
            <a:r>
              <a:rPr lang="en-GB" sz="2600" b="1" dirty="0">
                <a:solidFill>
                  <a:schemeClr val="accent1"/>
                </a:solidFill>
                <a:latin typeface="Arial" panose="020B0604020202020204" pitchFamily="34" charset="0"/>
                <a:cs typeface="Arial" panose="020B0604020202020204" pitchFamily="34" charset="0"/>
              </a:rPr>
              <a:t>Lifecycle of power generation</a:t>
            </a:r>
          </a:p>
        </p:txBody>
      </p:sp>
      <p:sp>
        <p:nvSpPr>
          <p:cNvPr id="12" name="TextBox 11">
            <a:extLst>
              <a:ext uri="{FF2B5EF4-FFF2-40B4-BE49-F238E27FC236}">
                <a16:creationId xmlns:a16="http://schemas.microsoft.com/office/drawing/2014/main" id="{EB98A30C-3490-BA0B-9FDE-57EF4CB7C137}"/>
              </a:ext>
            </a:extLst>
          </p:cNvPr>
          <p:cNvSpPr txBox="1"/>
          <p:nvPr/>
        </p:nvSpPr>
        <p:spPr>
          <a:xfrm>
            <a:off x="830165" y="49193"/>
            <a:ext cx="9484997" cy="1323439"/>
          </a:xfrm>
          <a:prstGeom prst="rect">
            <a:avLst/>
          </a:prstGeom>
          <a:noFill/>
        </p:spPr>
        <p:txBody>
          <a:bodyPr wrap="square">
            <a:spAutoFit/>
          </a:bodyPr>
          <a:lstStyle/>
          <a:p>
            <a:r>
              <a:rPr lang="en-GB" sz="4000" dirty="0">
                <a:solidFill>
                  <a:schemeClr val="tx2"/>
                </a:solidFill>
                <a:latin typeface="Arial Black" panose="020B0A04020102020204" pitchFamily="34" charset="0"/>
              </a:rPr>
              <a:t>Introduction to Transmission &amp; Distribution</a:t>
            </a:r>
            <a:endParaRPr lang="en-GB" sz="4000" dirty="0">
              <a:solidFill>
                <a:schemeClr val="tx2"/>
              </a:solidFill>
            </a:endParaRPr>
          </a:p>
        </p:txBody>
      </p:sp>
      <p:sp>
        <p:nvSpPr>
          <p:cNvPr id="14" name="Footer Placeholder 13">
            <a:extLst>
              <a:ext uri="{FF2B5EF4-FFF2-40B4-BE49-F238E27FC236}">
                <a16:creationId xmlns:a16="http://schemas.microsoft.com/office/drawing/2014/main" id="{98CE5E4E-9F78-4983-ABFD-67E70A756874}"/>
              </a:ext>
            </a:extLst>
          </p:cNvPr>
          <p:cNvSpPr>
            <a:spLocks noGrp="1"/>
          </p:cNvSpPr>
          <p:nvPr>
            <p:ph type="ftr" sz="quarter" idx="11"/>
          </p:nvPr>
        </p:nvSpPr>
        <p:spPr/>
        <p:txBody>
          <a:bodyPr/>
          <a:lstStyle/>
          <a:p>
            <a:r>
              <a:rPr lang="en-GB"/>
              <a:t>STEM Education Programme - Extending Supply</a:t>
            </a:r>
          </a:p>
        </p:txBody>
      </p:sp>
    </p:spTree>
    <p:extLst>
      <p:ext uri="{BB962C8B-B14F-4D97-AF65-F5344CB8AC3E}">
        <p14:creationId xmlns:p14="http://schemas.microsoft.com/office/powerpoint/2010/main" val="373377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EC3153-2D7A-4226-A309-2660563D83C0}"/>
              </a:ext>
            </a:extLst>
          </p:cNvPr>
          <p:cNvSpPr txBox="1"/>
          <p:nvPr/>
        </p:nvSpPr>
        <p:spPr>
          <a:xfrm>
            <a:off x="794202" y="2297516"/>
            <a:ext cx="8207169" cy="4893647"/>
          </a:xfrm>
          <a:prstGeom prst="rect">
            <a:avLst/>
          </a:prstGeom>
          <a:noFill/>
        </p:spPr>
        <p:txBody>
          <a:bodyPr wrap="square" rtlCol="0">
            <a:spAutoFit/>
          </a:bodyPr>
          <a:lstStyle/>
          <a:p>
            <a:r>
              <a:rPr lang="en-US" sz="2400" b="0" i="0" dirty="0">
                <a:solidFill>
                  <a:schemeClr val="tx2"/>
                </a:solidFill>
                <a:effectLst/>
                <a:latin typeface="+mj-lt"/>
              </a:rPr>
              <a:t>SSEN Transmission’s first priority is to provide a </a:t>
            </a:r>
            <a:r>
              <a:rPr lang="en-US" sz="2400" b="1" i="0" dirty="0">
                <a:solidFill>
                  <a:schemeClr val="tx2"/>
                </a:solidFill>
                <a:effectLst/>
                <a:latin typeface="+mj-lt"/>
              </a:rPr>
              <a:t>safe and reliable</a:t>
            </a:r>
            <a:r>
              <a:rPr lang="en-US" sz="2400" b="0" i="0" dirty="0">
                <a:solidFill>
                  <a:schemeClr val="tx2"/>
                </a:solidFill>
                <a:effectLst/>
                <a:latin typeface="+mj-lt"/>
              </a:rPr>
              <a:t> supply of electricity to the communities it serves. </a:t>
            </a:r>
          </a:p>
          <a:p>
            <a:endParaRPr lang="en-US" sz="2400" dirty="0">
              <a:solidFill>
                <a:schemeClr val="tx2"/>
              </a:solidFill>
              <a:latin typeface="+mj-lt"/>
              <a:cs typeface="Arial" panose="020B0604020202020204" pitchFamily="34" charset="0"/>
            </a:endParaRPr>
          </a:p>
          <a:p>
            <a:r>
              <a:rPr lang="en-US" sz="2400" b="0" i="0" dirty="0">
                <a:solidFill>
                  <a:schemeClr val="tx2"/>
                </a:solidFill>
                <a:effectLst/>
                <a:latin typeface="+mj-lt"/>
              </a:rPr>
              <a:t>From the deep waters of the North Sea to high mountains of the Highlands, the power from onshore and offshore wind-farms, hydro power stations and other generation assets is </a:t>
            </a:r>
            <a:r>
              <a:rPr lang="en-US" sz="2400" b="1" i="0" dirty="0">
                <a:solidFill>
                  <a:schemeClr val="tx2"/>
                </a:solidFill>
                <a:effectLst/>
                <a:latin typeface="+mj-lt"/>
              </a:rPr>
              <a:t>moved across a vast network</a:t>
            </a:r>
            <a:r>
              <a:rPr lang="en-US" sz="2400" b="0" i="0" dirty="0">
                <a:solidFill>
                  <a:schemeClr val="tx2"/>
                </a:solidFill>
                <a:effectLst/>
                <a:latin typeface="+mj-lt"/>
              </a:rPr>
              <a:t> of underground and sub-sea cables, overhead-lines, wooden poles and steel towers to millions of customers across the UK.</a:t>
            </a:r>
          </a:p>
          <a:p>
            <a:endParaRPr lang="en-US" sz="2400" dirty="0">
              <a:solidFill>
                <a:schemeClr val="tx2"/>
              </a:solidFill>
              <a:latin typeface="+mj-lt"/>
              <a:cs typeface="Arial" panose="020B0604020202020204" pitchFamily="34" charset="0"/>
            </a:endParaRPr>
          </a:p>
          <a:p>
            <a:r>
              <a:rPr lang="en-US" sz="2400" b="0" i="0" dirty="0">
                <a:solidFill>
                  <a:schemeClr val="tx2"/>
                </a:solidFill>
                <a:effectLst/>
                <a:latin typeface="+mj-lt"/>
              </a:rPr>
              <a:t>This system supports both the </a:t>
            </a:r>
            <a:r>
              <a:rPr lang="en-US" sz="2400" b="1" i="0" dirty="0">
                <a:solidFill>
                  <a:schemeClr val="tx2"/>
                </a:solidFill>
                <a:effectLst/>
                <a:latin typeface="+mj-lt"/>
              </a:rPr>
              <a:t>UK and Scottish Governments' net zero emissions</a:t>
            </a:r>
            <a:r>
              <a:rPr lang="en-US" sz="2400" b="0" i="0" dirty="0">
                <a:solidFill>
                  <a:schemeClr val="tx2"/>
                </a:solidFill>
                <a:effectLst/>
                <a:latin typeface="+mj-lt"/>
              </a:rPr>
              <a:t> targets whilst meeting the needs and expectations of stakeholders.</a:t>
            </a:r>
            <a:endParaRPr lang="en-GB" sz="2400" dirty="0">
              <a:solidFill>
                <a:schemeClr val="tx2"/>
              </a:solidFill>
              <a:latin typeface="+mj-lt"/>
              <a:cs typeface="Arial" panose="020B0604020202020204" pitchFamily="34" charset="0"/>
            </a:endParaRPr>
          </a:p>
        </p:txBody>
      </p:sp>
      <p:pic>
        <p:nvPicPr>
          <p:cNvPr id="5" name="Picture 4" descr="A picture containing sky, outdoor, track, pylon&#10;&#10;Description automatically generated">
            <a:extLst>
              <a:ext uri="{FF2B5EF4-FFF2-40B4-BE49-F238E27FC236}">
                <a16:creationId xmlns:a16="http://schemas.microsoft.com/office/drawing/2014/main" id="{01015870-666A-4407-9617-F12E7A703F9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8300" y="2128283"/>
            <a:ext cx="4995828" cy="3328470"/>
          </a:xfrm>
          <a:prstGeom prst="rect">
            <a:avLst/>
          </a:prstGeom>
        </p:spPr>
      </p:pic>
      <p:pic>
        <p:nvPicPr>
          <p:cNvPr id="9" name="Picture 8" descr="A picture containing sky, snow, outdoor, mountain&#10;&#10;Description automatically generated">
            <a:extLst>
              <a:ext uri="{FF2B5EF4-FFF2-40B4-BE49-F238E27FC236}">
                <a16:creationId xmlns:a16="http://schemas.microsoft.com/office/drawing/2014/main" id="{6797D241-91C4-4FFF-BED1-32094895374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126535" y="4613521"/>
            <a:ext cx="4995829" cy="3328471"/>
          </a:xfrm>
          <a:prstGeom prst="rect">
            <a:avLst/>
          </a:prstGeom>
        </p:spPr>
      </p:pic>
      <p:sp>
        <p:nvSpPr>
          <p:cNvPr id="10" name="Rectangle: Rounded Corners 9">
            <a:extLst>
              <a:ext uri="{FF2B5EF4-FFF2-40B4-BE49-F238E27FC236}">
                <a16:creationId xmlns:a16="http://schemas.microsoft.com/office/drawing/2014/main" id="{BAFCE0E4-A146-F5F5-C0F0-41BC7AA36AB7}"/>
              </a:ext>
            </a:extLst>
          </p:cNvPr>
          <p:cNvSpPr/>
          <p:nvPr/>
        </p:nvSpPr>
        <p:spPr>
          <a:xfrm>
            <a:off x="11978508" y="433718"/>
            <a:ext cx="3942092" cy="1536580"/>
          </a:xfrm>
          <a:prstGeom prst="roundRect">
            <a:avLst/>
          </a:prstGeom>
          <a:solidFill>
            <a:srgbClr val="E7A8AE"/>
          </a:solidFill>
          <a:ln>
            <a:solidFill>
              <a:srgbClr val="E7A8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en-GB" dirty="0">
                <a:solidFill>
                  <a:schemeClr val="tx1"/>
                </a:solidFill>
              </a:rPr>
              <a:t>I listen to others and can tell someone else what it is about</a:t>
            </a:r>
          </a:p>
          <a:p>
            <a:pPr algn="ctr"/>
            <a:endParaRPr lang="en-GB" dirty="0">
              <a:solidFill>
                <a:schemeClr val="tx1"/>
              </a:solidFill>
            </a:endParaRPr>
          </a:p>
          <a:p>
            <a:pPr algn="ctr"/>
            <a:r>
              <a:rPr lang="en-GB" i="1" dirty="0">
                <a:solidFill>
                  <a:schemeClr val="tx1"/>
                </a:solidFill>
                <a:hlinkClick r:id="rId5"/>
              </a:rPr>
              <a:t>What does this mean?</a:t>
            </a:r>
            <a:endParaRPr lang="en-GB" i="1" dirty="0">
              <a:solidFill>
                <a:schemeClr val="tx1"/>
              </a:solidFill>
            </a:endParaRPr>
          </a:p>
        </p:txBody>
      </p:sp>
      <p:pic>
        <p:nvPicPr>
          <p:cNvPr id="11" name="Picture 10">
            <a:extLst>
              <a:ext uri="{FF2B5EF4-FFF2-40B4-BE49-F238E27FC236}">
                <a16:creationId xmlns:a16="http://schemas.microsoft.com/office/drawing/2014/main" id="{45957F97-926A-40F4-E4C4-3F4C1BE8B54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998119" y="-67572"/>
            <a:ext cx="1831560" cy="1831562"/>
          </a:xfrm>
          <a:prstGeom prst="rect">
            <a:avLst/>
          </a:prstGeom>
        </p:spPr>
      </p:pic>
      <p:sp>
        <p:nvSpPr>
          <p:cNvPr id="4" name="TextBox 3">
            <a:extLst>
              <a:ext uri="{FF2B5EF4-FFF2-40B4-BE49-F238E27FC236}">
                <a16:creationId xmlns:a16="http://schemas.microsoft.com/office/drawing/2014/main" id="{821096D7-8538-3164-8838-C48706B0103D}"/>
              </a:ext>
            </a:extLst>
          </p:cNvPr>
          <p:cNvSpPr txBox="1"/>
          <p:nvPr/>
        </p:nvSpPr>
        <p:spPr>
          <a:xfrm>
            <a:off x="794202" y="1407661"/>
            <a:ext cx="8125326" cy="452432"/>
          </a:xfrm>
          <a:prstGeom prst="rect">
            <a:avLst/>
          </a:prstGeom>
          <a:noFill/>
        </p:spPr>
        <p:txBody>
          <a:bodyPr wrap="square">
            <a:spAutoFit/>
          </a:bodyPr>
          <a:lstStyle/>
          <a:p>
            <a:pPr defTabSz="1219170">
              <a:lnSpc>
                <a:spcPct val="90000"/>
              </a:lnSpc>
              <a:spcBef>
                <a:spcPts val="1333"/>
              </a:spcBef>
              <a:buClr>
                <a:schemeClr val="accent1"/>
              </a:buClr>
            </a:pPr>
            <a:r>
              <a:rPr lang="en-GB" sz="2600" b="1" dirty="0">
                <a:solidFill>
                  <a:schemeClr val="accent1"/>
                </a:solidFill>
                <a:latin typeface="Arial" panose="020B0604020202020204" pitchFamily="34" charset="0"/>
                <a:cs typeface="Arial" panose="020B0604020202020204" pitchFamily="34" charset="0"/>
              </a:rPr>
              <a:t>What is Transmission?</a:t>
            </a:r>
          </a:p>
        </p:txBody>
      </p:sp>
      <p:sp>
        <p:nvSpPr>
          <p:cNvPr id="8" name="TextBox 7">
            <a:extLst>
              <a:ext uri="{FF2B5EF4-FFF2-40B4-BE49-F238E27FC236}">
                <a16:creationId xmlns:a16="http://schemas.microsoft.com/office/drawing/2014/main" id="{BDEE35AB-5B0E-7B06-49AF-B852157C35CC}"/>
              </a:ext>
            </a:extLst>
          </p:cNvPr>
          <p:cNvSpPr txBox="1"/>
          <p:nvPr/>
        </p:nvSpPr>
        <p:spPr>
          <a:xfrm>
            <a:off x="794202" y="172361"/>
            <a:ext cx="9484997" cy="1323439"/>
          </a:xfrm>
          <a:prstGeom prst="rect">
            <a:avLst/>
          </a:prstGeom>
          <a:noFill/>
        </p:spPr>
        <p:txBody>
          <a:bodyPr wrap="square">
            <a:spAutoFit/>
          </a:bodyPr>
          <a:lstStyle/>
          <a:p>
            <a:r>
              <a:rPr lang="en-GB" sz="4000" dirty="0">
                <a:solidFill>
                  <a:schemeClr val="tx2"/>
                </a:solidFill>
                <a:latin typeface="Arial Black" panose="020B0A04020102020204" pitchFamily="34" charset="0"/>
              </a:rPr>
              <a:t>Introduction to Transmission &amp; Distribution</a:t>
            </a:r>
            <a:endParaRPr lang="en-GB" sz="4000" dirty="0">
              <a:solidFill>
                <a:schemeClr val="tx2"/>
              </a:solidFill>
            </a:endParaRPr>
          </a:p>
        </p:txBody>
      </p:sp>
      <p:sp>
        <p:nvSpPr>
          <p:cNvPr id="12" name="Footer Placeholder 11">
            <a:extLst>
              <a:ext uri="{FF2B5EF4-FFF2-40B4-BE49-F238E27FC236}">
                <a16:creationId xmlns:a16="http://schemas.microsoft.com/office/drawing/2014/main" id="{6CF32C68-176B-66BC-3F92-A115F47FCEB9}"/>
              </a:ext>
            </a:extLst>
          </p:cNvPr>
          <p:cNvSpPr>
            <a:spLocks noGrp="1"/>
          </p:cNvSpPr>
          <p:nvPr>
            <p:ph type="ftr" sz="quarter" idx="11"/>
          </p:nvPr>
        </p:nvSpPr>
        <p:spPr/>
        <p:txBody>
          <a:bodyPr/>
          <a:lstStyle/>
          <a:p>
            <a:r>
              <a:rPr lang="en-GB"/>
              <a:t>STEM Education Programme - Extending Supply</a:t>
            </a:r>
          </a:p>
        </p:txBody>
      </p:sp>
    </p:spTree>
    <p:extLst>
      <p:ext uri="{BB962C8B-B14F-4D97-AF65-F5344CB8AC3E}">
        <p14:creationId xmlns:p14="http://schemas.microsoft.com/office/powerpoint/2010/main" val="4106038983"/>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5.xml><?xml version="1.0" encoding="utf-8"?>
<a:theme xmlns:a="http://schemas.openxmlformats.org/drawingml/2006/main" name="Blank Slides">
  <a:themeElements>
    <a:clrScheme name="Custom 1">
      <a:dk1>
        <a:srgbClr val="3F3F3F"/>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SharedWithUsers xmlns="627f6527-ab1f-4eca-a472-40d5a7c91aa6">
      <UserInfo>
        <DisplayName/>
        <AccountId xsi:nil="true"/>
        <AccountType/>
      </UserInfo>
    </SharedWithUsers>
  </documentManagement>
</p:properties>
</file>

<file path=customXml/itemProps1.xml><?xml version="1.0" encoding="utf-8"?>
<ds:datastoreItem xmlns:ds="http://schemas.openxmlformats.org/officeDocument/2006/customXml" ds:itemID="{47059E84-0A77-4DE8-A804-8E90BCD97818}"/>
</file>

<file path=customXml/itemProps2.xml><?xml version="1.0" encoding="utf-8"?>
<ds:datastoreItem xmlns:ds="http://schemas.openxmlformats.org/officeDocument/2006/customXml" ds:itemID="{40C26788-4DC2-436E-8A96-8EFF94E1844A}">
  <ds:schemaRefs>
    <ds:schemaRef ds:uri="http://schemas.microsoft.com/sharepoint/v3/contenttype/forms"/>
  </ds:schemaRefs>
</ds:datastoreItem>
</file>

<file path=customXml/itemProps3.xml><?xml version="1.0" encoding="utf-8"?>
<ds:datastoreItem xmlns:ds="http://schemas.openxmlformats.org/officeDocument/2006/customXml" ds:itemID="{6FF5F813-550E-4BB5-ADE3-752FACD4D223}">
  <ds:schemaRefs>
    <ds:schemaRef ds:uri="http://schemas.openxmlformats.org/package/2006/metadata/core-properties"/>
    <ds:schemaRef ds:uri="http://purl.org/dc/terms/"/>
    <ds:schemaRef ds:uri="http://www.w3.org/XML/1998/namespace"/>
    <ds:schemaRef ds:uri="http://schemas.microsoft.com/office/2006/documentManagement/types"/>
    <ds:schemaRef ds:uri="http://schemas.microsoft.com/office/2006/metadata/properties"/>
    <ds:schemaRef ds:uri="http://purl.org/dc/elements/1.1/"/>
    <ds:schemaRef ds:uri="http://schemas.microsoft.com/office/infopath/2007/PartnerControls"/>
    <ds:schemaRef ds:uri="19478fe6-f361-4126-ad27-533821e265c9"/>
    <ds:schemaRef ds:uri="851c7f4a-c353-4405-badc-f22153839b74"/>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SSE Master Slide</Template>
  <TotalTime>4556</TotalTime>
  <Words>4162</Words>
  <Application>Microsoft Office PowerPoint</Application>
  <PresentationFormat>Custom</PresentationFormat>
  <Paragraphs>540</Paragraphs>
  <Slides>29</Slides>
  <Notes>29</Notes>
  <HiddenSlides>0</HiddenSlides>
  <MMClips>3</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29</vt:i4>
      </vt:variant>
    </vt:vector>
  </HeadingPairs>
  <TitlesOfParts>
    <vt:vector size="44" baseType="lpstr">
      <vt:lpstr>Arial</vt:lpstr>
      <vt:lpstr>Arial Black</vt:lpstr>
      <vt:lpstr>Calibri</vt:lpstr>
      <vt:lpstr>Museo Sans 300</vt:lpstr>
      <vt:lpstr>Museo Sans 700</vt:lpstr>
      <vt:lpstr>MuseoSans</vt:lpstr>
      <vt:lpstr>MV Boli</vt:lpstr>
      <vt:lpstr>Open Sans Light</vt:lpstr>
      <vt:lpstr>Poppins</vt:lpstr>
      <vt:lpstr>Symbol</vt:lpstr>
      <vt:lpstr>SSE Master Slide</vt:lpstr>
      <vt:lpstr>Icons and Image Placeholder</vt:lpstr>
      <vt:lpstr>Document classification</vt:lpstr>
      <vt:lpstr>1_Icons and Image Placeholder</vt:lpstr>
      <vt:lpstr>Blank Slides</vt:lpstr>
      <vt:lpstr>STEM Education Programme</vt:lpstr>
      <vt:lpstr>Who are SSE?</vt:lpstr>
      <vt:lpstr>PowerPoint Presentation</vt:lpstr>
      <vt:lpstr>PowerPoint Presentation</vt:lpstr>
      <vt:lpstr>PowerPoint Presentation</vt:lpstr>
      <vt:lpstr>Introduction to Transmission &amp; Distribution</vt:lpstr>
      <vt:lpstr>PowerPoint Presentation</vt:lpstr>
      <vt:lpstr>PowerPoint Presentation</vt:lpstr>
      <vt:lpstr>PowerPoint Presentation</vt:lpstr>
      <vt:lpstr>PowerPoint Presentation</vt:lpstr>
      <vt:lpstr>PowerPoint Presentation</vt:lpstr>
      <vt:lpstr>PowerPoint Presentation</vt:lpstr>
      <vt:lpstr>Spotlight on SSE</vt:lpstr>
      <vt:lpstr>Spotlight on SSE </vt:lpstr>
      <vt:lpstr>Spotlight on SSE </vt:lpstr>
      <vt:lpstr>Team Challenge</vt:lpstr>
      <vt:lpstr>PowerPoint Presentation</vt:lpstr>
      <vt:lpstr>PowerPoint Presentation</vt:lpstr>
      <vt:lpstr>Applying for an Apprenticeship</vt:lpstr>
      <vt:lpstr>Applying for an Apprenticeship Entry pathways to SSE</vt:lpstr>
      <vt:lpstr>Interview at SSE</vt:lpstr>
      <vt:lpstr>PowerPoint Presentation</vt:lpstr>
      <vt:lpstr>PowerPoint Presentation</vt:lpstr>
      <vt:lpstr>PowerPoint Presentation</vt:lpstr>
      <vt:lpstr>PowerPoint Presentation</vt:lpstr>
      <vt:lpstr>Reflection</vt:lpstr>
      <vt:lpstr>PowerPoint Presentation</vt:lpstr>
      <vt:lpstr>PowerPoint Presentation</vt:lpstr>
      <vt:lpstr>Participant Feedback Link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Wong, Stephen</dc:creator>
  <cp:lastModifiedBy>Smith, Hannah</cp:lastModifiedBy>
  <cp:revision>51</cp:revision>
  <dcterms:created xsi:type="dcterms:W3CDTF">2020-09-14T13:57:51Z</dcterms:created>
  <dcterms:modified xsi:type="dcterms:W3CDTF">2024-03-05T14:49:35Z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516500.000000000</vt:lpwstr>
  </property>
  <property fmtid="{D5CDD505-2E9C-101B-9397-08002B2CF9AE}" pid="8" name="xd_ProgID">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ies>
</file>