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theme/theme2.xml" ContentType="application/vnd.openxmlformats-officedocument.theme+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theme/theme3.xml" ContentType="application/vnd.openxmlformats-officedocument.theme+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90" r:id="rId4"/>
    <p:sldMasterId id="2147483800" r:id="rId5"/>
    <p:sldMasterId id="2147483791" r:id="rId6"/>
    <p:sldMasterId id="2147483858" r:id="rId7"/>
  </p:sldMasterIdLst>
  <p:notesMasterIdLst>
    <p:notesMasterId r:id="rId26"/>
  </p:notesMasterIdLst>
  <p:handoutMasterIdLst>
    <p:handoutMasterId r:id="rId27"/>
  </p:handoutMasterIdLst>
  <p:sldIdLst>
    <p:sldId id="306" r:id="rId8"/>
    <p:sldId id="313" r:id="rId9"/>
    <p:sldId id="265" r:id="rId10"/>
    <p:sldId id="301" r:id="rId11"/>
    <p:sldId id="302" r:id="rId12"/>
    <p:sldId id="264" r:id="rId13"/>
    <p:sldId id="266" r:id="rId14"/>
    <p:sldId id="303" r:id="rId15"/>
    <p:sldId id="269" r:id="rId16"/>
    <p:sldId id="311" r:id="rId17"/>
    <p:sldId id="298" r:id="rId18"/>
    <p:sldId id="299" r:id="rId19"/>
    <p:sldId id="300" r:id="rId20"/>
    <p:sldId id="304" r:id="rId21"/>
    <p:sldId id="312" r:id="rId22"/>
    <p:sldId id="305" r:id="rId23"/>
    <p:sldId id="259" r:id="rId24"/>
    <p:sldId id="309" r:id="rId25"/>
  </p:sldIdLst>
  <p:sldSz cx="16256000" cy="9144000"/>
  <p:notesSz cx="16256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DE8C3"/>
    <a:srgbClr val="F8BB4F"/>
    <a:srgbClr val="F9C670"/>
    <a:srgbClr val="33CCCC"/>
    <a:srgbClr val="000000"/>
    <a:srgbClr val="3AA0AB"/>
    <a:srgbClr val="FFFFFF"/>
    <a:srgbClr val="425563"/>
    <a:srgbClr val="CCEAEE"/>
    <a:srgbClr val="98D5DD"/>
  </p:clrMru>
  <p:extLst>
    <p:ext uri="{E76CE94A-603C-4142-B9EB-6D1370010A27}">
      <p14:discardImageEditData xmlns:p14="http://schemas.microsoft.com/office/powerpoint/2010/main" val="0"/>
    </p:ext>
    <p:ext uri="{D31A062A-798A-4329-ABDD-BBA856620510}">
      <p14:defaultImageDpi xmlns:p14="http://schemas.microsoft.com/office/powerpoint/2010/main" val="96"/>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7573789-C8E9-E241-BD21-222E2755784E}" v="2" dt="2023-11-03T14:29:52.012"/>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80408"/>
  </p:normalViewPr>
  <p:slideViewPr>
    <p:cSldViewPr snapToGrid="0">
      <p:cViewPr varScale="1">
        <p:scale>
          <a:sx n="44" d="100"/>
          <a:sy n="44" d="100"/>
        </p:scale>
        <p:origin x="1140" y="42"/>
      </p:cViewPr>
      <p:guideLst>
        <p:guide orient="horz" pos="2880"/>
        <p:guide pos="216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4.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presProps" Target="presProp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handoutMaster" Target="handoutMasters/handoutMaster1.xml"/><Relationship Id="rId30" Type="http://schemas.openxmlformats.org/officeDocument/2006/relationships/theme" Target="theme/theme1.xml"/><Relationship Id="rId8"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Kinlay-Yeaman, Katie" userId="S::katie.mckinlay-yeaman@sse.com::911a8af2-9123-40ad-a1c0-9dc60f52b567" providerId="AD" clId="Web-{D7573789-C8E9-E241-BD21-222E2755784E}"/>
    <pc:docChg chg="addSld delSld modMainMaster">
      <pc:chgData name="McKinlay-Yeaman, Katie" userId="S::katie.mckinlay-yeaman@sse.com::911a8af2-9123-40ad-a1c0-9dc60f52b567" providerId="AD" clId="Web-{D7573789-C8E9-E241-BD21-222E2755784E}" dt="2023-11-03T14:29:52.012" v="1"/>
      <pc:docMkLst>
        <pc:docMk/>
      </pc:docMkLst>
      <pc:sldChg chg="del">
        <pc:chgData name="McKinlay-Yeaman, Katie" userId="S::katie.mckinlay-yeaman@sse.com::911a8af2-9123-40ad-a1c0-9dc60f52b567" providerId="AD" clId="Web-{D7573789-C8E9-E241-BD21-222E2755784E}" dt="2023-11-03T14:29:52.012" v="1"/>
        <pc:sldMkLst>
          <pc:docMk/>
          <pc:sldMk cId="1709707828" sldId="262"/>
        </pc:sldMkLst>
      </pc:sldChg>
      <pc:sldChg chg="add">
        <pc:chgData name="McKinlay-Yeaman, Katie" userId="S::katie.mckinlay-yeaman@sse.com::911a8af2-9123-40ad-a1c0-9dc60f52b567" providerId="AD" clId="Web-{D7573789-C8E9-E241-BD21-222E2755784E}" dt="2023-11-03T14:29:47.621" v="0"/>
        <pc:sldMkLst>
          <pc:docMk/>
          <pc:sldMk cId="1941006650" sldId="313"/>
        </pc:sldMkLst>
      </pc:sldChg>
      <pc:sldMasterChg chg="addSldLayout">
        <pc:chgData name="McKinlay-Yeaman, Katie" userId="S::katie.mckinlay-yeaman@sse.com::911a8af2-9123-40ad-a1c0-9dc60f52b567" providerId="AD" clId="Web-{D7573789-C8E9-E241-BD21-222E2755784E}" dt="2023-11-03T14:29:47.621" v="0"/>
        <pc:sldMasterMkLst>
          <pc:docMk/>
          <pc:sldMasterMk cId="2525617772" sldId="2147483690"/>
        </pc:sldMasterMkLst>
        <pc:sldLayoutChg chg="add">
          <pc:chgData name="McKinlay-Yeaman, Katie" userId="S::katie.mckinlay-yeaman@sse.com::911a8af2-9123-40ad-a1c0-9dc60f52b567" providerId="AD" clId="Web-{D7573789-C8E9-E241-BD21-222E2755784E}" dt="2023-11-03T14:29:47.621" v="0"/>
          <pc:sldLayoutMkLst>
            <pc:docMk/>
            <pc:sldMasterMk cId="2525617772" sldId="2147483690"/>
            <pc:sldLayoutMk cId="2876357253" sldId="2147483859"/>
          </pc:sldLayoutMkLst>
        </pc:sldLayoutChg>
      </pc:sldMasterChg>
      <pc:sldMasterChg chg="modSldLayout">
        <pc:chgData name="McKinlay-Yeaman, Katie" userId="S::katie.mckinlay-yeaman@sse.com::911a8af2-9123-40ad-a1c0-9dc60f52b567" providerId="AD" clId="Web-{D7573789-C8E9-E241-BD21-222E2755784E}" dt="2023-11-03T14:29:47.621" v="0"/>
        <pc:sldMasterMkLst>
          <pc:docMk/>
          <pc:sldMasterMk cId="1298231537" sldId="2147483858"/>
        </pc:sldMasterMkLst>
        <pc:sldLayoutChg chg="replId">
          <pc:chgData name="McKinlay-Yeaman, Katie" userId="S::katie.mckinlay-yeaman@sse.com::911a8af2-9123-40ad-a1c0-9dc60f52b567" providerId="AD" clId="Web-{D7573789-C8E9-E241-BD21-222E2755784E}" dt="2023-11-03T14:29:47.621" v="0"/>
          <pc:sldLayoutMkLst>
            <pc:docMk/>
            <pc:sldMasterMk cId="1298231537" sldId="2147483858"/>
            <pc:sldLayoutMk cId="3217001971" sldId="2147483890"/>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2AF34AD-F03B-4FCC-A905-C259F7E7255A}"/>
              </a:ext>
            </a:extLst>
          </p:cNvPr>
          <p:cNvSpPr>
            <a:spLocks noGrp="1"/>
          </p:cNvSpPr>
          <p:nvPr>
            <p:ph type="hdr" sz="quarter"/>
          </p:nvPr>
        </p:nvSpPr>
        <p:spPr>
          <a:xfrm>
            <a:off x="0" y="0"/>
            <a:ext cx="7043738"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17F79ADB-1ABD-4395-9516-7A28E16E51EB}"/>
              </a:ext>
            </a:extLst>
          </p:cNvPr>
          <p:cNvSpPr>
            <a:spLocks noGrp="1"/>
          </p:cNvSpPr>
          <p:nvPr>
            <p:ph type="dt" sz="quarter" idx="1"/>
          </p:nvPr>
        </p:nvSpPr>
        <p:spPr>
          <a:xfrm>
            <a:off x="9207500" y="0"/>
            <a:ext cx="7045325" cy="458788"/>
          </a:xfrm>
          <a:prstGeom prst="rect">
            <a:avLst/>
          </a:prstGeom>
        </p:spPr>
        <p:txBody>
          <a:bodyPr vert="horz" lIns="91440" tIns="45720" rIns="91440" bIns="45720" rtlCol="0"/>
          <a:lstStyle>
            <a:lvl1pPr algn="r">
              <a:defRPr sz="1200"/>
            </a:lvl1pPr>
          </a:lstStyle>
          <a:p>
            <a:fld id="{7E96F64C-A6EA-4D30-8F6F-207E6D8A5736}" type="datetimeFigureOut">
              <a:rPr lang="en-GB" smtClean="0"/>
              <a:t>03/11/2023</a:t>
            </a:fld>
            <a:endParaRPr lang="en-GB"/>
          </a:p>
        </p:txBody>
      </p:sp>
      <p:sp>
        <p:nvSpPr>
          <p:cNvPr id="4" name="Footer Placeholder 3">
            <a:extLst>
              <a:ext uri="{FF2B5EF4-FFF2-40B4-BE49-F238E27FC236}">
                <a16:creationId xmlns:a16="http://schemas.microsoft.com/office/drawing/2014/main" id="{E7FA6EF5-6A30-48E5-86A7-B845C3DFBA4E}"/>
              </a:ext>
            </a:extLst>
          </p:cNvPr>
          <p:cNvSpPr>
            <a:spLocks noGrp="1"/>
          </p:cNvSpPr>
          <p:nvPr>
            <p:ph type="ftr" sz="quarter" idx="2"/>
          </p:nvPr>
        </p:nvSpPr>
        <p:spPr>
          <a:xfrm>
            <a:off x="0" y="8685213"/>
            <a:ext cx="7043738"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340FA5C3-F50C-433C-ADF9-A540F6B43840}"/>
              </a:ext>
            </a:extLst>
          </p:cNvPr>
          <p:cNvSpPr>
            <a:spLocks noGrp="1"/>
          </p:cNvSpPr>
          <p:nvPr>
            <p:ph type="sldNum" sz="quarter" idx="3"/>
          </p:nvPr>
        </p:nvSpPr>
        <p:spPr>
          <a:xfrm>
            <a:off x="9207500" y="8685213"/>
            <a:ext cx="7045325" cy="458787"/>
          </a:xfrm>
          <a:prstGeom prst="rect">
            <a:avLst/>
          </a:prstGeom>
        </p:spPr>
        <p:txBody>
          <a:bodyPr vert="horz" lIns="91440" tIns="45720" rIns="91440" bIns="45720" rtlCol="0" anchor="b"/>
          <a:lstStyle>
            <a:lvl1pPr algn="r">
              <a:defRPr sz="1200"/>
            </a:lvl1pPr>
          </a:lstStyle>
          <a:p>
            <a:fld id="{4684B978-5BC6-4E2E-9C92-7C2758F321F4}" type="slidenum">
              <a:rPr lang="en-GB" smtClean="0"/>
              <a:t>‹#›</a:t>
            </a:fld>
            <a:endParaRPr lang="en-GB"/>
          </a:p>
        </p:txBody>
      </p:sp>
    </p:spTree>
    <p:extLst>
      <p:ext uri="{BB962C8B-B14F-4D97-AF65-F5344CB8AC3E}">
        <p14:creationId xmlns:p14="http://schemas.microsoft.com/office/powerpoint/2010/main" val="412256369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7043738"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9207500" y="0"/>
            <a:ext cx="7045325" cy="458788"/>
          </a:xfrm>
          <a:prstGeom prst="rect">
            <a:avLst/>
          </a:prstGeom>
        </p:spPr>
        <p:txBody>
          <a:bodyPr vert="horz" lIns="91440" tIns="45720" rIns="91440" bIns="45720" rtlCol="0"/>
          <a:lstStyle>
            <a:lvl1pPr algn="r">
              <a:defRPr sz="1200"/>
            </a:lvl1pPr>
          </a:lstStyle>
          <a:p>
            <a:fld id="{82E4061F-76E8-7547-8257-4E48B24CCEA6}" type="datetimeFigureOut">
              <a:rPr lang="en-US" smtClean="0"/>
              <a:t>11/3/2023</a:t>
            </a:fld>
            <a:endParaRPr lang="en-US"/>
          </a:p>
        </p:txBody>
      </p:sp>
      <p:sp>
        <p:nvSpPr>
          <p:cNvPr id="4" name="Slide Image Placeholder 3"/>
          <p:cNvSpPr>
            <a:spLocks noGrp="1" noRot="1" noChangeAspect="1"/>
          </p:cNvSpPr>
          <p:nvPr>
            <p:ph type="sldImg" idx="2"/>
          </p:nvPr>
        </p:nvSpPr>
        <p:spPr>
          <a:xfrm>
            <a:off x="5384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1625600" y="4400550"/>
            <a:ext cx="130048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7043738"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9207500" y="8685213"/>
            <a:ext cx="7045325" cy="458787"/>
          </a:xfrm>
          <a:prstGeom prst="rect">
            <a:avLst/>
          </a:prstGeom>
        </p:spPr>
        <p:txBody>
          <a:bodyPr vert="horz" lIns="91440" tIns="45720" rIns="91440" bIns="45720" rtlCol="0" anchor="b"/>
          <a:lstStyle>
            <a:lvl1pPr algn="r">
              <a:defRPr sz="1200"/>
            </a:lvl1pPr>
          </a:lstStyle>
          <a:p>
            <a:fld id="{818DC993-C0AB-7145-A5E3-AB377573BF85}" type="slidenum">
              <a:rPr lang="en-US" smtClean="0"/>
              <a:t>‹#›</a:t>
            </a:fld>
            <a:endParaRPr lang="en-US"/>
          </a:p>
        </p:txBody>
      </p:sp>
    </p:spTree>
    <p:extLst>
      <p:ext uri="{BB962C8B-B14F-4D97-AF65-F5344CB8AC3E}">
        <p14:creationId xmlns:p14="http://schemas.microsoft.com/office/powerpoint/2010/main" val="32547857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8DC993-C0AB-7145-A5E3-AB377573BF8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653161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4800" y="2032000"/>
            <a:ext cx="9753600" cy="5486400"/>
          </a:xfrm>
        </p:spPr>
      </p:sp>
      <p:sp>
        <p:nvSpPr>
          <p:cNvPr id="3" name="Notes Placeholder 2"/>
          <p:cNvSpPr>
            <a:spLocks noGrp="1"/>
          </p:cNvSpPr>
          <p:nvPr>
            <p:ph type="body" idx="1"/>
          </p:nvPr>
        </p:nvSpPr>
        <p:spPr/>
        <p:txBody>
          <a:bodyPr/>
          <a:lstStyle/>
          <a:p>
            <a:pPr>
              <a:lnSpc>
                <a:spcPct val="120000"/>
              </a:lnSpc>
              <a:spcAft>
                <a:spcPts val="600"/>
              </a:spcAft>
            </a:pPr>
            <a:r>
              <a:rPr lang="en-GB" sz="1800" dirty="0">
                <a:effectLst/>
                <a:latin typeface="Arial" panose="020B0604020202020204" pitchFamily="34" charset="0"/>
                <a:ea typeface="Arial" panose="020B0604020202020204" pitchFamily="34" charset="0"/>
                <a:cs typeface="Times New Roman" panose="02020603050405020304" pitchFamily="18" charset="0"/>
              </a:rPr>
              <a:t>Introduce Creativity as the skill used to think of new ideas. </a:t>
            </a:r>
          </a:p>
          <a:p>
            <a:pPr>
              <a:lnSpc>
                <a:spcPct val="120000"/>
              </a:lnSpc>
              <a:spcAft>
                <a:spcPts val="600"/>
              </a:spcAft>
            </a:pP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r>
              <a:rPr lang="en-GB" sz="1800" dirty="0">
                <a:effectLst/>
                <a:latin typeface="Arial" panose="020B0604020202020204" pitchFamily="34" charset="0"/>
                <a:ea typeface="Arial" panose="020B0604020202020204" pitchFamily="34" charset="0"/>
                <a:cs typeface="Times New Roman" panose="02020603050405020304" pitchFamily="18" charset="0"/>
              </a:rPr>
              <a:t>Explain that throughout the lesson, children will be building their understanding of how ideas can be generated to improve something.</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8DC993-C0AB-7145-A5E3-AB377573BF8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171590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P</a:t>
            </a:r>
            <a:r>
              <a:rPr lang="en-GB" dirty="0" err="1">
                <a:cs typeface="Calibri"/>
              </a:rPr>
              <a:t>rovide</a:t>
            </a:r>
            <a:r>
              <a:rPr lang="en-GB" dirty="0">
                <a:cs typeface="Calibri"/>
              </a:rPr>
              <a:t> model (15 mins)</a:t>
            </a:r>
          </a:p>
          <a:p>
            <a:endParaRPr lang="en-GB" dirty="0">
              <a:cs typeface="Calibri"/>
            </a:endParaRPr>
          </a:p>
          <a:p>
            <a:pPr>
              <a:lnSpc>
                <a:spcPct val="120000"/>
              </a:lnSpc>
              <a:spcAft>
                <a:spcPts val="600"/>
              </a:spcAft>
            </a:pPr>
            <a:r>
              <a:rPr lang="en-GB" sz="1800" dirty="0">
                <a:effectLst/>
                <a:latin typeface="Arial" panose="020B0604020202020204" pitchFamily="34" charset="0"/>
                <a:ea typeface="Arial" panose="020B0604020202020204" pitchFamily="34" charset="0"/>
                <a:cs typeface="Arial" panose="020B0604020202020204" pitchFamily="34" charset="0"/>
              </a:rPr>
              <a:t>Show the three images of ways of cooking. Explain that these were used in the past and some are used in the present. Which of these was used first / earliest? How do we know? </a:t>
            </a:r>
          </a:p>
          <a:p>
            <a:pPr>
              <a:lnSpc>
                <a:spcPct val="120000"/>
              </a:lnSpc>
              <a:spcAft>
                <a:spcPts val="600"/>
              </a:spcAft>
            </a:pP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pPr>
              <a:lnSpc>
                <a:spcPct val="120000"/>
              </a:lnSpc>
              <a:spcAft>
                <a:spcPts val="600"/>
              </a:spcAft>
            </a:pPr>
            <a:r>
              <a:rPr lang="en-GB" sz="1800" dirty="0">
                <a:effectLst/>
                <a:latin typeface="Arial" panose="020B0604020202020204" pitchFamily="34" charset="0"/>
                <a:ea typeface="Arial" panose="020B0604020202020204" pitchFamily="34" charset="0"/>
                <a:cs typeface="Arial" panose="020B0604020202020204" pitchFamily="34" charset="0"/>
              </a:rPr>
              <a:t>Click on the screen for it to move into the correct place on the structure. Ask the children what the problem would be if we still cooked like this.</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endParaRPr lang="en-GB" sz="1800" dirty="0">
              <a:effectLst/>
              <a:latin typeface="Arial" panose="020B0604020202020204" pitchFamily="34" charset="0"/>
              <a:ea typeface="Arial" panose="020B0604020202020204" pitchFamily="34" charset="0"/>
            </a:endParaRPr>
          </a:p>
          <a:p>
            <a:r>
              <a:rPr lang="en-GB" sz="1800" dirty="0">
                <a:effectLst/>
                <a:latin typeface="Arial" panose="020B0604020202020204" pitchFamily="34" charset="0"/>
                <a:ea typeface="Arial" panose="020B0604020202020204" pitchFamily="34" charset="0"/>
              </a:rPr>
              <a:t>Children to suggest why the pot over the fire would be difficult to use now. Facilitator to click the slide and through discussion, introduce the idea that it is cleaner, safer and more efficient. </a:t>
            </a:r>
          </a:p>
          <a:p>
            <a:endParaRPr lang="en-GB" sz="1800" dirty="0">
              <a:effectLst/>
              <a:latin typeface="Arial" panose="020B0604020202020204" pitchFamily="34" charset="0"/>
              <a:ea typeface="Arial" panose="020B0604020202020204" pitchFamily="34" charset="0"/>
            </a:endParaRPr>
          </a:p>
          <a:p>
            <a:r>
              <a:rPr lang="en-GB" sz="1800" dirty="0">
                <a:effectLst/>
                <a:latin typeface="Arial" panose="020B0604020202020204" pitchFamily="34" charset="0"/>
                <a:ea typeface="Arial" panose="020B0604020202020204" pitchFamily="34" charset="0"/>
              </a:rPr>
              <a:t>Repeat for the traditional oven and the microwave. With each one of the first two, identify the problem with them and why, therefore, the next one was developed.</a:t>
            </a:r>
            <a:endParaRPr lang="en-GB" dirty="0">
              <a:cs typeface="Calibri"/>
            </a:endParaRPr>
          </a:p>
        </p:txBody>
      </p:sp>
      <p:sp>
        <p:nvSpPr>
          <p:cNvPr id="4" name="Slide Number Placeholder 3"/>
          <p:cNvSpPr>
            <a:spLocks noGrp="1"/>
          </p:cNvSpPr>
          <p:nvPr>
            <p:ph type="sldNum" sz="quarter" idx="5"/>
          </p:nvPr>
        </p:nvSpPr>
        <p:spPr/>
        <p:txBody>
          <a:bodyPr/>
          <a:lstStyle/>
          <a:p>
            <a:fld id="{818DC993-C0AB-7145-A5E3-AB377573BF85}" type="slidenum">
              <a:rPr lang="en-US" smtClean="0"/>
              <a:t>11</a:t>
            </a:fld>
            <a:endParaRPr lang="en-US"/>
          </a:p>
        </p:txBody>
      </p:sp>
    </p:spTree>
    <p:extLst>
      <p:ext uri="{BB962C8B-B14F-4D97-AF65-F5344CB8AC3E}">
        <p14:creationId xmlns:p14="http://schemas.microsoft.com/office/powerpoint/2010/main" val="21738010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Pupil practice (20 mins)</a:t>
            </a:r>
          </a:p>
          <a:p>
            <a:endParaRPr lang="en-US" dirty="0">
              <a:cs typeface="Calibri"/>
            </a:endParaRPr>
          </a:p>
          <a:p>
            <a:r>
              <a:rPr lang="en-GB" sz="1800" dirty="0">
                <a:effectLst/>
                <a:latin typeface="Arial" panose="020B0604020202020204" pitchFamily="34" charset="0"/>
                <a:ea typeface="Arial" panose="020B0604020202020204" pitchFamily="34" charset="0"/>
              </a:rPr>
              <a:t>Children will choose a selection of three images of items that are familiar to them. All of them are items that eventually rely on electricity. They will cut them out and place them onto the structure.</a:t>
            </a:r>
            <a:endParaRPr lang="en-US" sz="1800" dirty="0">
              <a:effectLst/>
              <a:latin typeface="Arial" panose="020B0604020202020204" pitchFamily="34" charset="0"/>
              <a:ea typeface="Arial" panose="020B0604020202020204" pitchFamily="34" charset="0"/>
              <a:cs typeface="Calibri"/>
            </a:endParaRPr>
          </a:p>
          <a:p>
            <a:pPr>
              <a:lnSpc>
                <a:spcPct val="120000"/>
              </a:lnSpc>
              <a:spcAft>
                <a:spcPts val="600"/>
              </a:spcAft>
            </a:pP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pPr>
              <a:lnSpc>
                <a:spcPct val="120000"/>
              </a:lnSpc>
              <a:spcAft>
                <a:spcPts val="600"/>
              </a:spcAft>
            </a:pPr>
            <a:r>
              <a:rPr lang="en-GB" sz="1800" b="0" dirty="0">
                <a:solidFill>
                  <a:srgbClr val="FFFFFF"/>
                </a:solidFill>
                <a:effectLst/>
                <a:latin typeface="Arial" panose="020B0604020202020204" pitchFamily="34" charset="0"/>
                <a:ea typeface="Arial" panose="020B0604020202020204" pitchFamily="34" charset="0"/>
                <a:cs typeface="Arial" panose="020B0604020202020204" pitchFamily="34" charset="0"/>
              </a:rPr>
              <a:t>Children to stick the three items into the correct order on their sheets and then explain what has changed in the different solutions using the key words cleaner, safer and more efficient.</a:t>
            </a:r>
          </a:p>
          <a:p>
            <a:pPr>
              <a:lnSpc>
                <a:spcPct val="120000"/>
              </a:lnSpc>
              <a:spcAft>
                <a:spcPts val="600"/>
              </a:spcAft>
            </a:pPr>
            <a:endParaRPr lang="en-GB" sz="1800" b="0" dirty="0">
              <a:effectLst/>
              <a:latin typeface="Arial" panose="020B0604020202020204" pitchFamily="34" charset="0"/>
              <a:ea typeface="Arial" panose="020B0604020202020204" pitchFamily="34" charset="0"/>
              <a:cs typeface="Times New Roman" panose="02020603050405020304" pitchFamily="18" charset="0"/>
            </a:endParaRPr>
          </a:p>
          <a:p>
            <a:pPr>
              <a:lnSpc>
                <a:spcPct val="120000"/>
              </a:lnSpc>
              <a:spcAft>
                <a:spcPts val="600"/>
              </a:spcAft>
            </a:pPr>
            <a:r>
              <a:rPr lang="en-GB" sz="1800" b="0" dirty="0">
                <a:solidFill>
                  <a:srgbClr val="FFFFFF"/>
                </a:solidFill>
                <a:effectLst/>
                <a:latin typeface="Arial" panose="020B0604020202020204" pitchFamily="34" charset="0"/>
                <a:ea typeface="Arial" panose="020B0604020202020204" pitchFamily="34" charset="0"/>
                <a:cs typeface="Arial" panose="020B0604020202020204" pitchFamily="34" charset="0"/>
              </a:rPr>
              <a:t>Repeat with a second and possibly third example if there is time.</a:t>
            </a:r>
            <a:endParaRPr lang="en-GB" sz="1800" b="0" dirty="0">
              <a:effectLst/>
              <a:latin typeface="Arial" panose="020B0604020202020204" pitchFamily="34" charset="0"/>
              <a:ea typeface="Arial" panose="020B0604020202020204" pitchFamily="34" charset="0"/>
              <a:cs typeface="Times New Roman" panose="02020603050405020304" pitchFamily="18" charset="0"/>
            </a:endParaRPr>
          </a:p>
          <a:p>
            <a:pPr>
              <a:lnSpc>
                <a:spcPct val="120000"/>
              </a:lnSpc>
              <a:spcAft>
                <a:spcPts val="600"/>
              </a:spcAft>
            </a:pPr>
            <a:endParaRPr lang="en-GB" sz="1800" b="0" dirty="0">
              <a:solidFill>
                <a:srgbClr val="FFFFFF"/>
              </a:solidFill>
              <a:effectLst/>
              <a:latin typeface="Arial" panose="020B0604020202020204" pitchFamily="34" charset="0"/>
              <a:ea typeface="Arial" panose="020B0604020202020204" pitchFamily="34" charset="0"/>
              <a:cs typeface="Arial" panose="020B0604020202020204" pitchFamily="34" charset="0"/>
            </a:endParaRPr>
          </a:p>
          <a:p>
            <a:pPr>
              <a:lnSpc>
                <a:spcPct val="120000"/>
              </a:lnSpc>
              <a:spcAft>
                <a:spcPts val="600"/>
              </a:spcAft>
            </a:pPr>
            <a:r>
              <a:rPr lang="en-GB" sz="1800" b="0" dirty="0">
                <a:solidFill>
                  <a:srgbClr val="FFFFFF"/>
                </a:solidFill>
                <a:effectLst/>
                <a:latin typeface="Arial" panose="020B0604020202020204" pitchFamily="34" charset="0"/>
                <a:ea typeface="Arial" panose="020B0604020202020204" pitchFamily="34" charset="0"/>
                <a:cs typeface="Arial" panose="020B0604020202020204" pitchFamily="34" charset="0"/>
              </a:rPr>
              <a:t>Children to use key vocabulary shown on the sheet to support with this.</a:t>
            </a:r>
            <a:endParaRPr lang="en-GB" sz="1800" b="0" dirty="0">
              <a:effectLst/>
              <a:latin typeface="Arial" panose="020B0604020202020204" pitchFamily="34" charset="0"/>
              <a:ea typeface="Arial" panose="020B0604020202020204" pitchFamily="34" charset="0"/>
              <a:cs typeface="Times New Roman" panose="02020603050405020304" pitchFamily="18" charset="0"/>
            </a:endParaRPr>
          </a:p>
          <a:p>
            <a:pPr>
              <a:lnSpc>
                <a:spcPct val="120000"/>
              </a:lnSpc>
              <a:spcAft>
                <a:spcPts val="600"/>
              </a:spcAft>
            </a:pPr>
            <a:endParaRPr lang="en-GB" sz="1800" b="0" dirty="0">
              <a:solidFill>
                <a:srgbClr val="FFFFFF"/>
              </a:solidFill>
              <a:effectLst/>
              <a:latin typeface="Arial" panose="020B0604020202020204" pitchFamily="34" charset="0"/>
              <a:ea typeface="Calibri" panose="020F0502020204030204" pitchFamily="34" charset="0"/>
              <a:cs typeface="Arial" panose="020B0604020202020204" pitchFamily="34" charset="0"/>
            </a:endParaRPr>
          </a:p>
          <a:p>
            <a:pPr>
              <a:lnSpc>
                <a:spcPct val="120000"/>
              </a:lnSpc>
              <a:spcAft>
                <a:spcPts val="600"/>
              </a:spcAft>
            </a:pPr>
            <a:r>
              <a:rPr lang="en-GB" sz="1800" b="0" dirty="0">
                <a:solidFill>
                  <a:srgbClr val="FFFFFF"/>
                </a:solidFill>
                <a:effectLst/>
                <a:latin typeface="Arial" panose="020B0604020202020204" pitchFamily="34" charset="0"/>
                <a:ea typeface="Calibri" panose="020F0502020204030204" pitchFamily="34" charset="0"/>
                <a:cs typeface="Arial" panose="020B0604020202020204" pitchFamily="34" charset="0"/>
              </a:rPr>
              <a:t>EXT: can you design your own using an example that is not in the kitchen? Children draw this using a blank format. </a:t>
            </a:r>
            <a:endParaRPr lang="en-GB" sz="1800" b="0" dirty="0">
              <a:effectLst/>
              <a:latin typeface="Arial" panose="020B0604020202020204" pitchFamily="34" charset="0"/>
              <a:ea typeface="Arial" panose="020B06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818DC993-C0AB-7145-A5E3-AB377573BF85}" type="slidenum">
              <a:rPr lang="en-US" smtClean="0"/>
              <a:t>12</a:t>
            </a:fld>
            <a:endParaRPr lang="en-US"/>
          </a:p>
        </p:txBody>
      </p:sp>
    </p:spTree>
    <p:extLst>
      <p:ext uri="{BB962C8B-B14F-4D97-AF65-F5344CB8AC3E}">
        <p14:creationId xmlns:p14="http://schemas.microsoft.com/office/powerpoint/2010/main" val="3031646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0000"/>
              </a:lnSpc>
              <a:spcAft>
                <a:spcPts val="600"/>
              </a:spcAft>
            </a:pPr>
            <a:r>
              <a:rPr lang="en-GB" sz="1800" dirty="0">
                <a:effectLst/>
                <a:latin typeface="Arial" panose="020B0604020202020204" pitchFamily="34" charset="0"/>
                <a:ea typeface="Arial" panose="020B0604020202020204" pitchFamily="34" charset="0"/>
                <a:cs typeface="Arial" panose="020B0604020202020204" pitchFamily="34" charset="0"/>
              </a:rPr>
              <a:t>Show all the images (9 in total) on the slide and ask the children to find the related three. Which is the one that is used today out of the three? Why has it been developed this way? </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endParaRPr lang="en-GB" sz="1800" dirty="0">
              <a:effectLst/>
              <a:latin typeface="Arial" panose="020B0604020202020204" pitchFamily="34" charset="0"/>
              <a:ea typeface="Arial" panose="020B0604020202020204" pitchFamily="34" charset="0"/>
            </a:endParaRPr>
          </a:p>
          <a:p>
            <a:r>
              <a:rPr lang="en-GB" sz="1800" dirty="0">
                <a:effectLst/>
                <a:latin typeface="Arial" panose="020B0604020202020204" pitchFamily="34" charset="0"/>
                <a:ea typeface="Arial" panose="020B0604020202020204" pitchFamily="34" charset="0"/>
              </a:rPr>
              <a:t>Ensure children have referred to the key words of cleaner, safer, more efficient.</a:t>
            </a:r>
            <a:endParaRPr lang="en-GB" dirty="0">
              <a:cs typeface="Calibri"/>
            </a:endParaRPr>
          </a:p>
        </p:txBody>
      </p:sp>
      <p:sp>
        <p:nvSpPr>
          <p:cNvPr id="4" name="Slide Number Placeholder 3"/>
          <p:cNvSpPr>
            <a:spLocks noGrp="1"/>
          </p:cNvSpPr>
          <p:nvPr>
            <p:ph type="sldNum" sz="quarter" idx="5"/>
          </p:nvPr>
        </p:nvSpPr>
        <p:spPr/>
        <p:txBody>
          <a:bodyPr/>
          <a:lstStyle/>
          <a:p>
            <a:fld id="{818DC993-C0AB-7145-A5E3-AB377573BF85}" type="slidenum">
              <a:rPr lang="en-US" smtClean="0"/>
              <a:t>13</a:t>
            </a:fld>
            <a:endParaRPr lang="en-US"/>
          </a:p>
        </p:txBody>
      </p:sp>
    </p:spTree>
    <p:extLst>
      <p:ext uri="{BB962C8B-B14F-4D97-AF65-F5344CB8AC3E}">
        <p14:creationId xmlns:p14="http://schemas.microsoft.com/office/powerpoint/2010/main" val="36667491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0000"/>
              </a:lnSpc>
              <a:spcAft>
                <a:spcPts val="600"/>
              </a:spcAft>
            </a:pPr>
            <a:r>
              <a:rPr lang="en-GB" sz="1800" dirty="0">
                <a:effectLst/>
                <a:latin typeface="Arial" panose="020B0604020202020204" pitchFamily="34" charset="0"/>
                <a:ea typeface="Arial" panose="020B0604020202020204" pitchFamily="34" charset="0"/>
                <a:cs typeface="Arial" panose="020B0604020202020204" pitchFamily="34" charset="0"/>
              </a:rPr>
              <a:t>Finally, show three ways of generating power – coal, gas and hydro. </a:t>
            </a:r>
          </a:p>
          <a:p>
            <a:pPr>
              <a:lnSpc>
                <a:spcPct val="120000"/>
              </a:lnSpc>
              <a:spcAft>
                <a:spcPts val="600"/>
              </a:spcAft>
            </a:pP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r>
              <a:rPr lang="en-GB" sz="1800" dirty="0">
                <a:effectLst/>
                <a:latin typeface="Arial" panose="020B0604020202020204" pitchFamily="34" charset="0"/>
                <a:ea typeface="Arial" panose="020B0604020202020204" pitchFamily="34" charset="0"/>
              </a:rPr>
              <a:t>Are children able to sequence these and explain why hydro is the most modern and why? Focus discussion around cleaner, safer, more efficient.</a:t>
            </a:r>
            <a:endParaRPr lang="en-GB" dirty="0">
              <a:cs typeface="Calibri"/>
            </a:endParaRPr>
          </a:p>
        </p:txBody>
      </p:sp>
      <p:sp>
        <p:nvSpPr>
          <p:cNvPr id="4" name="Slide Number Placeholder 3"/>
          <p:cNvSpPr>
            <a:spLocks noGrp="1"/>
          </p:cNvSpPr>
          <p:nvPr>
            <p:ph type="sldNum" sz="quarter" idx="5"/>
          </p:nvPr>
        </p:nvSpPr>
        <p:spPr/>
        <p:txBody>
          <a:bodyPr/>
          <a:lstStyle/>
          <a:p>
            <a:fld id="{818DC993-C0AB-7145-A5E3-AB377573BF85}" type="slidenum">
              <a:rPr lang="en-US" smtClean="0"/>
              <a:t>14</a:t>
            </a:fld>
            <a:endParaRPr lang="en-US"/>
          </a:p>
        </p:txBody>
      </p:sp>
    </p:spTree>
    <p:extLst>
      <p:ext uri="{BB962C8B-B14F-4D97-AF65-F5344CB8AC3E}">
        <p14:creationId xmlns:p14="http://schemas.microsoft.com/office/powerpoint/2010/main" val="8546262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4800" y="2032000"/>
            <a:ext cx="9753600" cy="54864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Times New Roman" panose="02020603050405020304" pitchFamily="18" charset="0"/>
              </a:rPr>
              <a:t>Ask the children what problems SSE are trying to solve when it comes to energy. Ask how Creativity how can be used to solve these types of problems. Guide them towards understanding that creativity is about generating ideas to, in this case, make something better. This will help children understand and communicate the skill they have focussed on alongside their knowledge.</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8DC993-C0AB-7145-A5E3-AB377573BF8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489406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0000"/>
              </a:lnSpc>
              <a:spcAft>
                <a:spcPts val="600"/>
              </a:spcAft>
            </a:pPr>
            <a:r>
              <a:rPr lang="en-GB" sz="1800" dirty="0">
                <a:effectLst/>
                <a:latin typeface="Arial" panose="020B0604020202020204" pitchFamily="34" charset="0"/>
                <a:ea typeface="Arial" panose="020B0604020202020204" pitchFamily="34" charset="0"/>
              </a:rPr>
              <a:t>Explain that SSE are a company who are changing the way we get our electricity to power many of our devices in our homes. </a:t>
            </a:r>
            <a:r>
              <a:rPr lang="en-GB" sz="1800">
                <a:effectLst/>
                <a:latin typeface="Arial" panose="020B0604020202020204" pitchFamily="34" charset="0"/>
                <a:ea typeface="Arial" panose="020B0604020202020204" pitchFamily="34" charset="0"/>
              </a:rPr>
              <a:t>Show the images of SSE renewable energy so children are able to see examples of this in action. </a:t>
            </a:r>
            <a:endParaRPr lang="en-GB" dirty="0">
              <a:cs typeface="Calibri"/>
            </a:endParaRPr>
          </a:p>
        </p:txBody>
      </p:sp>
      <p:sp>
        <p:nvSpPr>
          <p:cNvPr id="4" name="Slide Number Placeholder 3"/>
          <p:cNvSpPr>
            <a:spLocks noGrp="1"/>
          </p:cNvSpPr>
          <p:nvPr>
            <p:ph type="sldNum" sz="quarter" idx="5"/>
          </p:nvPr>
        </p:nvSpPr>
        <p:spPr/>
        <p:txBody>
          <a:bodyPr/>
          <a:lstStyle/>
          <a:p>
            <a:fld id="{818DC993-C0AB-7145-A5E3-AB377573BF85}" type="slidenum">
              <a:rPr lang="en-US" smtClean="0"/>
              <a:t>16</a:t>
            </a:fld>
            <a:endParaRPr lang="en-US"/>
          </a:p>
        </p:txBody>
      </p:sp>
    </p:spTree>
    <p:extLst>
      <p:ext uri="{BB962C8B-B14F-4D97-AF65-F5344CB8AC3E}">
        <p14:creationId xmlns:p14="http://schemas.microsoft.com/office/powerpoint/2010/main" val="34136679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cs typeface="Calibri"/>
              </a:rPr>
              <a:t>Use these timings as a guide – this can be adjusted for the session being led</a:t>
            </a:r>
            <a:endParaRPr lang="en-GB"/>
          </a:p>
        </p:txBody>
      </p:sp>
      <p:sp>
        <p:nvSpPr>
          <p:cNvPr id="4" name="Slide Number Placeholder 3"/>
          <p:cNvSpPr>
            <a:spLocks noGrp="1"/>
          </p:cNvSpPr>
          <p:nvPr>
            <p:ph type="sldNum" sz="quarter" idx="5"/>
          </p:nvPr>
        </p:nvSpPr>
        <p:spPr/>
        <p:txBody>
          <a:bodyPr/>
          <a:lstStyle/>
          <a:p>
            <a:fld id="{F7E14B28-9E7F-480C-8484-20A5F72FDE72}" type="slidenum">
              <a:rPr lang="en-GB" smtClean="0"/>
              <a:t>17</a:t>
            </a:fld>
            <a:endParaRPr lang="en-GB"/>
          </a:p>
        </p:txBody>
      </p:sp>
    </p:spTree>
    <p:extLst>
      <p:ext uri="{BB962C8B-B14F-4D97-AF65-F5344CB8AC3E}">
        <p14:creationId xmlns:p14="http://schemas.microsoft.com/office/powerpoint/2010/main" val="40354768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Ensure host provides feedback via QR link – encourage them to submit examples of pupil work</a:t>
            </a:r>
            <a:endParaRPr lang="en-US" dirty="0"/>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8DC993-C0AB-7145-A5E3-AB377573BF8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023166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If the session is led by an SSE volunteer - briefly explain who SSE are and what they do</a:t>
            </a: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8DC993-C0AB-7145-A5E3-AB377573BF8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048378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cs typeface="Calibri"/>
              </a:rPr>
              <a:t>Do Now (5 mins)</a:t>
            </a:r>
          </a:p>
          <a:p>
            <a:endParaRPr lang="en-GB" dirty="0">
              <a:cs typeface="Calibri"/>
            </a:endParaRPr>
          </a:p>
          <a:p>
            <a:pPr>
              <a:lnSpc>
                <a:spcPct val="120000"/>
              </a:lnSpc>
              <a:spcAft>
                <a:spcPts val="600"/>
              </a:spcAft>
            </a:pPr>
            <a:r>
              <a:rPr lang="en-GB" sz="1800" dirty="0">
                <a:effectLst/>
                <a:latin typeface="Arial" panose="020B0604020202020204" pitchFamily="34" charset="0"/>
                <a:ea typeface="Calibri" panose="020F0502020204030204" pitchFamily="34" charset="0"/>
                <a:cs typeface="Arial" panose="020B0604020202020204" pitchFamily="34" charset="0"/>
              </a:rPr>
              <a:t>Start off with a quickfire task showing a device from the previous session. Children to use the sentence starters to explain what it is, what problem it solves and why it is a good solution.</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pPr>
              <a:lnSpc>
                <a:spcPct val="120000"/>
              </a:lnSpc>
              <a:spcAft>
                <a:spcPts val="600"/>
              </a:spcAft>
            </a:pPr>
            <a:r>
              <a:rPr lang="en-GB" sz="1800" dirty="0">
                <a:effectLst/>
                <a:latin typeface="Arial" panose="020B0604020202020204" pitchFamily="34" charset="0"/>
                <a:ea typeface="Calibri" panose="020F0502020204030204" pitchFamily="34" charset="0"/>
                <a:cs typeface="Arial" panose="020B0604020202020204" pitchFamily="34" charset="0"/>
              </a:rPr>
              <a:t>Model this with the first one for the children. </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endParaRPr lang="en-GB" dirty="0">
              <a:cs typeface="Calibri"/>
            </a:endParaRPr>
          </a:p>
        </p:txBody>
      </p:sp>
      <p:sp>
        <p:nvSpPr>
          <p:cNvPr id="4" name="Slide Number Placeholder 3"/>
          <p:cNvSpPr>
            <a:spLocks noGrp="1"/>
          </p:cNvSpPr>
          <p:nvPr>
            <p:ph type="sldNum" sz="quarter" idx="5"/>
          </p:nvPr>
        </p:nvSpPr>
        <p:spPr/>
        <p:txBody>
          <a:bodyPr/>
          <a:lstStyle/>
          <a:p>
            <a:fld id="{F7E14B28-9E7F-480C-8484-20A5F72FDE72}" type="slidenum">
              <a:rPr lang="en-GB" smtClean="0"/>
              <a:t>3</a:t>
            </a:fld>
            <a:endParaRPr lang="en-GB"/>
          </a:p>
        </p:txBody>
      </p:sp>
    </p:spTree>
    <p:extLst>
      <p:ext uri="{BB962C8B-B14F-4D97-AF65-F5344CB8AC3E}">
        <p14:creationId xmlns:p14="http://schemas.microsoft.com/office/powerpoint/2010/main" val="13931840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dirty="0">
                <a:effectLst/>
                <a:latin typeface="Arial" panose="020B0604020202020204" pitchFamily="34" charset="0"/>
                <a:ea typeface="Calibri" panose="020F0502020204030204" pitchFamily="34" charset="0"/>
              </a:rPr>
              <a:t>Children then to do the other two examples with their partner, doing one of the examples each.</a:t>
            </a:r>
            <a:endParaRPr lang="en-GB" dirty="0">
              <a:cs typeface="Calibri"/>
            </a:endParaRPr>
          </a:p>
        </p:txBody>
      </p:sp>
      <p:sp>
        <p:nvSpPr>
          <p:cNvPr id="4" name="Slide Number Placeholder 3"/>
          <p:cNvSpPr>
            <a:spLocks noGrp="1"/>
          </p:cNvSpPr>
          <p:nvPr>
            <p:ph type="sldNum" sz="quarter" idx="5"/>
          </p:nvPr>
        </p:nvSpPr>
        <p:spPr/>
        <p:txBody>
          <a:bodyPr/>
          <a:lstStyle/>
          <a:p>
            <a:fld id="{F7E14B28-9E7F-480C-8484-20A5F72FDE72}" type="slidenum">
              <a:rPr lang="en-GB" smtClean="0"/>
              <a:t>4</a:t>
            </a:fld>
            <a:endParaRPr lang="en-GB"/>
          </a:p>
        </p:txBody>
      </p:sp>
    </p:spTree>
    <p:extLst>
      <p:ext uri="{BB962C8B-B14F-4D97-AF65-F5344CB8AC3E}">
        <p14:creationId xmlns:p14="http://schemas.microsoft.com/office/powerpoint/2010/main" val="7141085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dirty="0">
                <a:effectLst/>
                <a:latin typeface="Arial" panose="020B0604020202020204" pitchFamily="34" charset="0"/>
                <a:ea typeface="Calibri" panose="020F0502020204030204" pitchFamily="34" charset="0"/>
              </a:rPr>
              <a:t>Children then to do the other two examples with their partner, doing one of the examples each.</a:t>
            </a:r>
            <a:endParaRPr lang="en-GB" dirty="0">
              <a:cs typeface="Calibri"/>
            </a:endParaRPr>
          </a:p>
        </p:txBody>
      </p:sp>
      <p:sp>
        <p:nvSpPr>
          <p:cNvPr id="4" name="Slide Number Placeholder 3"/>
          <p:cNvSpPr>
            <a:spLocks noGrp="1"/>
          </p:cNvSpPr>
          <p:nvPr>
            <p:ph type="sldNum" sz="quarter" idx="5"/>
          </p:nvPr>
        </p:nvSpPr>
        <p:spPr/>
        <p:txBody>
          <a:bodyPr/>
          <a:lstStyle/>
          <a:p>
            <a:fld id="{F7E14B28-9E7F-480C-8484-20A5F72FDE72}" type="slidenum">
              <a:rPr lang="en-GB" smtClean="0"/>
              <a:t>5</a:t>
            </a:fld>
            <a:endParaRPr lang="en-GB"/>
          </a:p>
        </p:txBody>
      </p:sp>
    </p:spTree>
    <p:extLst>
      <p:ext uri="{BB962C8B-B14F-4D97-AF65-F5344CB8AC3E}">
        <p14:creationId xmlns:p14="http://schemas.microsoft.com/office/powerpoint/2010/main" val="36175188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r>
              <a:rPr lang="en-GB" dirty="0">
                <a:latin typeface="Calibri"/>
                <a:ea typeface="Open Sans Light"/>
                <a:cs typeface="Calibri"/>
              </a:rPr>
              <a:t>Explain key words used in the lesson </a:t>
            </a:r>
          </a:p>
          <a:p>
            <a:endParaRPr lang="en-GB" sz="1800" dirty="0">
              <a:latin typeface="Poppins"/>
              <a:ea typeface="Open Sans Light"/>
              <a:cs typeface="Poppins"/>
            </a:endParaRPr>
          </a:p>
        </p:txBody>
      </p:sp>
      <p:sp>
        <p:nvSpPr>
          <p:cNvPr id="4" name="Slide Number Placeholder 3"/>
          <p:cNvSpPr>
            <a:spLocks noGrp="1"/>
          </p:cNvSpPr>
          <p:nvPr>
            <p:ph type="sldNum" sz="quarter" idx="5"/>
          </p:nvPr>
        </p:nvSpPr>
        <p:spPr/>
        <p:txBody>
          <a:bodyPr/>
          <a:lstStyle/>
          <a:p>
            <a:fld id="{E6C52E12-A4E8-4240-A60B-46F23F0211F1}" type="slidenum">
              <a:rPr lang="en-GB" smtClean="0"/>
              <a:t>6</a:t>
            </a:fld>
            <a:endParaRPr lang="en-GB"/>
          </a:p>
        </p:txBody>
      </p:sp>
    </p:spTree>
    <p:extLst>
      <p:ext uri="{BB962C8B-B14F-4D97-AF65-F5344CB8AC3E}">
        <p14:creationId xmlns:p14="http://schemas.microsoft.com/office/powerpoint/2010/main" val="13565537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Introduction (10 mins)</a:t>
            </a:r>
          </a:p>
          <a:p>
            <a:endParaRPr lang="en-US" dirty="0">
              <a:cs typeface="Calibri"/>
            </a:endParaRPr>
          </a:p>
          <a:p>
            <a:pPr>
              <a:lnSpc>
                <a:spcPct val="120000"/>
              </a:lnSpc>
              <a:spcAft>
                <a:spcPts val="600"/>
              </a:spcAft>
            </a:pPr>
            <a:r>
              <a:rPr lang="en-GB" sz="1800" dirty="0">
                <a:effectLst/>
                <a:latin typeface="Arial" panose="020B0604020202020204" pitchFamily="34" charset="0"/>
                <a:ea typeface="Arial" panose="020B0604020202020204" pitchFamily="34" charset="0"/>
                <a:cs typeface="Arial" panose="020B0604020202020204" pitchFamily="34" charset="0"/>
              </a:rPr>
              <a:t>Show the slide asking What is a device? </a:t>
            </a:r>
          </a:p>
          <a:p>
            <a:pPr>
              <a:lnSpc>
                <a:spcPct val="120000"/>
              </a:lnSpc>
              <a:spcAft>
                <a:spcPts val="600"/>
              </a:spcAft>
            </a:pP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pPr>
              <a:lnSpc>
                <a:spcPct val="120000"/>
              </a:lnSpc>
              <a:spcAft>
                <a:spcPts val="600"/>
              </a:spcAft>
            </a:pPr>
            <a:r>
              <a:rPr lang="en-GB" sz="1800" dirty="0">
                <a:effectLst/>
                <a:latin typeface="Arial" panose="020B0604020202020204" pitchFamily="34" charset="0"/>
                <a:ea typeface="Arial" panose="020B0604020202020204" pitchFamily="34" charset="0"/>
                <a:cs typeface="Arial" panose="020B0604020202020204" pitchFamily="34" charset="0"/>
              </a:rPr>
              <a:t>Show images from the slideshow and ask the children what they think a device is and which ones are devices. Common misconception will be that they are drawn to the electronic items however all are devices.</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endParaRPr lang="en-GB" dirty="0">
              <a:cs typeface="Calibri"/>
            </a:endParaRPr>
          </a:p>
          <a:p>
            <a:r>
              <a:rPr lang="en-GB" sz="1800" dirty="0">
                <a:effectLst/>
                <a:latin typeface="Arial" panose="020B0604020202020204" pitchFamily="34" charset="0"/>
                <a:ea typeface="Arial" panose="020B0604020202020204" pitchFamily="34" charset="0"/>
              </a:rPr>
              <a:t>Explain that a device is a thing made or adapted for a particular purpose. It is likely to be mechanical or electronic equipment. Therefore, it is all of the images shown on the slide.</a:t>
            </a:r>
            <a:endParaRPr lang="en-GB" sz="1800" dirty="0">
              <a:effectLst/>
              <a:latin typeface="Arial" panose="020B0604020202020204" pitchFamily="34" charset="0"/>
              <a:ea typeface="Arial" panose="020B0604020202020204" pitchFamily="34" charset="0"/>
              <a:cs typeface="Calibri"/>
            </a:endParaRPr>
          </a:p>
          <a:p>
            <a:endParaRPr lang="en-GB" sz="1800" dirty="0">
              <a:effectLst/>
              <a:latin typeface="Arial" panose="020B0604020202020204" pitchFamily="34" charset="0"/>
              <a:cs typeface="Calibri"/>
            </a:endParaRPr>
          </a:p>
          <a:p>
            <a:endParaRPr lang="en-GB" dirty="0">
              <a:cs typeface="Calibri"/>
            </a:endParaRPr>
          </a:p>
        </p:txBody>
      </p:sp>
      <p:sp>
        <p:nvSpPr>
          <p:cNvPr id="4" name="Slide Number Placeholder 3"/>
          <p:cNvSpPr>
            <a:spLocks noGrp="1"/>
          </p:cNvSpPr>
          <p:nvPr>
            <p:ph type="sldNum" sz="quarter" idx="5"/>
          </p:nvPr>
        </p:nvSpPr>
        <p:spPr/>
        <p:txBody>
          <a:bodyPr/>
          <a:lstStyle/>
          <a:p>
            <a:fld id="{818DC993-C0AB-7145-A5E3-AB377573BF85}" type="slidenum">
              <a:rPr lang="en-US" smtClean="0"/>
              <a:t>7</a:t>
            </a:fld>
            <a:endParaRPr lang="en-US"/>
          </a:p>
        </p:txBody>
      </p:sp>
    </p:spTree>
    <p:extLst>
      <p:ext uri="{BB962C8B-B14F-4D97-AF65-F5344CB8AC3E}">
        <p14:creationId xmlns:p14="http://schemas.microsoft.com/office/powerpoint/2010/main" val="40168296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0000"/>
              </a:lnSpc>
              <a:spcAft>
                <a:spcPts val="600"/>
              </a:spcAft>
            </a:pPr>
            <a:r>
              <a:rPr lang="en-GB" sz="1800" dirty="0">
                <a:effectLst/>
                <a:latin typeface="Arial" panose="020B0604020202020204" pitchFamily="34" charset="0"/>
                <a:ea typeface="Arial" panose="020B0604020202020204" pitchFamily="34" charset="0"/>
                <a:cs typeface="Arial" panose="020B0604020202020204" pitchFamily="34" charset="0"/>
              </a:rPr>
              <a:t>Show the slide ‘same/different because… </a:t>
            </a:r>
          </a:p>
          <a:p>
            <a:pPr>
              <a:lnSpc>
                <a:spcPct val="120000"/>
              </a:lnSpc>
              <a:spcAft>
                <a:spcPts val="600"/>
              </a:spcAft>
            </a:pP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pPr>
              <a:lnSpc>
                <a:spcPct val="120000"/>
              </a:lnSpc>
              <a:spcAft>
                <a:spcPts val="600"/>
              </a:spcAft>
            </a:pPr>
            <a:r>
              <a:rPr lang="en-GB" sz="1800" dirty="0">
                <a:effectLst/>
                <a:latin typeface="Arial" panose="020B0604020202020204" pitchFamily="34" charset="0"/>
                <a:ea typeface="Arial" panose="020B0604020202020204" pitchFamily="34" charset="0"/>
                <a:cs typeface="Arial" panose="020B0604020202020204" pitchFamily="34" charset="0"/>
              </a:rPr>
              <a:t>Ask the children to speak to a partner to compare the images shown on the comparison grid, thinking about similarities and differences. </a:t>
            </a:r>
          </a:p>
          <a:p>
            <a:pPr>
              <a:lnSpc>
                <a:spcPct val="120000"/>
              </a:lnSpc>
              <a:spcAft>
                <a:spcPts val="600"/>
              </a:spcAft>
            </a:pP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r>
              <a:rPr lang="en-GB" sz="1800" dirty="0">
                <a:effectLst/>
                <a:latin typeface="Arial" panose="020B0604020202020204" pitchFamily="34" charset="0"/>
                <a:ea typeface="Arial" panose="020B0604020202020204" pitchFamily="34" charset="0"/>
              </a:rPr>
              <a:t>Children discuss the three images in the comparison grid shown on the slide: a fire with a cooking pot over, an oven, a microwave. Children to discuss how they are similar / different.</a:t>
            </a:r>
            <a:endParaRPr lang="en-GB" sz="1800" dirty="0">
              <a:effectLst/>
              <a:latin typeface="Arial" panose="020B0604020202020204" pitchFamily="34" charset="0"/>
              <a:cs typeface="Calibri"/>
            </a:endParaRPr>
          </a:p>
        </p:txBody>
      </p:sp>
      <p:sp>
        <p:nvSpPr>
          <p:cNvPr id="4" name="Slide Number Placeholder 3"/>
          <p:cNvSpPr>
            <a:spLocks noGrp="1"/>
          </p:cNvSpPr>
          <p:nvPr>
            <p:ph type="sldNum" sz="quarter" idx="5"/>
          </p:nvPr>
        </p:nvSpPr>
        <p:spPr/>
        <p:txBody>
          <a:bodyPr/>
          <a:lstStyle/>
          <a:p>
            <a:fld id="{818DC993-C0AB-7145-A5E3-AB377573BF85}" type="slidenum">
              <a:rPr lang="en-US" smtClean="0"/>
              <a:t>8</a:t>
            </a:fld>
            <a:endParaRPr lang="en-US"/>
          </a:p>
        </p:txBody>
      </p:sp>
    </p:spTree>
    <p:extLst>
      <p:ext uri="{BB962C8B-B14F-4D97-AF65-F5344CB8AC3E}">
        <p14:creationId xmlns:p14="http://schemas.microsoft.com/office/powerpoint/2010/main" val="3575170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Discuss the big question in the context of the devices already explored. </a:t>
            </a:r>
            <a:endParaRPr lang="en-GB" dirty="0">
              <a:cs typeface="Calibri"/>
            </a:endParaRPr>
          </a:p>
        </p:txBody>
      </p:sp>
      <p:sp>
        <p:nvSpPr>
          <p:cNvPr id="4" name="Slide Number Placeholder 3"/>
          <p:cNvSpPr>
            <a:spLocks noGrp="1"/>
          </p:cNvSpPr>
          <p:nvPr>
            <p:ph type="sldNum" sz="quarter" idx="5"/>
          </p:nvPr>
        </p:nvSpPr>
        <p:spPr/>
        <p:txBody>
          <a:bodyPr/>
          <a:lstStyle/>
          <a:p>
            <a:fld id="{818DC993-C0AB-7145-A5E3-AB377573BF85}" type="slidenum">
              <a:rPr lang="en-US" smtClean="0"/>
              <a:t>9</a:t>
            </a:fld>
            <a:endParaRPr lang="en-US"/>
          </a:p>
        </p:txBody>
      </p:sp>
    </p:spTree>
    <p:extLst>
      <p:ext uri="{BB962C8B-B14F-4D97-AF65-F5344CB8AC3E}">
        <p14:creationId xmlns:p14="http://schemas.microsoft.com/office/powerpoint/2010/main" val="34057510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0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0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1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8.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8.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3" Type="http://schemas.openxmlformats.org/officeDocument/2006/relationships/image" Target="../media/image39.svg"/><Relationship Id="rId18" Type="http://schemas.openxmlformats.org/officeDocument/2006/relationships/image" Target="../media/image44.png"/><Relationship Id="rId26" Type="http://schemas.openxmlformats.org/officeDocument/2006/relationships/image" Target="../media/image52.png"/><Relationship Id="rId39" Type="http://schemas.openxmlformats.org/officeDocument/2006/relationships/image" Target="../media/image65.svg"/><Relationship Id="rId21" Type="http://schemas.openxmlformats.org/officeDocument/2006/relationships/image" Target="../media/image47.svg"/><Relationship Id="rId34" Type="http://schemas.openxmlformats.org/officeDocument/2006/relationships/image" Target="../media/image60.png"/><Relationship Id="rId42" Type="http://schemas.openxmlformats.org/officeDocument/2006/relationships/image" Target="../media/image68.png"/><Relationship Id="rId47" Type="http://schemas.openxmlformats.org/officeDocument/2006/relationships/image" Target="../media/image73.svg"/><Relationship Id="rId50" Type="http://schemas.openxmlformats.org/officeDocument/2006/relationships/image" Target="../media/image76.png"/><Relationship Id="rId55" Type="http://schemas.openxmlformats.org/officeDocument/2006/relationships/image" Target="../media/image81.svg"/><Relationship Id="rId7" Type="http://schemas.openxmlformats.org/officeDocument/2006/relationships/image" Target="../media/image33.svg"/><Relationship Id="rId2" Type="http://schemas.openxmlformats.org/officeDocument/2006/relationships/image" Target="../media/image28.png"/><Relationship Id="rId16" Type="http://schemas.openxmlformats.org/officeDocument/2006/relationships/image" Target="../media/image42.png"/><Relationship Id="rId29" Type="http://schemas.openxmlformats.org/officeDocument/2006/relationships/image" Target="../media/image55.svg"/><Relationship Id="rId11" Type="http://schemas.openxmlformats.org/officeDocument/2006/relationships/image" Target="../media/image37.svg"/><Relationship Id="rId24" Type="http://schemas.openxmlformats.org/officeDocument/2006/relationships/image" Target="../media/image50.png"/><Relationship Id="rId32" Type="http://schemas.openxmlformats.org/officeDocument/2006/relationships/image" Target="../media/image58.png"/><Relationship Id="rId37" Type="http://schemas.openxmlformats.org/officeDocument/2006/relationships/image" Target="../media/image63.svg"/><Relationship Id="rId40" Type="http://schemas.openxmlformats.org/officeDocument/2006/relationships/image" Target="../media/image66.png"/><Relationship Id="rId45" Type="http://schemas.openxmlformats.org/officeDocument/2006/relationships/image" Target="../media/image71.svg"/><Relationship Id="rId53" Type="http://schemas.openxmlformats.org/officeDocument/2006/relationships/image" Target="../media/image79.svg"/><Relationship Id="rId5" Type="http://schemas.openxmlformats.org/officeDocument/2006/relationships/image" Target="../media/image31.svg"/><Relationship Id="rId10" Type="http://schemas.openxmlformats.org/officeDocument/2006/relationships/image" Target="../media/image36.png"/><Relationship Id="rId19" Type="http://schemas.openxmlformats.org/officeDocument/2006/relationships/image" Target="../media/image45.svg"/><Relationship Id="rId31" Type="http://schemas.openxmlformats.org/officeDocument/2006/relationships/image" Target="../media/image57.svg"/><Relationship Id="rId44" Type="http://schemas.openxmlformats.org/officeDocument/2006/relationships/image" Target="../media/image70.png"/><Relationship Id="rId52" Type="http://schemas.openxmlformats.org/officeDocument/2006/relationships/image" Target="../media/image78.png"/><Relationship Id="rId4" Type="http://schemas.openxmlformats.org/officeDocument/2006/relationships/image" Target="../media/image30.png"/><Relationship Id="rId9" Type="http://schemas.openxmlformats.org/officeDocument/2006/relationships/image" Target="../media/image35.svg"/><Relationship Id="rId14" Type="http://schemas.openxmlformats.org/officeDocument/2006/relationships/image" Target="../media/image40.png"/><Relationship Id="rId22" Type="http://schemas.openxmlformats.org/officeDocument/2006/relationships/image" Target="../media/image48.png"/><Relationship Id="rId27" Type="http://schemas.openxmlformats.org/officeDocument/2006/relationships/image" Target="../media/image53.svg"/><Relationship Id="rId30" Type="http://schemas.openxmlformats.org/officeDocument/2006/relationships/image" Target="../media/image56.png"/><Relationship Id="rId35" Type="http://schemas.openxmlformats.org/officeDocument/2006/relationships/image" Target="../media/image61.svg"/><Relationship Id="rId43" Type="http://schemas.openxmlformats.org/officeDocument/2006/relationships/image" Target="../media/image69.svg"/><Relationship Id="rId48" Type="http://schemas.openxmlformats.org/officeDocument/2006/relationships/image" Target="../media/image74.png"/><Relationship Id="rId8" Type="http://schemas.openxmlformats.org/officeDocument/2006/relationships/image" Target="../media/image34.png"/><Relationship Id="rId51" Type="http://schemas.openxmlformats.org/officeDocument/2006/relationships/image" Target="../media/image77.svg"/><Relationship Id="rId3" Type="http://schemas.openxmlformats.org/officeDocument/2006/relationships/image" Target="../media/image29.svg"/><Relationship Id="rId12" Type="http://schemas.openxmlformats.org/officeDocument/2006/relationships/image" Target="../media/image38.png"/><Relationship Id="rId17" Type="http://schemas.openxmlformats.org/officeDocument/2006/relationships/image" Target="../media/image43.svg"/><Relationship Id="rId25" Type="http://schemas.openxmlformats.org/officeDocument/2006/relationships/image" Target="../media/image51.svg"/><Relationship Id="rId33" Type="http://schemas.openxmlformats.org/officeDocument/2006/relationships/image" Target="../media/image59.svg"/><Relationship Id="rId38" Type="http://schemas.openxmlformats.org/officeDocument/2006/relationships/image" Target="../media/image64.png"/><Relationship Id="rId46" Type="http://schemas.openxmlformats.org/officeDocument/2006/relationships/image" Target="../media/image72.png"/><Relationship Id="rId20" Type="http://schemas.openxmlformats.org/officeDocument/2006/relationships/image" Target="../media/image46.png"/><Relationship Id="rId41" Type="http://schemas.openxmlformats.org/officeDocument/2006/relationships/image" Target="../media/image67.svg"/><Relationship Id="rId54" Type="http://schemas.openxmlformats.org/officeDocument/2006/relationships/image" Target="../media/image80.png"/><Relationship Id="rId1" Type="http://schemas.openxmlformats.org/officeDocument/2006/relationships/slideMaster" Target="../slideMasters/slideMaster2.xml"/><Relationship Id="rId6" Type="http://schemas.openxmlformats.org/officeDocument/2006/relationships/image" Target="../media/image32.png"/><Relationship Id="rId15" Type="http://schemas.openxmlformats.org/officeDocument/2006/relationships/image" Target="../media/image41.svg"/><Relationship Id="rId23" Type="http://schemas.openxmlformats.org/officeDocument/2006/relationships/image" Target="../media/image49.svg"/><Relationship Id="rId28" Type="http://schemas.openxmlformats.org/officeDocument/2006/relationships/image" Target="../media/image54.png"/><Relationship Id="rId36" Type="http://schemas.openxmlformats.org/officeDocument/2006/relationships/image" Target="../media/image62.png"/><Relationship Id="rId49" Type="http://schemas.openxmlformats.org/officeDocument/2006/relationships/image" Target="../media/image75.svg"/></Relationships>
</file>

<file path=ppt/slideLayouts/_rels/slideLayout72.xml.rels><?xml version="1.0" encoding="UTF-8" standalone="yes"?>
<Relationships xmlns="http://schemas.openxmlformats.org/package/2006/relationships"><Relationship Id="rId13" Type="http://schemas.openxmlformats.org/officeDocument/2006/relationships/image" Target="../media/image93.svg"/><Relationship Id="rId18" Type="http://schemas.openxmlformats.org/officeDocument/2006/relationships/image" Target="../media/image98.png"/><Relationship Id="rId26" Type="http://schemas.openxmlformats.org/officeDocument/2006/relationships/image" Target="../media/image106.png"/><Relationship Id="rId39" Type="http://schemas.openxmlformats.org/officeDocument/2006/relationships/image" Target="../media/image119.svg"/><Relationship Id="rId21" Type="http://schemas.openxmlformats.org/officeDocument/2006/relationships/image" Target="../media/image101.svg"/><Relationship Id="rId34" Type="http://schemas.openxmlformats.org/officeDocument/2006/relationships/image" Target="../media/image114.png"/><Relationship Id="rId42" Type="http://schemas.openxmlformats.org/officeDocument/2006/relationships/image" Target="../media/image122.png"/><Relationship Id="rId47" Type="http://schemas.openxmlformats.org/officeDocument/2006/relationships/image" Target="../media/image127.svg"/><Relationship Id="rId50" Type="http://schemas.openxmlformats.org/officeDocument/2006/relationships/image" Target="../media/image130.png"/><Relationship Id="rId55" Type="http://schemas.openxmlformats.org/officeDocument/2006/relationships/image" Target="../media/image135.svg"/><Relationship Id="rId7" Type="http://schemas.openxmlformats.org/officeDocument/2006/relationships/image" Target="../media/image87.svg"/><Relationship Id="rId2" Type="http://schemas.openxmlformats.org/officeDocument/2006/relationships/image" Target="../media/image82.png"/><Relationship Id="rId16" Type="http://schemas.openxmlformats.org/officeDocument/2006/relationships/image" Target="../media/image96.png"/><Relationship Id="rId29" Type="http://schemas.openxmlformats.org/officeDocument/2006/relationships/image" Target="../media/image109.svg"/><Relationship Id="rId11" Type="http://schemas.openxmlformats.org/officeDocument/2006/relationships/image" Target="../media/image91.svg"/><Relationship Id="rId24" Type="http://schemas.openxmlformats.org/officeDocument/2006/relationships/image" Target="../media/image104.png"/><Relationship Id="rId32" Type="http://schemas.openxmlformats.org/officeDocument/2006/relationships/image" Target="../media/image112.png"/><Relationship Id="rId37" Type="http://schemas.openxmlformats.org/officeDocument/2006/relationships/image" Target="../media/image117.svg"/><Relationship Id="rId40" Type="http://schemas.openxmlformats.org/officeDocument/2006/relationships/image" Target="../media/image120.png"/><Relationship Id="rId45" Type="http://schemas.openxmlformats.org/officeDocument/2006/relationships/image" Target="../media/image125.svg"/><Relationship Id="rId53" Type="http://schemas.openxmlformats.org/officeDocument/2006/relationships/image" Target="../media/image133.svg"/><Relationship Id="rId5" Type="http://schemas.openxmlformats.org/officeDocument/2006/relationships/image" Target="../media/image85.svg"/><Relationship Id="rId10" Type="http://schemas.openxmlformats.org/officeDocument/2006/relationships/image" Target="../media/image90.png"/><Relationship Id="rId19" Type="http://schemas.openxmlformats.org/officeDocument/2006/relationships/image" Target="../media/image99.svg"/><Relationship Id="rId31" Type="http://schemas.openxmlformats.org/officeDocument/2006/relationships/image" Target="../media/image111.svg"/><Relationship Id="rId44" Type="http://schemas.openxmlformats.org/officeDocument/2006/relationships/image" Target="../media/image124.png"/><Relationship Id="rId52" Type="http://schemas.openxmlformats.org/officeDocument/2006/relationships/image" Target="../media/image132.png"/><Relationship Id="rId4" Type="http://schemas.openxmlformats.org/officeDocument/2006/relationships/image" Target="../media/image84.png"/><Relationship Id="rId9" Type="http://schemas.openxmlformats.org/officeDocument/2006/relationships/image" Target="../media/image89.svg"/><Relationship Id="rId14" Type="http://schemas.openxmlformats.org/officeDocument/2006/relationships/image" Target="../media/image94.png"/><Relationship Id="rId22" Type="http://schemas.openxmlformats.org/officeDocument/2006/relationships/image" Target="../media/image102.png"/><Relationship Id="rId27" Type="http://schemas.openxmlformats.org/officeDocument/2006/relationships/image" Target="../media/image107.svg"/><Relationship Id="rId30" Type="http://schemas.openxmlformats.org/officeDocument/2006/relationships/image" Target="../media/image110.png"/><Relationship Id="rId35" Type="http://schemas.openxmlformats.org/officeDocument/2006/relationships/image" Target="../media/image115.svg"/><Relationship Id="rId43" Type="http://schemas.openxmlformats.org/officeDocument/2006/relationships/image" Target="../media/image123.svg"/><Relationship Id="rId48" Type="http://schemas.openxmlformats.org/officeDocument/2006/relationships/image" Target="../media/image128.png"/><Relationship Id="rId8" Type="http://schemas.openxmlformats.org/officeDocument/2006/relationships/image" Target="../media/image88.png"/><Relationship Id="rId51" Type="http://schemas.openxmlformats.org/officeDocument/2006/relationships/image" Target="../media/image131.svg"/><Relationship Id="rId3" Type="http://schemas.openxmlformats.org/officeDocument/2006/relationships/image" Target="../media/image83.svg"/><Relationship Id="rId12" Type="http://schemas.openxmlformats.org/officeDocument/2006/relationships/image" Target="../media/image92.png"/><Relationship Id="rId17" Type="http://schemas.openxmlformats.org/officeDocument/2006/relationships/image" Target="../media/image97.svg"/><Relationship Id="rId25" Type="http://schemas.openxmlformats.org/officeDocument/2006/relationships/image" Target="../media/image105.svg"/><Relationship Id="rId33" Type="http://schemas.openxmlformats.org/officeDocument/2006/relationships/image" Target="../media/image113.svg"/><Relationship Id="rId38" Type="http://schemas.openxmlformats.org/officeDocument/2006/relationships/image" Target="../media/image118.png"/><Relationship Id="rId46" Type="http://schemas.openxmlformats.org/officeDocument/2006/relationships/image" Target="../media/image126.png"/><Relationship Id="rId20" Type="http://schemas.openxmlformats.org/officeDocument/2006/relationships/image" Target="../media/image100.png"/><Relationship Id="rId41" Type="http://schemas.openxmlformats.org/officeDocument/2006/relationships/image" Target="../media/image121.svg"/><Relationship Id="rId54" Type="http://schemas.openxmlformats.org/officeDocument/2006/relationships/image" Target="../media/image134.png"/><Relationship Id="rId1" Type="http://schemas.openxmlformats.org/officeDocument/2006/relationships/slideMaster" Target="../slideMasters/slideMaster2.xml"/><Relationship Id="rId6" Type="http://schemas.openxmlformats.org/officeDocument/2006/relationships/image" Target="../media/image86.png"/><Relationship Id="rId15" Type="http://schemas.openxmlformats.org/officeDocument/2006/relationships/image" Target="../media/image95.svg"/><Relationship Id="rId23" Type="http://schemas.openxmlformats.org/officeDocument/2006/relationships/image" Target="../media/image103.svg"/><Relationship Id="rId28" Type="http://schemas.openxmlformats.org/officeDocument/2006/relationships/image" Target="../media/image108.png"/><Relationship Id="rId36" Type="http://schemas.openxmlformats.org/officeDocument/2006/relationships/image" Target="../media/image116.png"/><Relationship Id="rId49" Type="http://schemas.openxmlformats.org/officeDocument/2006/relationships/image" Target="../media/image129.svg"/></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8.emf"/><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3_Title Slide_4">
    <p:spTree>
      <p:nvGrpSpPr>
        <p:cNvPr id="1" name=""/>
        <p:cNvGrpSpPr/>
        <p:nvPr/>
      </p:nvGrpSpPr>
      <p:grpSpPr>
        <a:xfrm>
          <a:off x="0" y="0"/>
          <a:ext cx="0" cy="0"/>
          <a:chOff x="0" y="0"/>
          <a:chExt cx="0" cy="0"/>
        </a:xfrm>
      </p:grpSpPr>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US"/>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US"/>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dirty="0"/>
              <a:t>LONGER HEADINGS </a:t>
            </a:r>
            <a:endParaRPr lang="en-GB" dirty="0"/>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dirty="0"/>
              <a:t>SHOULD USE THIS LAYOUT</a:t>
            </a:r>
            <a:endParaRPr lang="en-GB" dirty="0"/>
          </a:p>
        </p:txBody>
      </p:sp>
      <p:pic>
        <p:nvPicPr>
          <p:cNvPr id="5" name="Picture 4" descr="A picture containing drawing&#10;&#10;Description automatically generated">
            <a:extLst>
              <a:ext uri="{FF2B5EF4-FFF2-40B4-BE49-F238E27FC236}">
                <a16:creationId xmlns:a16="http://schemas.microsoft.com/office/drawing/2014/main" id="{AF219568-1E0F-4A8D-9A37-5BDC4975C1F8}"/>
              </a:ext>
            </a:extLst>
          </p:cNvP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11106747" y="7238719"/>
            <a:ext cx="5139423" cy="1903857"/>
          </a:xfrm>
          <a:prstGeom prst="rect">
            <a:avLst/>
          </a:prstGeom>
        </p:spPr>
      </p:pic>
      <p:pic>
        <p:nvPicPr>
          <p:cNvPr id="3" name="Picture 2" descr="A picture containing pinwheel, outdoor object, colorful&#10;&#10;Description automatically generated">
            <a:extLst>
              <a:ext uri="{FF2B5EF4-FFF2-40B4-BE49-F238E27FC236}">
                <a16:creationId xmlns:a16="http://schemas.microsoft.com/office/drawing/2014/main" id="{3F603A7C-A867-5FE4-95D3-E5353F40C2BD}"/>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6229928" y="0"/>
            <a:ext cx="9144000" cy="9144000"/>
          </a:xfrm>
          <a:prstGeom prst="rect">
            <a:avLst/>
          </a:prstGeom>
        </p:spPr>
      </p:pic>
    </p:spTree>
    <p:extLst>
      <p:ext uri="{BB962C8B-B14F-4D97-AF65-F5344CB8AC3E}">
        <p14:creationId xmlns:p14="http://schemas.microsoft.com/office/powerpoint/2010/main" val="28763572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8_Title Slide_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1B30BF7-3484-844D-A005-4A1F5E332C1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682EC38D-2E09-934B-BC64-57CEDB02E0A8}"/>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1509131410"/>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Single Column">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grpSp>
        <p:nvGrpSpPr>
          <p:cNvPr id="17" name="Group 16">
            <a:extLst>
              <a:ext uri="{FF2B5EF4-FFF2-40B4-BE49-F238E27FC236}">
                <a16:creationId xmlns:a16="http://schemas.microsoft.com/office/drawing/2014/main" id="{40BA41D3-BDCC-46E6-B500-FB0937C2CD1E}"/>
              </a:ext>
            </a:extLst>
          </p:cNvPr>
          <p:cNvGrpSpPr/>
          <p:nvPr userDrawn="1"/>
        </p:nvGrpSpPr>
        <p:grpSpPr>
          <a:xfrm>
            <a:off x="1104904" y="838201"/>
            <a:ext cx="68580" cy="386302"/>
            <a:chOff x="1117600" y="762000"/>
            <a:chExt cx="76200" cy="914400"/>
          </a:xfrm>
        </p:grpSpPr>
        <p:cxnSp>
          <p:nvCxnSpPr>
            <p:cNvPr id="18" name="Straight Connector 17">
              <a:extLst>
                <a:ext uri="{FF2B5EF4-FFF2-40B4-BE49-F238E27FC236}">
                  <a16:creationId xmlns:a16="http://schemas.microsoft.com/office/drawing/2014/main" id="{8DDD51D2-EB56-49D1-9406-563617B46558}"/>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F0385C63-85D6-44E7-8243-B2561774D18B}"/>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Content Placeholder 4">
            <a:extLst>
              <a:ext uri="{FF2B5EF4-FFF2-40B4-BE49-F238E27FC236}">
                <a16:creationId xmlns:a16="http://schemas.microsoft.com/office/drawing/2014/main" id="{1E2BC5FD-12C9-4DB8-994F-49466D7DAD00}"/>
              </a:ext>
            </a:extLst>
          </p:cNvPr>
          <p:cNvSpPr>
            <a:spLocks noGrp="1"/>
          </p:cNvSpPr>
          <p:nvPr>
            <p:ph sz="quarter" idx="12"/>
          </p:nvPr>
        </p:nvSpPr>
        <p:spPr>
          <a:xfrm>
            <a:off x="1219200" y="2163434"/>
            <a:ext cx="13817600" cy="5688013"/>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2" name="Straight Connector 11">
            <a:extLst>
              <a:ext uri="{FF2B5EF4-FFF2-40B4-BE49-F238E27FC236}">
                <a16:creationId xmlns:a16="http://schemas.microsoft.com/office/drawing/2014/main" id="{A74DF6D8-2F0C-CA4E-84BA-9207C46DCF18}"/>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433A063F-CC17-4346-9578-86E635ECBDCB}"/>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1" name="Footer Placeholder 4">
            <a:extLst>
              <a:ext uri="{FF2B5EF4-FFF2-40B4-BE49-F238E27FC236}">
                <a16:creationId xmlns:a16="http://schemas.microsoft.com/office/drawing/2014/main" id="{3A17BC3E-0B62-A04A-B6E6-AC6AF2DB05DF}"/>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6" name="Slide Number Placeholder 5">
            <a:extLst>
              <a:ext uri="{FF2B5EF4-FFF2-40B4-BE49-F238E27FC236}">
                <a16:creationId xmlns:a16="http://schemas.microsoft.com/office/drawing/2014/main" id="{AF4D7C01-DC2D-6540-99B2-4D5E282B980A}"/>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068194238"/>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Subhead 3 Column">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4" y="838200"/>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Content Placeholder 9">
            <a:extLst>
              <a:ext uri="{FF2B5EF4-FFF2-40B4-BE49-F238E27FC236}">
                <a16:creationId xmlns:a16="http://schemas.microsoft.com/office/drawing/2014/main" id="{B521F896-C72A-4808-8E5F-BD943642FECD}"/>
              </a:ext>
            </a:extLst>
          </p:cNvPr>
          <p:cNvSpPr>
            <a:spLocks noGrp="1"/>
          </p:cNvSpPr>
          <p:nvPr>
            <p:ph sz="quarter" idx="25" hasCustomPrompt="1"/>
          </p:nvPr>
        </p:nvSpPr>
        <p:spPr>
          <a:xfrm>
            <a:off x="5846818" y="2269322"/>
            <a:ext cx="4435365" cy="5784615"/>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Text</a:t>
            </a:r>
          </a:p>
          <a:p>
            <a:r>
              <a:rPr lang="en-GB"/>
              <a:t>When creating a PowerPoint presentation, we suggest using font size 26 in Arial so the text is legible </a:t>
            </a:r>
          </a:p>
          <a:p>
            <a:r>
              <a:rPr lang="en-GB"/>
              <a:t>If using multiple levels of bullet points, the indented versions should look like this:</a:t>
            </a:r>
          </a:p>
          <a:p>
            <a:pPr lvl="1"/>
            <a:r>
              <a:rPr lang="en-GB"/>
              <a:t>Text </a:t>
            </a:r>
          </a:p>
          <a:p>
            <a:pPr lvl="2"/>
            <a:r>
              <a:rPr lang="en-GB"/>
              <a:t>Text </a:t>
            </a:r>
          </a:p>
          <a:p>
            <a:pPr lvl="3"/>
            <a:r>
              <a:rPr lang="en-GB"/>
              <a:t>Text </a:t>
            </a:r>
          </a:p>
          <a:p>
            <a:pPr lvl="4"/>
            <a:r>
              <a:rPr lang="en-GB"/>
              <a:t>Text </a:t>
            </a:r>
          </a:p>
        </p:txBody>
      </p:sp>
      <p:sp>
        <p:nvSpPr>
          <p:cNvPr id="12" name="Content Placeholder 9">
            <a:extLst>
              <a:ext uri="{FF2B5EF4-FFF2-40B4-BE49-F238E27FC236}">
                <a16:creationId xmlns:a16="http://schemas.microsoft.com/office/drawing/2014/main" id="{B6E3490B-E9DE-43AD-A68B-56580A22FB88}"/>
              </a:ext>
            </a:extLst>
          </p:cNvPr>
          <p:cNvSpPr>
            <a:spLocks noGrp="1"/>
          </p:cNvSpPr>
          <p:nvPr>
            <p:ph sz="quarter" idx="26" hasCustomPrompt="1"/>
          </p:nvPr>
        </p:nvSpPr>
        <p:spPr>
          <a:xfrm>
            <a:off x="10588739" y="2269308"/>
            <a:ext cx="4435365" cy="5784617"/>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Colours</a:t>
            </a:r>
          </a:p>
          <a:p>
            <a:r>
              <a:rPr lang="en-GB"/>
              <a:t>The template uses the </a:t>
            </a:r>
            <a:r>
              <a:rPr lang="en-US"/>
              <a:t>primary blue and white, and secondary teal </a:t>
            </a:r>
            <a:r>
              <a:rPr lang="en-US" err="1"/>
              <a:t>colours</a:t>
            </a:r>
            <a:endParaRPr lang="en-US"/>
          </a:p>
          <a:p>
            <a:r>
              <a:rPr lang="en-GB"/>
              <a:t>The remaining secondary colours are used for graphs and accent colours. </a:t>
            </a:r>
          </a:p>
          <a:p>
            <a:r>
              <a:rPr lang="en-GB"/>
              <a:t>For optimal accessibility, secondary colours, other than teal or dark grey, should not be used in text</a:t>
            </a:r>
          </a:p>
        </p:txBody>
      </p:sp>
      <p:sp>
        <p:nvSpPr>
          <p:cNvPr id="17" name="Content Placeholder 9">
            <a:extLst>
              <a:ext uri="{FF2B5EF4-FFF2-40B4-BE49-F238E27FC236}">
                <a16:creationId xmlns:a16="http://schemas.microsoft.com/office/drawing/2014/main" id="{50B958F1-7E64-4D53-8425-6F28867607DD}"/>
              </a:ext>
            </a:extLst>
          </p:cNvPr>
          <p:cNvSpPr>
            <a:spLocks noGrp="1"/>
          </p:cNvSpPr>
          <p:nvPr>
            <p:ph sz="quarter" idx="13" hasCustomPrompt="1"/>
          </p:nvPr>
        </p:nvSpPr>
        <p:spPr>
          <a:xfrm>
            <a:off x="1219200" y="2269322"/>
            <a:ext cx="4321061" cy="5784601"/>
          </a:xfrm>
        </p:spPr>
        <p:txBody>
          <a:bodyPr>
            <a:no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Slides</a:t>
            </a:r>
          </a:p>
          <a:p>
            <a:r>
              <a:rPr lang="en-GB"/>
              <a:t>Slide templates are saved in a Master slide deck, accessed via ‘New Slide’</a:t>
            </a:r>
          </a:p>
          <a:p>
            <a:r>
              <a:rPr lang="en-GB"/>
              <a:t>Some slides, like this one, have dual lines running the height of the heading and subhead</a:t>
            </a:r>
          </a:p>
          <a:p>
            <a:r>
              <a:rPr lang="en-US"/>
              <a:t>There are also slides available with only one heading (i.e. no subhead)</a:t>
            </a:r>
          </a:p>
          <a:p>
            <a:r>
              <a:rPr lang="en-US">
                <a:solidFill>
                  <a:schemeClr val="tx1"/>
                </a:solidFill>
              </a:rPr>
              <a:t>The footer line should include the document title and page number</a:t>
            </a:r>
          </a:p>
        </p:txBody>
      </p:sp>
      <p:cxnSp>
        <p:nvCxnSpPr>
          <p:cNvPr id="19" name="Straight Connector 18">
            <a:extLst>
              <a:ext uri="{FF2B5EF4-FFF2-40B4-BE49-F238E27FC236}">
                <a16:creationId xmlns:a16="http://schemas.microsoft.com/office/drawing/2014/main" id="{360CA430-7315-E245-9693-775D2FBE93CF}"/>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0610FC0C-D6FA-CF41-94C8-EC99A03327A9}"/>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6" name="Footer Placeholder 4">
            <a:extLst>
              <a:ext uri="{FF2B5EF4-FFF2-40B4-BE49-F238E27FC236}">
                <a16:creationId xmlns:a16="http://schemas.microsoft.com/office/drawing/2014/main" id="{64174CE3-9EED-B040-9DD8-B650BBD898C6}"/>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8" name="Slide Number Placeholder 5">
            <a:extLst>
              <a:ext uri="{FF2B5EF4-FFF2-40B4-BE49-F238E27FC236}">
                <a16:creationId xmlns:a16="http://schemas.microsoft.com/office/drawing/2014/main" id="{AD8D2718-E8D8-3A4A-8E4E-6BAB5AEA2117}"/>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4064462839"/>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Subhead Intro 3 Column">
    <p:spTree>
      <p:nvGrpSpPr>
        <p:cNvPr id="1" name=""/>
        <p:cNvGrpSpPr/>
        <p:nvPr/>
      </p:nvGrpSpPr>
      <p:grpSpPr>
        <a:xfrm>
          <a:off x="0" y="0"/>
          <a:ext cx="0" cy="0"/>
          <a:chOff x="0" y="0"/>
          <a:chExt cx="0" cy="0"/>
        </a:xfrm>
      </p:grpSpPr>
      <p:sp>
        <p:nvSpPr>
          <p:cNvPr id="23" name="Content Placeholder 9">
            <a:extLst>
              <a:ext uri="{FF2B5EF4-FFF2-40B4-BE49-F238E27FC236}">
                <a16:creationId xmlns:a16="http://schemas.microsoft.com/office/drawing/2014/main" id="{0C532851-4697-4B02-B344-E4852AF78CBF}"/>
              </a:ext>
            </a:extLst>
          </p:cNvPr>
          <p:cNvSpPr>
            <a:spLocks noGrp="1"/>
          </p:cNvSpPr>
          <p:nvPr>
            <p:ph sz="quarter" idx="13"/>
          </p:nvPr>
        </p:nvSpPr>
        <p:spPr>
          <a:xfrm>
            <a:off x="1206500" y="4427969"/>
            <a:ext cx="4333761" cy="3625956"/>
          </a:xfrm>
        </p:spPr>
        <p:txBody>
          <a:bodyPr>
            <a:normAutofit/>
          </a:bodyPr>
          <a:lstStyle>
            <a:lvl1pPr marL="285750" indent="-285750">
              <a:buClr>
                <a:schemeClr val="accent1"/>
              </a:buClr>
              <a:buFont typeface="Arial" panose="020B0604020202020204" pitchFamily="34" charset="0"/>
              <a:buChar char="•"/>
              <a:defRPr sz="1400">
                <a:solidFill>
                  <a:srgbClr val="000000"/>
                </a:solidFill>
              </a:defRPr>
            </a:lvl1pPr>
            <a:lvl2pPr marL="914377" indent="-304792">
              <a:buClr>
                <a:schemeClr val="accent1"/>
              </a:buClr>
              <a:buFont typeface="Arial" panose="020B0604020202020204" pitchFamily="34" charset="0"/>
              <a:buChar char="•"/>
              <a:defRPr sz="1400">
                <a:solidFill>
                  <a:srgbClr val="000000"/>
                </a:solidFill>
              </a:defRPr>
            </a:lvl2pPr>
            <a:lvl3pPr marL="1523962" indent="-304792">
              <a:buClr>
                <a:schemeClr val="accent1"/>
              </a:buClr>
              <a:buFont typeface="Arial" panose="020B0604020202020204" pitchFamily="34" charset="0"/>
              <a:buChar char="•"/>
              <a:defRPr sz="1400">
                <a:solidFill>
                  <a:srgbClr val="000000"/>
                </a:solidFill>
              </a:defRPr>
            </a:lvl3pPr>
            <a:lvl4pPr marL="2133547" indent="-304792">
              <a:buClr>
                <a:schemeClr val="accent1"/>
              </a:buClr>
              <a:buFont typeface="Arial" panose="020B0604020202020204" pitchFamily="34" charset="0"/>
              <a:buChar char="•"/>
              <a:defRPr sz="1400">
                <a:solidFill>
                  <a:srgbClr val="000000"/>
                </a:solidFill>
              </a:defRPr>
            </a:lvl4pPr>
            <a:lvl5pPr marL="2743131" indent="-304792">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4" y="838200"/>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Content Placeholder 9">
            <a:extLst>
              <a:ext uri="{FF2B5EF4-FFF2-40B4-BE49-F238E27FC236}">
                <a16:creationId xmlns:a16="http://schemas.microsoft.com/office/drawing/2014/main" id="{B521F896-C72A-4808-8E5F-BD943642FECD}"/>
              </a:ext>
            </a:extLst>
          </p:cNvPr>
          <p:cNvSpPr>
            <a:spLocks noGrp="1"/>
          </p:cNvSpPr>
          <p:nvPr>
            <p:ph sz="quarter" idx="25"/>
          </p:nvPr>
        </p:nvSpPr>
        <p:spPr>
          <a:xfrm>
            <a:off x="5846818" y="2269322"/>
            <a:ext cx="4435365" cy="5784615"/>
          </a:xfrm>
        </p:spPr>
        <p:txBody>
          <a:bodyPr>
            <a:normAutofit/>
          </a:bodyPr>
          <a:lstStyle>
            <a:lvl1pPr marL="285750" indent="-285750">
              <a:buClr>
                <a:schemeClr val="accent1"/>
              </a:buClr>
              <a:buFont typeface="Arial" panose="020B0604020202020204" pitchFamily="34" charset="0"/>
              <a:buChar char="•"/>
              <a:defRPr sz="1400">
                <a:solidFill>
                  <a:srgbClr val="000000"/>
                </a:solidFill>
              </a:defRPr>
            </a:lvl1pPr>
            <a:lvl2pPr marL="914377" indent="-304792">
              <a:buClr>
                <a:schemeClr val="accent1"/>
              </a:buClr>
              <a:buFont typeface="Arial" panose="020B0604020202020204" pitchFamily="34" charset="0"/>
              <a:buChar char="•"/>
              <a:defRPr sz="1400">
                <a:solidFill>
                  <a:srgbClr val="000000"/>
                </a:solidFill>
              </a:defRPr>
            </a:lvl2pPr>
            <a:lvl3pPr marL="1523962" indent="-304792">
              <a:buClr>
                <a:schemeClr val="accent1"/>
              </a:buClr>
              <a:buFont typeface="Arial" panose="020B0604020202020204" pitchFamily="34" charset="0"/>
              <a:buChar char="•"/>
              <a:defRPr sz="1400">
                <a:solidFill>
                  <a:srgbClr val="000000"/>
                </a:solidFill>
              </a:defRPr>
            </a:lvl3pPr>
            <a:lvl4pPr marL="2133547" indent="-304792">
              <a:buClr>
                <a:schemeClr val="accent1"/>
              </a:buClr>
              <a:buFont typeface="Arial" panose="020B0604020202020204" pitchFamily="34" charset="0"/>
              <a:buChar char="•"/>
              <a:defRPr sz="1400">
                <a:solidFill>
                  <a:srgbClr val="000000"/>
                </a:solidFill>
              </a:defRPr>
            </a:lvl4pPr>
            <a:lvl5pPr marL="2743131" indent="-304792">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2" name="Content Placeholder 9">
            <a:extLst>
              <a:ext uri="{FF2B5EF4-FFF2-40B4-BE49-F238E27FC236}">
                <a16:creationId xmlns:a16="http://schemas.microsoft.com/office/drawing/2014/main" id="{B6E3490B-E9DE-43AD-A68B-56580A22FB88}"/>
              </a:ext>
            </a:extLst>
          </p:cNvPr>
          <p:cNvSpPr>
            <a:spLocks noGrp="1"/>
          </p:cNvSpPr>
          <p:nvPr>
            <p:ph sz="quarter" idx="26"/>
          </p:nvPr>
        </p:nvSpPr>
        <p:spPr>
          <a:xfrm>
            <a:off x="10588739" y="2269308"/>
            <a:ext cx="4435365" cy="5784617"/>
          </a:xfrm>
        </p:spPr>
        <p:txBody>
          <a:bodyPr>
            <a:normAutofit/>
          </a:bodyPr>
          <a:lstStyle>
            <a:lvl1pPr marL="285750" indent="-285750">
              <a:buClr>
                <a:schemeClr val="accent1"/>
              </a:buClr>
              <a:buFont typeface="Arial" panose="020B0604020202020204" pitchFamily="34" charset="0"/>
              <a:buChar char="•"/>
              <a:defRPr sz="1400">
                <a:solidFill>
                  <a:srgbClr val="000000"/>
                </a:solidFill>
              </a:defRPr>
            </a:lvl1pPr>
            <a:lvl2pPr marL="914377" indent="-304792">
              <a:buClr>
                <a:schemeClr val="accent1"/>
              </a:buClr>
              <a:buFont typeface="Arial" panose="020B0604020202020204" pitchFamily="34" charset="0"/>
              <a:buChar char="•"/>
              <a:defRPr sz="1400">
                <a:solidFill>
                  <a:srgbClr val="000000"/>
                </a:solidFill>
              </a:defRPr>
            </a:lvl2pPr>
            <a:lvl3pPr marL="1523962" indent="-304792">
              <a:buClr>
                <a:schemeClr val="accent1"/>
              </a:buClr>
              <a:buFont typeface="Arial" panose="020B0604020202020204" pitchFamily="34" charset="0"/>
              <a:buChar char="•"/>
              <a:defRPr sz="1400">
                <a:solidFill>
                  <a:srgbClr val="000000"/>
                </a:solidFill>
              </a:defRPr>
            </a:lvl3pPr>
            <a:lvl4pPr marL="2133547" indent="-304792">
              <a:buClr>
                <a:schemeClr val="accent1"/>
              </a:buClr>
              <a:buFont typeface="Arial" panose="020B0604020202020204" pitchFamily="34" charset="0"/>
              <a:buChar char="•"/>
              <a:defRPr sz="1400">
                <a:solidFill>
                  <a:srgbClr val="000000"/>
                </a:solidFill>
              </a:defRPr>
            </a:lvl4pPr>
            <a:lvl5pPr marL="2743131" indent="-304792">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6" name="Text Placeholder 4">
            <a:extLst>
              <a:ext uri="{FF2B5EF4-FFF2-40B4-BE49-F238E27FC236}">
                <a16:creationId xmlns:a16="http://schemas.microsoft.com/office/drawing/2014/main" id="{8C9D379A-62E7-4ADE-9403-520A968E5A1F}"/>
              </a:ext>
            </a:extLst>
          </p:cNvPr>
          <p:cNvSpPr>
            <a:spLocks noGrp="1"/>
          </p:cNvSpPr>
          <p:nvPr>
            <p:ph type="body" sz="quarter" idx="27" hasCustomPrompt="1"/>
          </p:nvPr>
        </p:nvSpPr>
        <p:spPr>
          <a:xfrm>
            <a:off x="1206504" y="2269308"/>
            <a:ext cx="4333871" cy="1942330"/>
          </a:xfrm>
        </p:spPr>
        <p:txBody>
          <a:bodyPr>
            <a:normAutofit/>
          </a:bodyPr>
          <a:lstStyle>
            <a:lvl1pPr marL="0" indent="0">
              <a:buNone/>
              <a:defRPr sz="1800">
                <a:solidFill>
                  <a:schemeClr val="accent1"/>
                </a:solidFill>
              </a:defRPr>
            </a:lvl1pPr>
          </a:lstStyle>
          <a:p>
            <a:pPr lvl="0"/>
            <a:r>
              <a:rPr lang="en-US"/>
              <a:t>This slide is for text heavy documents. This text is font size 18 in Arial. </a:t>
            </a:r>
          </a:p>
        </p:txBody>
      </p:sp>
      <p:cxnSp>
        <p:nvCxnSpPr>
          <p:cNvPr id="19" name="Straight Connector 18">
            <a:extLst>
              <a:ext uri="{FF2B5EF4-FFF2-40B4-BE49-F238E27FC236}">
                <a16:creationId xmlns:a16="http://schemas.microsoft.com/office/drawing/2014/main" id="{1BE2308B-0889-624C-844E-BE4624950671}"/>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811C2A0A-6D95-D94D-BCC4-F3D6AD6576AC}"/>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8" name="Footer Placeholder 4">
            <a:extLst>
              <a:ext uri="{FF2B5EF4-FFF2-40B4-BE49-F238E27FC236}">
                <a16:creationId xmlns:a16="http://schemas.microsoft.com/office/drawing/2014/main" id="{D19815E2-9727-444D-82C6-C7DA8A846F9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2" name="Slide Number Placeholder 5">
            <a:extLst>
              <a:ext uri="{FF2B5EF4-FFF2-40B4-BE49-F238E27FC236}">
                <a16:creationId xmlns:a16="http://schemas.microsoft.com/office/drawing/2014/main" id="{A73472DF-FFEA-B841-B6AD-51DC32D402FF}"/>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172868539"/>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Intro 3 Column">
    <p:spTree>
      <p:nvGrpSpPr>
        <p:cNvPr id="1" name=""/>
        <p:cNvGrpSpPr/>
        <p:nvPr/>
      </p:nvGrpSpPr>
      <p:grpSpPr>
        <a:xfrm>
          <a:off x="0" y="0"/>
          <a:ext cx="0" cy="0"/>
          <a:chOff x="0" y="0"/>
          <a:chExt cx="0" cy="0"/>
        </a:xfrm>
      </p:grpSpPr>
      <p:sp>
        <p:nvSpPr>
          <p:cNvPr id="23" name="Content Placeholder 9">
            <a:extLst>
              <a:ext uri="{FF2B5EF4-FFF2-40B4-BE49-F238E27FC236}">
                <a16:creationId xmlns:a16="http://schemas.microsoft.com/office/drawing/2014/main" id="{0C532851-4697-4B02-B344-E4852AF78CBF}"/>
              </a:ext>
            </a:extLst>
          </p:cNvPr>
          <p:cNvSpPr>
            <a:spLocks noGrp="1"/>
          </p:cNvSpPr>
          <p:nvPr>
            <p:ph sz="quarter" idx="13"/>
          </p:nvPr>
        </p:nvSpPr>
        <p:spPr>
          <a:xfrm>
            <a:off x="1231896" y="4427983"/>
            <a:ext cx="4308366" cy="3625955"/>
          </a:xfrm>
        </p:spPr>
        <p:txBody>
          <a:bodyPr>
            <a:normAutofit/>
          </a:bodyPr>
          <a:lstStyle>
            <a:lvl1pPr marL="0" indent="0">
              <a:buNone/>
              <a:defRPr sz="1400">
                <a:solidFill>
                  <a:srgbClr val="000000"/>
                </a:solidFill>
              </a:defRPr>
            </a:lvl1pPr>
            <a:lvl2pPr>
              <a:defRPr sz="1200"/>
            </a:lvl2pPr>
            <a:lvl3pPr>
              <a:defRPr sz="1200"/>
            </a:lvl3pPr>
            <a:lvl4pPr>
              <a:defRPr sz="1200"/>
            </a:lvl4pPr>
            <a:lvl5pPr>
              <a:defRPr sz="1200"/>
            </a:lvl5pPr>
          </a:lstStyle>
          <a:p>
            <a:pPr lvl="0"/>
            <a:r>
              <a:rPr lang="en-GB"/>
              <a:t>Click to edit Master text styles</a:t>
            </a:r>
          </a:p>
        </p:txBody>
      </p:sp>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4" y="838201"/>
            <a:ext cx="68580" cy="42143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Content Placeholder 9">
            <a:extLst>
              <a:ext uri="{FF2B5EF4-FFF2-40B4-BE49-F238E27FC236}">
                <a16:creationId xmlns:a16="http://schemas.microsoft.com/office/drawing/2014/main" id="{B521F896-C72A-4808-8E5F-BD943642FECD}"/>
              </a:ext>
            </a:extLst>
          </p:cNvPr>
          <p:cNvSpPr>
            <a:spLocks noGrp="1"/>
          </p:cNvSpPr>
          <p:nvPr>
            <p:ph sz="quarter" idx="25"/>
          </p:nvPr>
        </p:nvSpPr>
        <p:spPr>
          <a:xfrm>
            <a:off x="5846818" y="2269322"/>
            <a:ext cx="4435365" cy="5784615"/>
          </a:xfrm>
        </p:spPr>
        <p:txBody>
          <a:bodyPr>
            <a:normAutofit/>
          </a:bodyPr>
          <a:lstStyle>
            <a:lvl1pPr marL="0" indent="0">
              <a:buNone/>
              <a:defRPr sz="1400">
                <a:solidFill>
                  <a:srgbClr val="000000"/>
                </a:solidFill>
              </a:defRPr>
            </a:lvl1pPr>
            <a:lvl2pPr>
              <a:defRPr sz="1200"/>
            </a:lvl2pPr>
            <a:lvl3pPr>
              <a:defRPr sz="1200"/>
            </a:lvl3pPr>
            <a:lvl4pPr>
              <a:defRPr sz="1200"/>
            </a:lvl4pPr>
            <a:lvl5pPr>
              <a:defRPr sz="1200"/>
            </a:lvl5pPr>
          </a:lstStyle>
          <a:p>
            <a:pPr lvl="0"/>
            <a:r>
              <a:rPr lang="en-GB"/>
              <a:t>Click to edit Master text styles</a:t>
            </a:r>
          </a:p>
        </p:txBody>
      </p:sp>
      <p:sp>
        <p:nvSpPr>
          <p:cNvPr id="12" name="Content Placeholder 9">
            <a:extLst>
              <a:ext uri="{FF2B5EF4-FFF2-40B4-BE49-F238E27FC236}">
                <a16:creationId xmlns:a16="http://schemas.microsoft.com/office/drawing/2014/main" id="{B6E3490B-E9DE-43AD-A68B-56580A22FB88}"/>
              </a:ext>
            </a:extLst>
          </p:cNvPr>
          <p:cNvSpPr>
            <a:spLocks noGrp="1"/>
          </p:cNvSpPr>
          <p:nvPr>
            <p:ph sz="quarter" idx="26"/>
          </p:nvPr>
        </p:nvSpPr>
        <p:spPr>
          <a:xfrm>
            <a:off x="10588739" y="2269308"/>
            <a:ext cx="4435365" cy="5784617"/>
          </a:xfrm>
        </p:spPr>
        <p:txBody>
          <a:bodyPr>
            <a:normAutofit/>
          </a:bodyPr>
          <a:lstStyle>
            <a:lvl1pPr marL="0" indent="0">
              <a:buNone/>
              <a:defRPr sz="1400">
                <a:solidFill>
                  <a:srgbClr val="000000"/>
                </a:solidFill>
              </a:defRPr>
            </a:lvl1pPr>
            <a:lvl2pPr>
              <a:defRPr sz="1200"/>
            </a:lvl2pPr>
            <a:lvl3pPr>
              <a:defRPr sz="1200"/>
            </a:lvl3pPr>
            <a:lvl4pPr>
              <a:defRPr sz="1200"/>
            </a:lvl4pPr>
            <a:lvl5pPr>
              <a:defRPr sz="1200"/>
            </a:lvl5pPr>
          </a:lstStyle>
          <a:p>
            <a:pPr lvl="0"/>
            <a:r>
              <a:rPr lang="en-GB"/>
              <a:t>Click to edit Master text styles</a:t>
            </a:r>
          </a:p>
        </p:txBody>
      </p:sp>
      <p:sp>
        <p:nvSpPr>
          <p:cNvPr id="5" name="Text Placeholder 4">
            <a:extLst>
              <a:ext uri="{FF2B5EF4-FFF2-40B4-BE49-F238E27FC236}">
                <a16:creationId xmlns:a16="http://schemas.microsoft.com/office/drawing/2014/main" id="{F1F3391A-C355-49FE-934A-5BE8C0788323}"/>
              </a:ext>
            </a:extLst>
          </p:cNvPr>
          <p:cNvSpPr>
            <a:spLocks noGrp="1"/>
          </p:cNvSpPr>
          <p:nvPr>
            <p:ph type="body" sz="quarter" idx="27"/>
          </p:nvPr>
        </p:nvSpPr>
        <p:spPr>
          <a:xfrm>
            <a:off x="1231899" y="2269308"/>
            <a:ext cx="4308476" cy="1942330"/>
          </a:xfrm>
        </p:spPr>
        <p:txBody>
          <a:bodyPr>
            <a:normAutofit/>
          </a:bodyPr>
          <a:lstStyle>
            <a:lvl1pPr marL="0" indent="0">
              <a:buNone/>
              <a:defRPr sz="1800">
                <a:solidFill>
                  <a:schemeClr val="accent1"/>
                </a:solidFill>
              </a:defRPr>
            </a:lvl1pPr>
          </a:lstStyle>
          <a:p>
            <a:pPr lvl="0"/>
            <a:r>
              <a:rPr lang="en-GB"/>
              <a:t>Click to edit Master text styles</a:t>
            </a:r>
          </a:p>
        </p:txBody>
      </p:sp>
      <p:cxnSp>
        <p:nvCxnSpPr>
          <p:cNvPr id="17" name="Straight Connector 16">
            <a:extLst>
              <a:ext uri="{FF2B5EF4-FFF2-40B4-BE49-F238E27FC236}">
                <a16:creationId xmlns:a16="http://schemas.microsoft.com/office/drawing/2014/main" id="{6B4325CA-D453-4D47-AEF6-F162094E0325}"/>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48C0F13D-3F63-BB42-BEC9-FAE0F1072678}"/>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6" name="Footer Placeholder 4">
            <a:extLst>
              <a:ext uri="{FF2B5EF4-FFF2-40B4-BE49-F238E27FC236}">
                <a16:creationId xmlns:a16="http://schemas.microsoft.com/office/drawing/2014/main" id="{82EAE992-1E0E-1D43-818C-86C2B7EB67BC}"/>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9" name="Slide Number Placeholder 5">
            <a:extLst>
              <a:ext uri="{FF2B5EF4-FFF2-40B4-BE49-F238E27FC236}">
                <a16:creationId xmlns:a16="http://schemas.microsoft.com/office/drawing/2014/main" id="{79ACF2CD-CD4E-114D-A7A1-F545DC0B3905}"/>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965363914"/>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Subhead Single Column Image">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7080F458-9C89-412F-9189-2B5E4669CBFF}"/>
              </a:ext>
            </a:extLst>
          </p:cNvPr>
          <p:cNvSpPr>
            <a:spLocks noGrp="1"/>
          </p:cNvSpPr>
          <p:nvPr>
            <p:ph type="pic" sz="quarter" idx="12"/>
          </p:nvPr>
        </p:nvSpPr>
        <p:spPr>
          <a:xfrm>
            <a:off x="11010900" y="0"/>
            <a:ext cx="5245099" cy="7643811"/>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GB"/>
              <a:t>Click icon to add picture</a:t>
            </a:r>
          </a:p>
        </p:txBody>
      </p:sp>
      <p:sp>
        <p:nvSpPr>
          <p:cNvPr id="16" name="Content Placeholder 9">
            <a:extLst>
              <a:ext uri="{FF2B5EF4-FFF2-40B4-BE49-F238E27FC236}">
                <a16:creationId xmlns:a16="http://schemas.microsoft.com/office/drawing/2014/main" id="{6E430ED4-C444-4179-AAC2-01565708AE40}"/>
              </a:ext>
            </a:extLst>
          </p:cNvPr>
          <p:cNvSpPr>
            <a:spLocks noGrp="1"/>
          </p:cNvSpPr>
          <p:nvPr>
            <p:ph sz="quarter" idx="13"/>
          </p:nvPr>
        </p:nvSpPr>
        <p:spPr>
          <a:xfrm>
            <a:off x="1204483" y="2267939"/>
            <a:ext cx="9153744" cy="5375862"/>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23" name="Title 1">
            <a:extLst>
              <a:ext uri="{FF2B5EF4-FFF2-40B4-BE49-F238E27FC236}">
                <a16:creationId xmlns:a16="http://schemas.microsoft.com/office/drawing/2014/main" id="{7D52CBD5-339C-4F50-828C-0011385DAB5B}"/>
              </a:ext>
            </a:extLst>
          </p:cNvPr>
          <p:cNvSpPr>
            <a:spLocks noGrp="1"/>
          </p:cNvSpPr>
          <p:nvPr>
            <p:ph type="title" hasCustomPrompt="1"/>
          </p:nvPr>
        </p:nvSpPr>
        <p:spPr>
          <a:xfrm>
            <a:off x="1219201" y="486833"/>
            <a:ext cx="9141301" cy="1146048"/>
          </a:xfrm>
        </p:spPr>
        <p:txBody>
          <a:bodyPr>
            <a:normAutofit/>
          </a:bodyPr>
          <a:lstStyle>
            <a:lvl1pPr>
              <a:defRPr sz="4400" cap="all" baseline="0"/>
            </a:lvl1pPr>
          </a:lstStyle>
          <a:p>
            <a:r>
              <a:rPr lang="en-US"/>
              <a:t>TITLE</a:t>
            </a:r>
            <a:endParaRPr lang="en-GB"/>
          </a:p>
        </p:txBody>
      </p:sp>
      <p:sp>
        <p:nvSpPr>
          <p:cNvPr id="24" name="Text Placeholder 7">
            <a:extLst>
              <a:ext uri="{FF2B5EF4-FFF2-40B4-BE49-F238E27FC236}">
                <a16:creationId xmlns:a16="http://schemas.microsoft.com/office/drawing/2014/main" id="{25963DA6-53AA-420A-A295-D90C64FA1DAD}"/>
              </a:ext>
            </a:extLst>
          </p:cNvPr>
          <p:cNvSpPr>
            <a:spLocks noGrp="1"/>
          </p:cNvSpPr>
          <p:nvPr>
            <p:ph type="body" sz="quarter" idx="24" hasCustomPrompt="1"/>
          </p:nvPr>
        </p:nvSpPr>
        <p:spPr>
          <a:xfrm>
            <a:off x="1206504" y="1288233"/>
            <a:ext cx="9153744" cy="672704"/>
          </a:xfrm>
        </p:spPr>
        <p:txBody>
          <a:bodyPr>
            <a:noAutofit/>
          </a:bodyPr>
          <a:lstStyle>
            <a:lvl1pPr marL="0" indent="0">
              <a:buNone/>
              <a:defRPr sz="2600">
                <a:solidFill>
                  <a:schemeClr val="accent1"/>
                </a:solidFill>
              </a:defRPr>
            </a:lvl1pPr>
          </a:lstStyle>
          <a:p>
            <a:pPr lvl="0"/>
            <a:r>
              <a:rPr lang="en-US"/>
              <a:t>Subhead</a:t>
            </a:r>
          </a:p>
        </p:txBody>
      </p:sp>
      <p:grpSp>
        <p:nvGrpSpPr>
          <p:cNvPr id="25" name="Group 24">
            <a:extLst>
              <a:ext uri="{FF2B5EF4-FFF2-40B4-BE49-F238E27FC236}">
                <a16:creationId xmlns:a16="http://schemas.microsoft.com/office/drawing/2014/main" id="{784C5B54-AD51-4E2A-A1FF-E02D427C01B9}"/>
              </a:ext>
            </a:extLst>
          </p:cNvPr>
          <p:cNvGrpSpPr/>
          <p:nvPr userDrawn="1"/>
        </p:nvGrpSpPr>
        <p:grpSpPr>
          <a:xfrm>
            <a:off x="1104904" y="838200"/>
            <a:ext cx="68580" cy="794681"/>
            <a:chOff x="1117600" y="762000"/>
            <a:chExt cx="76200" cy="914400"/>
          </a:xfrm>
        </p:grpSpPr>
        <p:cxnSp>
          <p:nvCxnSpPr>
            <p:cNvPr id="26" name="Straight Connector 25">
              <a:extLst>
                <a:ext uri="{FF2B5EF4-FFF2-40B4-BE49-F238E27FC236}">
                  <a16:creationId xmlns:a16="http://schemas.microsoft.com/office/drawing/2014/main" id="{C4CE9FE8-4013-4220-A252-A51D7098C909}"/>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F10FA8E6-535F-4ED7-BC37-A6D2DDAD0AB5}"/>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4" name="Straight Connector 13">
            <a:extLst>
              <a:ext uri="{FF2B5EF4-FFF2-40B4-BE49-F238E27FC236}">
                <a16:creationId xmlns:a16="http://schemas.microsoft.com/office/drawing/2014/main" id="{4CF054FA-8EEA-9741-8B80-2BDCD8E8FA04}"/>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1C75D7F5-C582-D244-98BC-C795F7009CDA}"/>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3" name="Footer Placeholder 4">
            <a:extLst>
              <a:ext uri="{FF2B5EF4-FFF2-40B4-BE49-F238E27FC236}">
                <a16:creationId xmlns:a16="http://schemas.microsoft.com/office/drawing/2014/main" id="{2889D1D0-A5C4-DD4B-89B5-63EF2855E98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9" name="Slide Number Placeholder 5">
            <a:extLst>
              <a:ext uri="{FF2B5EF4-FFF2-40B4-BE49-F238E27FC236}">
                <a16:creationId xmlns:a16="http://schemas.microsoft.com/office/drawing/2014/main" id="{41C6D242-4CBB-8A4E-A392-8F96E5FF7F20}"/>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4044178007"/>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Subhead Single Column 3 Image Tile">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7080F458-9C89-412F-9189-2B5E4669CBFF}"/>
              </a:ext>
            </a:extLst>
          </p:cNvPr>
          <p:cNvSpPr>
            <a:spLocks noGrp="1"/>
          </p:cNvSpPr>
          <p:nvPr>
            <p:ph type="pic" sz="quarter" idx="12"/>
          </p:nvPr>
        </p:nvSpPr>
        <p:spPr>
          <a:xfrm>
            <a:off x="10169525" y="4401313"/>
            <a:ext cx="2497963" cy="2990088"/>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GB"/>
              <a:t>Click icon to add picture</a:t>
            </a:r>
          </a:p>
        </p:txBody>
      </p:sp>
      <p:sp>
        <p:nvSpPr>
          <p:cNvPr id="6" name="Picture Placeholder 5">
            <a:extLst>
              <a:ext uri="{FF2B5EF4-FFF2-40B4-BE49-F238E27FC236}">
                <a16:creationId xmlns:a16="http://schemas.microsoft.com/office/drawing/2014/main" id="{654F66B8-F204-40FD-B4EB-CBB0CEE4186E}"/>
              </a:ext>
            </a:extLst>
          </p:cNvPr>
          <p:cNvSpPr>
            <a:spLocks noGrp="1"/>
          </p:cNvSpPr>
          <p:nvPr>
            <p:ph type="pic" sz="quarter" idx="15"/>
          </p:nvPr>
        </p:nvSpPr>
        <p:spPr>
          <a:xfrm>
            <a:off x="12837922" y="4392913"/>
            <a:ext cx="2313175" cy="2998488"/>
          </a:xfrm>
        </p:spPr>
        <p:txBody>
          <a:bodyPr/>
          <a:lstStyle/>
          <a:p>
            <a:r>
              <a:rPr lang="en-GB"/>
              <a:t>Click icon to add picture</a:t>
            </a:r>
          </a:p>
        </p:txBody>
      </p:sp>
      <p:sp>
        <p:nvSpPr>
          <p:cNvPr id="8" name="Picture Placeholder 7">
            <a:extLst>
              <a:ext uri="{FF2B5EF4-FFF2-40B4-BE49-F238E27FC236}">
                <a16:creationId xmlns:a16="http://schemas.microsoft.com/office/drawing/2014/main" id="{FECBC514-56C5-4E3C-838A-8E282BDAF091}"/>
              </a:ext>
            </a:extLst>
          </p:cNvPr>
          <p:cNvSpPr>
            <a:spLocks noGrp="1"/>
          </p:cNvSpPr>
          <p:nvPr>
            <p:ph type="pic" sz="quarter" idx="16"/>
          </p:nvPr>
        </p:nvSpPr>
        <p:spPr>
          <a:xfrm>
            <a:off x="10170541" y="2281782"/>
            <a:ext cx="4980556" cy="1911703"/>
          </a:xfrm>
        </p:spPr>
        <p:txBody>
          <a:bodyPr/>
          <a:lstStyle/>
          <a:p>
            <a:r>
              <a:rPr lang="en-GB"/>
              <a:t>Click icon to add picture</a:t>
            </a:r>
          </a:p>
        </p:txBody>
      </p:sp>
      <p:sp>
        <p:nvSpPr>
          <p:cNvPr id="14" name="Title 1">
            <a:extLst>
              <a:ext uri="{FF2B5EF4-FFF2-40B4-BE49-F238E27FC236}">
                <a16:creationId xmlns:a16="http://schemas.microsoft.com/office/drawing/2014/main" id="{C0ABBFD1-3795-458E-A80E-4B741268E96C}"/>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6" name="Text Placeholder 7">
            <a:extLst>
              <a:ext uri="{FF2B5EF4-FFF2-40B4-BE49-F238E27FC236}">
                <a16:creationId xmlns:a16="http://schemas.microsoft.com/office/drawing/2014/main" id="{3A2AA23D-FBFF-43FA-BF50-B63C39467357}"/>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17" name="Group 16">
            <a:extLst>
              <a:ext uri="{FF2B5EF4-FFF2-40B4-BE49-F238E27FC236}">
                <a16:creationId xmlns:a16="http://schemas.microsoft.com/office/drawing/2014/main" id="{12F53A7F-8965-4ECA-994E-75D9CE77DB3E}"/>
              </a:ext>
            </a:extLst>
          </p:cNvPr>
          <p:cNvGrpSpPr/>
          <p:nvPr userDrawn="1"/>
        </p:nvGrpSpPr>
        <p:grpSpPr>
          <a:xfrm>
            <a:off x="1104904" y="838200"/>
            <a:ext cx="68580" cy="794681"/>
            <a:chOff x="1117600" y="762000"/>
            <a:chExt cx="76200" cy="914400"/>
          </a:xfrm>
        </p:grpSpPr>
        <p:cxnSp>
          <p:nvCxnSpPr>
            <p:cNvPr id="18" name="Straight Connector 17">
              <a:extLst>
                <a:ext uri="{FF2B5EF4-FFF2-40B4-BE49-F238E27FC236}">
                  <a16:creationId xmlns:a16="http://schemas.microsoft.com/office/drawing/2014/main" id="{C094A902-5C3C-4B77-9D7D-6FBB44076078}"/>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53102D4E-9C92-4049-9062-17748D09E175}"/>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Text Placeholder 4">
            <a:extLst>
              <a:ext uri="{FF2B5EF4-FFF2-40B4-BE49-F238E27FC236}">
                <a16:creationId xmlns:a16="http://schemas.microsoft.com/office/drawing/2014/main" id="{B1D89BBD-6A11-4633-AF3F-DF614ACF03D1}"/>
              </a:ext>
            </a:extLst>
          </p:cNvPr>
          <p:cNvSpPr>
            <a:spLocks noGrp="1"/>
          </p:cNvSpPr>
          <p:nvPr>
            <p:ph type="body" sz="quarter" idx="25"/>
          </p:nvPr>
        </p:nvSpPr>
        <p:spPr>
          <a:xfrm>
            <a:off x="1206503" y="2281782"/>
            <a:ext cx="8289921" cy="5109618"/>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21" name="Straight Connector 20">
            <a:extLst>
              <a:ext uri="{FF2B5EF4-FFF2-40B4-BE49-F238E27FC236}">
                <a16:creationId xmlns:a16="http://schemas.microsoft.com/office/drawing/2014/main" id="{F3CD574D-DAD5-354A-A1FB-839A81A5B9E6}"/>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3" name="Picture 22">
            <a:extLst>
              <a:ext uri="{FF2B5EF4-FFF2-40B4-BE49-F238E27FC236}">
                <a16:creationId xmlns:a16="http://schemas.microsoft.com/office/drawing/2014/main" id="{B4BC9A45-715A-064B-BAEC-F4630AA91317}"/>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20" name="Footer Placeholder 4">
            <a:extLst>
              <a:ext uri="{FF2B5EF4-FFF2-40B4-BE49-F238E27FC236}">
                <a16:creationId xmlns:a16="http://schemas.microsoft.com/office/drawing/2014/main" id="{B97FDE03-23F5-D647-A58E-144BEB6A8B11}"/>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5" name="Slide Number Placeholder 5">
            <a:extLst>
              <a:ext uri="{FF2B5EF4-FFF2-40B4-BE49-F238E27FC236}">
                <a16:creationId xmlns:a16="http://schemas.microsoft.com/office/drawing/2014/main" id="{3395B17D-8086-1145-819A-496AC830CCAC}"/>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574851043"/>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Landscape Image Text">
    <p:spTree>
      <p:nvGrpSpPr>
        <p:cNvPr id="1" name=""/>
        <p:cNvGrpSpPr/>
        <p:nvPr/>
      </p:nvGrpSpPr>
      <p:grpSpPr>
        <a:xfrm>
          <a:off x="0" y="0"/>
          <a:ext cx="0" cy="0"/>
          <a:chOff x="0" y="0"/>
          <a:chExt cx="0" cy="0"/>
        </a:xfrm>
      </p:grpSpPr>
      <p:sp>
        <p:nvSpPr>
          <p:cNvPr id="12" name="Picture Placeholder 8">
            <a:extLst>
              <a:ext uri="{FF2B5EF4-FFF2-40B4-BE49-F238E27FC236}">
                <a16:creationId xmlns:a16="http://schemas.microsoft.com/office/drawing/2014/main" id="{BED005A3-C4D7-4902-B49F-2D9DA522706C}"/>
              </a:ext>
            </a:extLst>
          </p:cNvPr>
          <p:cNvSpPr>
            <a:spLocks noGrp="1"/>
          </p:cNvSpPr>
          <p:nvPr>
            <p:ph type="pic" sz="quarter" idx="12"/>
          </p:nvPr>
        </p:nvSpPr>
        <p:spPr>
          <a:xfrm>
            <a:off x="0" y="0"/>
            <a:ext cx="15138400" cy="3938016"/>
          </a:xfrm>
          <a:custGeom>
            <a:avLst/>
            <a:gdLst>
              <a:gd name="connsiteX0" fmla="*/ 0 w 11353800"/>
              <a:gd name="connsiteY0" fmla="*/ 0 h 2953512"/>
              <a:gd name="connsiteX1" fmla="*/ 11353800 w 11353800"/>
              <a:gd name="connsiteY1" fmla="*/ 0 h 2953512"/>
              <a:gd name="connsiteX2" fmla="*/ 11353800 w 11353800"/>
              <a:gd name="connsiteY2" fmla="*/ 2461250 h 2953512"/>
              <a:gd name="connsiteX3" fmla="*/ 10861538 w 11353800"/>
              <a:gd name="connsiteY3" fmla="*/ 2953512 h 2953512"/>
              <a:gd name="connsiteX4" fmla="*/ 0 w 11353800"/>
              <a:gd name="connsiteY4" fmla="*/ 2953512 h 2953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3800" h="2953512">
                <a:moveTo>
                  <a:pt x="0" y="0"/>
                </a:moveTo>
                <a:lnTo>
                  <a:pt x="11353800" y="0"/>
                </a:lnTo>
                <a:lnTo>
                  <a:pt x="11353800" y="2461250"/>
                </a:lnTo>
                <a:cubicBezTo>
                  <a:pt x="11353800" y="2733119"/>
                  <a:pt x="11133407" y="2953512"/>
                  <a:pt x="10861538" y="2953512"/>
                </a:cubicBezTo>
                <a:lnTo>
                  <a:pt x="0" y="2953512"/>
                </a:lnTo>
                <a:close/>
              </a:path>
            </a:pathLst>
          </a:custGeom>
        </p:spPr>
        <p:txBody>
          <a:bodyPr wrap="square">
            <a:noAutofit/>
          </a:bodyPr>
          <a:lstStyle/>
          <a:p>
            <a:r>
              <a:rPr lang="en-GB"/>
              <a:t>Click icon to add picture</a:t>
            </a:r>
          </a:p>
        </p:txBody>
      </p:sp>
      <p:sp>
        <p:nvSpPr>
          <p:cNvPr id="18" name="Title 1">
            <a:extLst>
              <a:ext uri="{FF2B5EF4-FFF2-40B4-BE49-F238E27FC236}">
                <a16:creationId xmlns:a16="http://schemas.microsoft.com/office/drawing/2014/main" id="{162D4F87-60AF-4901-BF6B-ADC20A201986}"/>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9" name="Text Placeholder 7">
            <a:extLst>
              <a:ext uri="{FF2B5EF4-FFF2-40B4-BE49-F238E27FC236}">
                <a16:creationId xmlns:a16="http://schemas.microsoft.com/office/drawing/2014/main" id="{AC7FE937-45D7-43AC-87F0-F0862ED3DC23}"/>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0" name="Group 19">
            <a:extLst>
              <a:ext uri="{FF2B5EF4-FFF2-40B4-BE49-F238E27FC236}">
                <a16:creationId xmlns:a16="http://schemas.microsoft.com/office/drawing/2014/main" id="{075BC4D5-4C83-465C-96F9-357D3141EE2F}"/>
              </a:ext>
            </a:extLst>
          </p:cNvPr>
          <p:cNvGrpSpPr/>
          <p:nvPr userDrawn="1"/>
        </p:nvGrpSpPr>
        <p:grpSpPr>
          <a:xfrm>
            <a:off x="1104904" y="838200"/>
            <a:ext cx="68580" cy="794681"/>
            <a:chOff x="1117600" y="762000"/>
            <a:chExt cx="76200" cy="914400"/>
          </a:xfrm>
        </p:grpSpPr>
        <p:cxnSp>
          <p:nvCxnSpPr>
            <p:cNvPr id="21" name="Straight Connector 20">
              <a:extLst>
                <a:ext uri="{FF2B5EF4-FFF2-40B4-BE49-F238E27FC236}">
                  <a16:creationId xmlns:a16="http://schemas.microsoft.com/office/drawing/2014/main" id="{0250EC4B-C310-419B-937D-3795B67B0BF5}"/>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B0AC6899-3229-4A65-9A9A-5C22C70148EE}"/>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4" name="Text Placeholder 4">
            <a:extLst>
              <a:ext uri="{FF2B5EF4-FFF2-40B4-BE49-F238E27FC236}">
                <a16:creationId xmlns:a16="http://schemas.microsoft.com/office/drawing/2014/main" id="{9D37BA97-D1FE-4909-966C-94CAFD974EDC}"/>
              </a:ext>
            </a:extLst>
          </p:cNvPr>
          <p:cNvSpPr>
            <a:spLocks noGrp="1"/>
          </p:cNvSpPr>
          <p:nvPr>
            <p:ph type="body" sz="quarter" idx="26"/>
          </p:nvPr>
        </p:nvSpPr>
        <p:spPr>
          <a:xfrm>
            <a:off x="1306552" y="4284137"/>
            <a:ext cx="6821447" cy="2860368"/>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6" name="Straight Connector 15">
            <a:extLst>
              <a:ext uri="{FF2B5EF4-FFF2-40B4-BE49-F238E27FC236}">
                <a16:creationId xmlns:a16="http://schemas.microsoft.com/office/drawing/2014/main" id="{69E12C1A-8699-BC4C-8015-B4FF6276EE2A}"/>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E1453CA1-4060-AB4C-B1F7-A79C21F436F2}"/>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5" name="Footer Placeholder 4">
            <a:extLst>
              <a:ext uri="{FF2B5EF4-FFF2-40B4-BE49-F238E27FC236}">
                <a16:creationId xmlns:a16="http://schemas.microsoft.com/office/drawing/2014/main" id="{249350F0-6A9E-B546-B814-1353E4B0CE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4" name="Slide Number Placeholder 5">
            <a:extLst>
              <a:ext uri="{FF2B5EF4-FFF2-40B4-BE49-F238E27FC236}">
                <a16:creationId xmlns:a16="http://schemas.microsoft.com/office/drawing/2014/main" id="{D573CC46-C021-0A41-A7BD-A5265C1EEC7A}"/>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240529004"/>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Subhead Two Column">
    <p:spTree>
      <p:nvGrpSpPr>
        <p:cNvPr id="1" name=""/>
        <p:cNvGrpSpPr/>
        <p:nvPr/>
      </p:nvGrpSpPr>
      <p:grpSpPr>
        <a:xfrm>
          <a:off x="0" y="0"/>
          <a:ext cx="0" cy="0"/>
          <a:chOff x="0" y="0"/>
          <a:chExt cx="0" cy="0"/>
        </a:xfrm>
      </p:grpSpPr>
      <p:sp>
        <p:nvSpPr>
          <p:cNvPr id="12" name="Text Placeholder 22">
            <a:extLst>
              <a:ext uri="{FF2B5EF4-FFF2-40B4-BE49-F238E27FC236}">
                <a16:creationId xmlns:a16="http://schemas.microsoft.com/office/drawing/2014/main" id="{7959FD6A-CA04-4435-B2C8-8BA8C54622A2}"/>
              </a:ext>
            </a:extLst>
          </p:cNvPr>
          <p:cNvSpPr>
            <a:spLocks noGrp="1"/>
          </p:cNvSpPr>
          <p:nvPr>
            <p:ph type="body" sz="quarter" idx="16"/>
          </p:nvPr>
        </p:nvSpPr>
        <p:spPr>
          <a:xfrm>
            <a:off x="8416034" y="2281785"/>
            <a:ext cx="6620766" cy="5067855"/>
          </a:xfrm>
        </p:spPr>
        <p:txBody>
          <a:bodyPr>
            <a:normAutofit/>
          </a:bodyPr>
          <a:lstStyle>
            <a:lvl1pPr>
              <a:buClr>
                <a:schemeClr val="accent1"/>
              </a:buClr>
              <a:defRPr sz="2600"/>
            </a:lvl1pPr>
            <a:lvl2pPr>
              <a:buClr>
                <a:schemeClr val="accent1"/>
              </a:buClr>
              <a:defRPr sz="2600"/>
            </a:lvl2pPr>
            <a:lvl3pPr>
              <a:buClr>
                <a:schemeClr val="accent1"/>
              </a:buClr>
              <a:defRPr sz="2600"/>
            </a:lvl3pPr>
            <a:lvl4pPr>
              <a:buClr>
                <a:schemeClr val="accent1"/>
              </a:buClr>
              <a:defRPr sz="2600"/>
            </a:lvl4pPr>
            <a:lvl5pPr>
              <a:buClr>
                <a:schemeClr val="accent1"/>
              </a:buCl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9" name="Text Placeholder 22">
            <a:extLst>
              <a:ext uri="{FF2B5EF4-FFF2-40B4-BE49-F238E27FC236}">
                <a16:creationId xmlns:a16="http://schemas.microsoft.com/office/drawing/2014/main" id="{BE40FE31-079A-487A-B0F2-4AFE8299F5B7}"/>
              </a:ext>
            </a:extLst>
          </p:cNvPr>
          <p:cNvSpPr>
            <a:spLocks noGrp="1"/>
          </p:cNvSpPr>
          <p:nvPr>
            <p:ph type="body" sz="quarter" idx="17"/>
          </p:nvPr>
        </p:nvSpPr>
        <p:spPr>
          <a:xfrm>
            <a:off x="1206504" y="2281785"/>
            <a:ext cx="6531858" cy="5067855"/>
          </a:xfrm>
        </p:spPr>
        <p:txBody>
          <a:bodyPr>
            <a:normAutofit/>
          </a:bodyPr>
          <a:lstStyle>
            <a:lvl1pPr marL="342900" indent="-342900">
              <a:buClr>
                <a:schemeClr val="accent1"/>
              </a:buClr>
              <a:buFont typeface="Arial" panose="020B0604020202020204" pitchFamily="34" charset="0"/>
              <a:buChar char="•"/>
              <a:defRPr sz="2600"/>
            </a:lvl1pPr>
            <a:lvl2pPr marL="952485" indent="-342900">
              <a:buClr>
                <a:schemeClr val="accent1"/>
              </a:buClr>
              <a:buFont typeface="Arial" panose="020B0604020202020204" pitchFamily="34" charset="0"/>
              <a:buChar char="•"/>
              <a:defRPr sz="2600"/>
            </a:lvl2pPr>
            <a:lvl3pPr marL="1562070" indent="-342900">
              <a:buClr>
                <a:schemeClr val="accent1"/>
              </a:buClr>
              <a:buFont typeface="Arial" panose="020B0604020202020204" pitchFamily="34" charset="0"/>
              <a:buChar char="•"/>
              <a:defRPr sz="2600"/>
            </a:lvl3pPr>
            <a:lvl4pPr marL="2171655" indent="-342900">
              <a:buClr>
                <a:schemeClr val="accent1"/>
              </a:buClr>
              <a:buFont typeface="Arial" panose="020B0604020202020204" pitchFamily="34" charset="0"/>
              <a:buChar char="•"/>
              <a:defRPr sz="2600"/>
            </a:lvl4pPr>
            <a:lvl5pPr marL="2781239" indent="-342900">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8" name="Title 1">
            <a:extLst>
              <a:ext uri="{FF2B5EF4-FFF2-40B4-BE49-F238E27FC236}">
                <a16:creationId xmlns:a16="http://schemas.microsoft.com/office/drawing/2014/main" id="{A09BA914-4303-45FD-B2E9-86F260900495}"/>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24" name="Text Placeholder 7">
            <a:extLst>
              <a:ext uri="{FF2B5EF4-FFF2-40B4-BE49-F238E27FC236}">
                <a16:creationId xmlns:a16="http://schemas.microsoft.com/office/drawing/2014/main" id="{7737CB29-C896-4EB4-8239-3047D5A0336B}"/>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8" name="Group 27">
            <a:extLst>
              <a:ext uri="{FF2B5EF4-FFF2-40B4-BE49-F238E27FC236}">
                <a16:creationId xmlns:a16="http://schemas.microsoft.com/office/drawing/2014/main" id="{D8534F7B-13B5-480B-8ABB-5F435740EC32}"/>
              </a:ext>
            </a:extLst>
          </p:cNvPr>
          <p:cNvGrpSpPr/>
          <p:nvPr userDrawn="1"/>
        </p:nvGrpSpPr>
        <p:grpSpPr>
          <a:xfrm>
            <a:off x="1104904" y="838200"/>
            <a:ext cx="68580" cy="794681"/>
            <a:chOff x="1117600" y="762000"/>
            <a:chExt cx="76200" cy="914400"/>
          </a:xfrm>
        </p:grpSpPr>
        <p:cxnSp>
          <p:nvCxnSpPr>
            <p:cNvPr id="29" name="Straight Connector 28">
              <a:extLst>
                <a:ext uri="{FF2B5EF4-FFF2-40B4-BE49-F238E27FC236}">
                  <a16:creationId xmlns:a16="http://schemas.microsoft.com/office/drawing/2014/main" id="{A22E2224-BFF2-4C74-9488-5B1424857D7A}"/>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91822129-BE01-4056-841C-23D66CE24E7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46107DAB-AAA3-2C43-BF84-90561EB428D9}"/>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DDF53D3D-7D8A-FA46-BAE4-B6F63F1409E5}"/>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5" name="Footer Placeholder 4">
            <a:extLst>
              <a:ext uri="{FF2B5EF4-FFF2-40B4-BE49-F238E27FC236}">
                <a16:creationId xmlns:a16="http://schemas.microsoft.com/office/drawing/2014/main" id="{8DFB00A3-8C24-B54E-91A0-E46C881DAEBC}"/>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0" name="Slide Number Placeholder 5">
            <a:extLst>
              <a:ext uri="{FF2B5EF4-FFF2-40B4-BE49-F238E27FC236}">
                <a16:creationId xmlns:a16="http://schemas.microsoft.com/office/drawing/2014/main" id="{57C5BD78-B880-4F4F-937A-0A0FF65E76B7}"/>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740692509"/>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19" name="Text Placeholder 22">
            <a:extLst>
              <a:ext uri="{FF2B5EF4-FFF2-40B4-BE49-F238E27FC236}">
                <a16:creationId xmlns:a16="http://schemas.microsoft.com/office/drawing/2014/main" id="{BE40FE31-079A-487A-B0F2-4AFE8299F5B7}"/>
              </a:ext>
            </a:extLst>
          </p:cNvPr>
          <p:cNvSpPr>
            <a:spLocks noGrp="1"/>
          </p:cNvSpPr>
          <p:nvPr>
            <p:ph type="body" sz="quarter" idx="17"/>
          </p:nvPr>
        </p:nvSpPr>
        <p:spPr>
          <a:xfrm>
            <a:off x="8416040" y="2281784"/>
            <a:ext cx="6620760" cy="5067855"/>
          </a:xfrm>
        </p:spPr>
        <p:txBody>
          <a:bodyPr>
            <a:normAutofit/>
          </a:bodyPr>
          <a:lstStyle>
            <a:lvl1pPr marL="304792" indent="-304792">
              <a:buClr>
                <a:schemeClr val="accent1"/>
              </a:buClr>
              <a:buFont typeface="Arial" panose="020B0604020202020204" pitchFamily="34" charset="0"/>
              <a:buChar char="•"/>
              <a:defRPr sz="2600"/>
            </a:lvl1pPr>
            <a:lvl2pPr marL="914377" indent="-304792">
              <a:buClr>
                <a:schemeClr val="accent1"/>
              </a:buClr>
              <a:buFont typeface="Arial" panose="020B0604020202020204" pitchFamily="34" charset="0"/>
              <a:buChar char="•"/>
              <a:defRPr sz="2600"/>
            </a:lvl2pPr>
            <a:lvl3pPr marL="1523962" indent="-304792">
              <a:buClr>
                <a:schemeClr val="accent1"/>
              </a:buClr>
              <a:buFont typeface="Arial" panose="020B0604020202020204" pitchFamily="34" charset="0"/>
              <a:buChar char="•"/>
              <a:defRPr sz="2600"/>
            </a:lvl3pPr>
            <a:lvl4pPr marL="2133547" indent="-304792">
              <a:buClr>
                <a:schemeClr val="accent1"/>
              </a:buClr>
              <a:buFont typeface="Arial" panose="020B0604020202020204" pitchFamily="34" charset="0"/>
              <a:buChar char="•"/>
              <a:defRPr sz="2600"/>
            </a:lvl4pPr>
            <a:lvl5pPr marL="2743131" indent="-304792">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8" name="Title 1">
            <a:extLst>
              <a:ext uri="{FF2B5EF4-FFF2-40B4-BE49-F238E27FC236}">
                <a16:creationId xmlns:a16="http://schemas.microsoft.com/office/drawing/2014/main" id="{A09BA914-4303-45FD-B2E9-86F260900495}"/>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grpSp>
        <p:nvGrpSpPr>
          <p:cNvPr id="28" name="Group 27">
            <a:extLst>
              <a:ext uri="{FF2B5EF4-FFF2-40B4-BE49-F238E27FC236}">
                <a16:creationId xmlns:a16="http://schemas.microsoft.com/office/drawing/2014/main" id="{D8534F7B-13B5-480B-8ABB-5F435740EC32}"/>
              </a:ext>
            </a:extLst>
          </p:cNvPr>
          <p:cNvGrpSpPr/>
          <p:nvPr userDrawn="1"/>
        </p:nvGrpSpPr>
        <p:grpSpPr>
          <a:xfrm>
            <a:off x="1117600" y="838201"/>
            <a:ext cx="55884" cy="411224"/>
            <a:chOff x="1117600" y="762000"/>
            <a:chExt cx="76200" cy="914400"/>
          </a:xfrm>
        </p:grpSpPr>
        <p:cxnSp>
          <p:nvCxnSpPr>
            <p:cNvPr id="29" name="Straight Connector 28">
              <a:extLst>
                <a:ext uri="{FF2B5EF4-FFF2-40B4-BE49-F238E27FC236}">
                  <a16:creationId xmlns:a16="http://schemas.microsoft.com/office/drawing/2014/main" id="{A22E2224-BFF2-4C74-9488-5B1424857D7A}"/>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91822129-BE01-4056-841C-23D66CE24E7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Text Placeholder 22">
            <a:extLst>
              <a:ext uri="{FF2B5EF4-FFF2-40B4-BE49-F238E27FC236}">
                <a16:creationId xmlns:a16="http://schemas.microsoft.com/office/drawing/2014/main" id="{539A7FFC-7303-4C9B-9617-53448A0BEA9F}"/>
              </a:ext>
            </a:extLst>
          </p:cNvPr>
          <p:cNvSpPr>
            <a:spLocks noGrp="1"/>
          </p:cNvSpPr>
          <p:nvPr>
            <p:ph type="body" sz="quarter" idx="18"/>
          </p:nvPr>
        </p:nvSpPr>
        <p:spPr>
          <a:xfrm>
            <a:off x="1219200" y="2281784"/>
            <a:ext cx="6519160" cy="5067855"/>
          </a:xfrm>
        </p:spPr>
        <p:txBody>
          <a:bodyPr>
            <a:normAutofit/>
          </a:bodyPr>
          <a:lstStyle>
            <a:lvl1pPr marL="342900" indent="-342900">
              <a:buClr>
                <a:schemeClr val="accent1"/>
              </a:buClr>
              <a:buFont typeface="Arial" panose="020B0604020202020204" pitchFamily="34" charset="0"/>
              <a:buChar char="•"/>
              <a:defRPr sz="2600"/>
            </a:lvl1pPr>
            <a:lvl2pPr marL="952485" indent="-342900">
              <a:buClr>
                <a:schemeClr val="accent1"/>
              </a:buClr>
              <a:buFont typeface="Arial" panose="020B0604020202020204" pitchFamily="34" charset="0"/>
              <a:buChar char="•"/>
              <a:defRPr sz="2600"/>
            </a:lvl2pPr>
            <a:lvl3pPr marL="1562070" indent="-342900">
              <a:buClr>
                <a:schemeClr val="accent1"/>
              </a:buClr>
              <a:buFont typeface="Arial" panose="020B0604020202020204" pitchFamily="34" charset="0"/>
              <a:buChar char="•"/>
              <a:defRPr sz="2600"/>
            </a:lvl3pPr>
            <a:lvl4pPr marL="2171655" indent="-342900">
              <a:buClr>
                <a:schemeClr val="accent1"/>
              </a:buClr>
              <a:buFont typeface="Arial" panose="020B0604020202020204" pitchFamily="34" charset="0"/>
              <a:buChar char="•"/>
              <a:defRPr sz="2600"/>
            </a:lvl4pPr>
            <a:lvl5pPr marL="2781239" indent="-342900">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4" name="Straight Connector 13">
            <a:extLst>
              <a:ext uri="{FF2B5EF4-FFF2-40B4-BE49-F238E27FC236}">
                <a16:creationId xmlns:a16="http://schemas.microsoft.com/office/drawing/2014/main" id="{199DF6C2-04D6-4743-B36A-884E924DDA7A}"/>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5" name="Picture 14">
            <a:extLst>
              <a:ext uri="{FF2B5EF4-FFF2-40B4-BE49-F238E27FC236}">
                <a16:creationId xmlns:a16="http://schemas.microsoft.com/office/drawing/2014/main" id="{54E3C0E0-0D09-5B48-8F36-208C93EDB39D}"/>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3" name="Footer Placeholder 4">
            <a:extLst>
              <a:ext uri="{FF2B5EF4-FFF2-40B4-BE49-F238E27FC236}">
                <a16:creationId xmlns:a16="http://schemas.microsoft.com/office/drawing/2014/main" id="{8766D304-2FA5-054C-8FF8-AEFA8B5F34D9}"/>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7" name="Slide Number Placeholder 5">
            <a:extLst>
              <a:ext uri="{FF2B5EF4-FFF2-40B4-BE49-F238E27FC236}">
                <a16:creationId xmlns:a16="http://schemas.microsoft.com/office/drawing/2014/main" id="{EDDC8F95-61CF-EF4F-8C31-D01D482AA70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527898643"/>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Subhead Table 1 column">
    <p:spTree>
      <p:nvGrpSpPr>
        <p:cNvPr id="1" name=""/>
        <p:cNvGrpSpPr/>
        <p:nvPr/>
      </p:nvGrpSpPr>
      <p:grpSpPr>
        <a:xfrm>
          <a:off x="0" y="0"/>
          <a:ext cx="0" cy="0"/>
          <a:chOff x="0" y="0"/>
          <a:chExt cx="0" cy="0"/>
        </a:xfrm>
      </p:grpSpPr>
      <p:sp>
        <p:nvSpPr>
          <p:cNvPr id="13" name="Content Placeholder 2">
            <a:extLst>
              <a:ext uri="{FF2B5EF4-FFF2-40B4-BE49-F238E27FC236}">
                <a16:creationId xmlns:a16="http://schemas.microsoft.com/office/drawing/2014/main" id="{FB35EE0F-036C-4019-B005-0533F186E63B}"/>
              </a:ext>
            </a:extLst>
          </p:cNvPr>
          <p:cNvSpPr>
            <a:spLocks noGrp="1"/>
          </p:cNvSpPr>
          <p:nvPr>
            <p:ph sz="half" idx="1"/>
          </p:nvPr>
        </p:nvSpPr>
        <p:spPr>
          <a:xfrm>
            <a:off x="1193811" y="2335618"/>
            <a:ext cx="6547608" cy="746631"/>
          </a:xfrm>
        </p:spPr>
        <p:txBody>
          <a:bodyPr>
            <a:normAutofit/>
          </a:bodyPr>
          <a:lstStyle>
            <a:lvl1pPr marL="0" indent="0">
              <a:buNone/>
              <a:defRPr sz="2600" b="1">
                <a:solidFill>
                  <a:schemeClr val="tx2"/>
                </a:solidFill>
              </a:defRPr>
            </a:lvl1pPr>
          </a:lstStyle>
          <a:p>
            <a:pPr lvl="0"/>
            <a:r>
              <a:rPr lang="en-GB"/>
              <a:t>Click to edit Master text styles</a:t>
            </a:r>
          </a:p>
        </p:txBody>
      </p:sp>
      <p:sp>
        <p:nvSpPr>
          <p:cNvPr id="7" name="Table Placeholder 6">
            <a:extLst>
              <a:ext uri="{FF2B5EF4-FFF2-40B4-BE49-F238E27FC236}">
                <a16:creationId xmlns:a16="http://schemas.microsoft.com/office/drawing/2014/main" id="{6FF02712-4F16-4A37-A9C3-C07ACF1E661C}"/>
              </a:ext>
            </a:extLst>
          </p:cNvPr>
          <p:cNvSpPr>
            <a:spLocks noGrp="1"/>
          </p:cNvSpPr>
          <p:nvPr>
            <p:ph type="tbl" sz="quarter" idx="14"/>
          </p:nvPr>
        </p:nvSpPr>
        <p:spPr>
          <a:xfrm>
            <a:off x="1206504" y="3296585"/>
            <a:ext cx="6547608" cy="4559178"/>
          </a:xfrm>
        </p:spPr>
        <p:txBody>
          <a:bodyPr/>
          <a:lstStyle>
            <a:lvl1pPr marL="0" indent="0">
              <a:buNone/>
              <a:defRPr/>
            </a:lvl1pPr>
          </a:lstStyle>
          <a:p>
            <a:r>
              <a:rPr lang="en-GB"/>
              <a:t>Click icon to add table</a:t>
            </a:r>
          </a:p>
        </p:txBody>
      </p:sp>
      <p:sp>
        <p:nvSpPr>
          <p:cNvPr id="19" name="Title 1">
            <a:extLst>
              <a:ext uri="{FF2B5EF4-FFF2-40B4-BE49-F238E27FC236}">
                <a16:creationId xmlns:a16="http://schemas.microsoft.com/office/drawing/2014/main" id="{8EE44E7F-4467-4557-AAB4-51422E4A3FE3}"/>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20" name="Text Placeholder 7">
            <a:extLst>
              <a:ext uri="{FF2B5EF4-FFF2-40B4-BE49-F238E27FC236}">
                <a16:creationId xmlns:a16="http://schemas.microsoft.com/office/drawing/2014/main" id="{6BFDE103-8318-42DD-A135-0E735CD7FCE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1" name="Group 20">
            <a:extLst>
              <a:ext uri="{FF2B5EF4-FFF2-40B4-BE49-F238E27FC236}">
                <a16:creationId xmlns:a16="http://schemas.microsoft.com/office/drawing/2014/main" id="{5B77D5C3-1355-4945-80AC-18908FBB0611}"/>
              </a:ext>
            </a:extLst>
          </p:cNvPr>
          <p:cNvGrpSpPr/>
          <p:nvPr userDrawn="1"/>
        </p:nvGrpSpPr>
        <p:grpSpPr>
          <a:xfrm>
            <a:off x="1104904" y="838200"/>
            <a:ext cx="68580" cy="794681"/>
            <a:chOff x="1117600" y="762000"/>
            <a:chExt cx="76200" cy="914400"/>
          </a:xfrm>
        </p:grpSpPr>
        <p:cxnSp>
          <p:nvCxnSpPr>
            <p:cNvPr id="22" name="Straight Connector 21">
              <a:extLst>
                <a:ext uri="{FF2B5EF4-FFF2-40B4-BE49-F238E27FC236}">
                  <a16:creationId xmlns:a16="http://schemas.microsoft.com/office/drawing/2014/main" id="{A6C10C6D-E6EC-431D-B224-57C28B12EDE0}"/>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D7DC2E85-5719-4A6A-A07D-8A8278EE48FD}"/>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Text Placeholder 4">
            <a:extLst>
              <a:ext uri="{FF2B5EF4-FFF2-40B4-BE49-F238E27FC236}">
                <a16:creationId xmlns:a16="http://schemas.microsoft.com/office/drawing/2014/main" id="{18F92D76-1A45-4DDD-897B-C2FA29E61EA0}"/>
              </a:ext>
            </a:extLst>
          </p:cNvPr>
          <p:cNvSpPr>
            <a:spLocks noGrp="1"/>
          </p:cNvSpPr>
          <p:nvPr>
            <p:ph type="body" sz="quarter" idx="25"/>
          </p:nvPr>
        </p:nvSpPr>
        <p:spPr>
          <a:xfrm>
            <a:off x="8400288" y="2335619"/>
            <a:ext cx="6623816" cy="5520138"/>
          </a:xfrm>
        </p:spPr>
        <p:txBody>
          <a:bodyPr>
            <a:normAutofit/>
          </a:bodyPr>
          <a:lstStyle>
            <a:lvl1pPr marL="342900" indent="-342900">
              <a:buClr>
                <a:schemeClr val="accent1"/>
              </a:buClr>
              <a:buFont typeface="Arial" panose="020B0604020202020204" pitchFamily="34" charset="0"/>
              <a:buChar char="•"/>
              <a:defRPr sz="2600"/>
            </a:lvl1pPr>
            <a:lvl2pPr>
              <a:defRPr sz="2600"/>
            </a:lvl2pPr>
            <a:lvl3pPr>
              <a:defRPr sz="2600"/>
            </a:lvl3pPr>
            <a:lvl4pPr>
              <a:defRPr sz="2600"/>
            </a:lvl4pPr>
            <a:lvl5pP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6" name="Straight Connector 15">
            <a:extLst>
              <a:ext uri="{FF2B5EF4-FFF2-40B4-BE49-F238E27FC236}">
                <a16:creationId xmlns:a16="http://schemas.microsoft.com/office/drawing/2014/main" id="{CD2A0979-8F02-BF4A-AA10-4080D3972E07}"/>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959308D7-2CEA-D448-8F9E-983D0D1D3D58}"/>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5" name="Footer Placeholder 4">
            <a:extLst>
              <a:ext uri="{FF2B5EF4-FFF2-40B4-BE49-F238E27FC236}">
                <a16:creationId xmlns:a16="http://schemas.microsoft.com/office/drawing/2014/main" id="{2B21AD24-9201-C146-95A6-FEE7615F2CFA}"/>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4" name="Slide Number Placeholder 5">
            <a:extLst>
              <a:ext uri="{FF2B5EF4-FFF2-40B4-BE49-F238E27FC236}">
                <a16:creationId xmlns:a16="http://schemas.microsoft.com/office/drawing/2014/main" id="{F36CC6E3-F9CD-6C40-8D57-77C6FD99DB92}"/>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8572161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9_Title Slide_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BF03499-BC3D-E141-8BE6-7DED6A337EF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2"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90037A57-2ABB-C741-B3FA-EBB12E708ABE}"/>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34954" y="7668344"/>
            <a:ext cx="3699259" cy="840898"/>
          </a:xfrm>
          <a:prstGeom prst="rect">
            <a:avLst/>
          </a:prstGeom>
        </p:spPr>
      </p:pic>
    </p:spTree>
    <p:extLst>
      <p:ext uri="{BB962C8B-B14F-4D97-AF65-F5344CB8AC3E}">
        <p14:creationId xmlns:p14="http://schemas.microsoft.com/office/powerpoint/2010/main" val="831999836"/>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Stats Layout">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ED34DBD3-20FD-4C18-A2F4-85B31A630FEB}"/>
              </a:ext>
            </a:extLst>
          </p:cNvPr>
          <p:cNvGrpSpPr/>
          <p:nvPr userDrawn="1"/>
        </p:nvGrpSpPr>
        <p:grpSpPr>
          <a:xfrm>
            <a:off x="1206137" y="2664553"/>
            <a:ext cx="7975057" cy="1504168"/>
            <a:chOff x="810983" y="2350012"/>
            <a:chExt cx="6095301" cy="1085127"/>
          </a:xfrm>
        </p:grpSpPr>
        <p:sp>
          <p:nvSpPr>
            <p:cNvPr id="13" name="Rectangle: Single Corner Rounded 12">
              <a:extLst>
                <a:ext uri="{FF2B5EF4-FFF2-40B4-BE49-F238E27FC236}">
                  <a16:creationId xmlns:a16="http://schemas.microsoft.com/office/drawing/2014/main" id="{0C9997AD-F44B-4ADD-A0DF-B4A1C535053C}"/>
                </a:ext>
              </a:extLst>
            </p:cNvPr>
            <p:cNvSpPr/>
            <p:nvPr userDrawn="1"/>
          </p:nvSpPr>
          <p:spPr>
            <a:xfrm flipV="1">
              <a:off x="810983" y="2586676"/>
              <a:ext cx="5974342" cy="848463"/>
            </a:xfrm>
            <a:prstGeom prst="round1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4" name="Rectangle 13">
              <a:extLst>
                <a:ext uri="{FF2B5EF4-FFF2-40B4-BE49-F238E27FC236}">
                  <a16:creationId xmlns:a16="http://schemas.microsoft.com/office/drawing/2014/main" id="{F3D8B14A-ADA4-463C-A020-A63D57591D1F}"/>
                </a:ext>
              </a:extLst>
            </p:cNvPr>
            <p:cNvSpPr/>
            <p:nvPr userDrawn="1"/>
          </p:nvSpPr>
          <p:spPr>
            <a:xfrm>
              <a:off x="810983" y="2350012"/>
              <a:ext cx="6095301" cy="3383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17" name="Text Placeholder 11">
            <a:extLst>
              <a:ext uri="{FF2B5EF4-FFF2-40B4-BE49-F238E27FC236}">
                <a16:creationId xmlns:a16="http://schemas.microsoft.com/office/drawing/2014/main" id="{27971D0C-CE22-4E20-9421-7AB4E194AB41}"/>
              </a:ext>
            </a:extLst>
          </p:cNvPr>
          <p:cNvSpPr>
            <a:spLocks noGrp="1"/>
          </p:cNvSpPr>
          <p:nvPr userDrawn="1">
            <p:ph type="body" sz="quarter" idx="14"/>
          </p:nvPr>
        </p:nvSpPr>
        <p:spPr>
          <a:xfrm>
            <a:off x="1281421" y="3139250"/>
            <a:ext cx="7712847" cy="920981"/>
          </a:xfrm>
        </p:spPr>
        <p:txBody>
          <a:bodyPr>
            <a:normAutofit/>
          </a:bodyPr>
          <a:lstStyle>
            <a:lvl1pPr>
              <a:defRPr sz="1867"/>
            </a:lvl1pPr>
          </a:lstStyle>
          <a:p>
            <a:pPr lvl="0"/>
            <a:r>
              <a:rPr lang="en-GB"/>
              <a:t>Click to edit Master text styles</a:t>
            </a:r>
          </a:p>
        </p:txBody>
      </p:sp>
      <p:grpSp>
        <p:nvGrpSpPr>
          <p:cNvPr id="24" name="Group 23">
            <a:extLst>
              <a:ext uri="{FF2B5EF4-FFF2-40B4-BE49-F238E27FC236}">
                <a16:creationId xmlns:a16="http://schemas.microsoft.com/office/drawing/2014/main" id="{31D6D0CA-463E-4496-A50E-161443B8C3D0}"/>
              </a:ext>
            </a:extLst>
          </p:cNvPr>
          <p:cNvGrpSpPr/>
          <p:nvPr userDrawn="1"/>
        </p:nvGrpSpPr>
        <p:grpSpPr>
          <a:xfrm>
            <a:off x="9280079" y="2645113"/>
            <a:ext cx="5841034" cy="1512669"/>
            <a:chOff x="7165955" y="2349121"/>
            <a:chExt cx="4198268" cy="1134501"/>
          </a:xfrm>
        </p:grpSpPr>
        <p:sp>
          <p:nvSpPr>
            <p:cNvPr id="20" name="Rectangle: Single Corner Rounded 19">
              <a:extLst>
                <a:ext uri="{FF2B5EF4-FFF2-40B4-BE49-F238E27FC236}">
                  <a16:creationId xmlns:a16="http://schemas.microsoft.com/office/drawing/2014/main" id="{5FD37BA7-E5FA-4355-9A4D-D310E8920EC9}"/>
                </a:ext>
              </a:extLst>
            </p:cNvPr>
            <p:cNvSpPr/>
            <p:nvPr userDrawn="1"/>
          </p:nvSpPr>
          <p:spPr>
            <a:xfrm flipV="1">
              <a:off x="7165955" y="2404634"/>
              <a:ext cx="4198268" cy="1078988"/>
            </a:xfrm>
            <a:prstGeom prst="round1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1" name="Rectangle 20">
              <a:extLst>
                <a:ext uri="{FF2B5EF4-FFF2-40B4-BE49-F238E27FC236}">
                  <a16:creationId xmlns:a16="http://schemas.microsoft.com/office/drawing/2014/main" id="{23288F4D-7F0A-42FC-A13E-A02F94148653}"/>
                </a:ext>
              </a:extLst>
            </p:cNvPr>
            <p:cNvSpPr/>
            <p:nvPr userDrawn="1"/>
          </p:nvSpPr>
          <p:spPr>
            <a:xfrm>
              <a:off x="7165955" y="2349121"/>
              <a:ext cx="4178324" cy="3383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3" name="Text Placeholder 11">
            <a:extLst>
              <a:ext uri="{FF2B5EF4-FFF2-40B4-BE49-F238E27FC236}">
                <a16:creationId xmlns:a16="http://schemas.microsoft.com/office/drawing/2014/main" id="{A0F1247A-AEDB-4470-B76C-054AE5A819B6}"/>
              </a:ext>
            </a:extLst>
          </p:cNvPr>
          <p:cNvSpPr>
            <a:spLocks noGrp="1"/>
          </p:cNvSpPr>
          <p:nvPr userDrawn="1">
            <p:ph type="body" sz="quarter" idx="17"/>
          </p:nvPr>
        </p:nvSpPr>
        <p:spPr>
          <a:xfrm>
            <a:off x="9280129" y="3132058"/>
            <a:ext cx="5858271" cy="910715"/>
          </a:xfrm>
        </p:spPr>
        <p:txBody>
          <a:bodyPr>
            <a:normAutofit/>
          </a:bodyPr>
          <a:lstStyle>
            <a:lvl1pPr>
              <a:defRPr sz="1867"/>
            </a:lvl1pPr>
          </a:lstStyle>
          <a:p>
            <a:pPr lvl="0"/>
            <a:r>
              <a:rPr lang="en-GB"/>
              <a:t>Click to edit Master text styles</a:t>
            </a:r>
          </a:p>
        </p:txBody>
      </p:sp>
      <p:sp>
        <p:nvSpPr>
          <p:cNvPr id="26" name="Rectangle: Single Corner Rounded 25">
            <a:extLst>
              <a:ext uri="{FF2B5EF4-FFF2-40B4-BE49-F238E27FC236}">
                <a16:creationId xmlns:a16="http://schemas.microsoft.com/office/drawing/2014/main" id="{1219176C-637B-4F1B-AD63-080DAF100614}"/>
              </a:ext>
            </a:extLst>
          </p:cNvPr>
          <p:cNvSpPr/>
          <p:nvPr userDrawn="1"/>
        </p:nvSpPr>
        <p:spPr>
          <a:xfrm flipV="1">
            <a:off x="1221877" y="4656632"/>
            <a:ext cx="6690097" cy="499868"/>
          </a:xfrm>
          <a:prstGeom prst="round1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8" name="Rectangle: Single Corner Rounded 27">
            <a:extLst>
              <a:ext uri="{FF2B5EF4-FFF2-40B4-BE49-F238E27FC236}">
                <a16:creationId xmlns:a16="http://schemas.microsoft.com/office/drawing/2014/main" id="{9FD8DEC4-248D-42FC-85CD-20D60773FE02}"/>
              </a:ext>
            </a:extLst>
          </p:cNvPr>
          <p:cNvSpPr/>
          <p:nvPr userDrawn="1"/>
        </p:nvSpPr>
        <p:spPr>
          <a:xfrm flipV="1">
            <a:off x="8182800" y="4658337"/>
            <a:ext cx="7010400" cy="499868"/>
          </a:xfrm>
          <a:prstGeom prst="round1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nvGrpSpPr>
          <p:cNvPr id="34" name="Group 33">
            <a:extLst>
              <a:ext uri="{FF2B5EF4-FFF2-40B4-BE49-F238E27FC236}">
                <a16:creationId xmlns:a16="http://schemas.microsoft.com/office/drawing/2014/main" id="{0C662957-F0BF-43C6-B15C-2A2F5F2D0706}"/>
              </a:ext>
            </a:extLst>
          </p:cNvPr>
          <p:cNvGrpSpPr/>
          <p:nvPr userDrawn="1"/>
        </p:nvGrpSpPr>
        <p:grpSpPr>
          <a:xfrm>
            <a:off x="1206504" y="5659439"/>
            <a:ext cx="6705472" cy="2294321"/>
            <a:chOff x="838198" y="4237713"/>
            <a:chExt cx="5257802" cy="1078990"/>
          </a:xfrm>
        </p:grpSpPr>
        <p:sp>
          <p:nvSpPr>
            <p:cNvPr id="32" name="Rectangle: Single Corner Rounded 31">
              <a:extLst>
                <a:ext uri="{FF2B5EF4-FFF2-40B4-BE49-F238E27FC236}">
                  <a16:creationId xmlns:a16="http://schemas.microsoft.com/office/drawing/2014/main" id="{991C2D6F-CDBB-4F86-B399-9995953117C2}"/>
                </a:ext>
              </a:extLst>
            </p:cNvPr>
            <p:cNvSpPr/>
            <p:nvPr userDrawn="1"/>
          </p:nvSpPr>
          <p:spPr>
            <a:xfrm flipV="1">
              <a:off x="838198" y="4237715"/>
              <a:ext cx="5257801" cy="1078988"/>
            </a:xfrm>
            <a:prstGeom prst="round1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33" name="Rectangle 32">
              <a:extLst>
                <a:ext uri="{FF2B5EF4-FFF2-40B4-BE49-F238E27FC236}">
                  <a16:creationId xmlns:a16="http://schemas.microsoft.com/office/drawing/2014/main" id="{73A7354C-7980-49CA-8422-AC78E6EEE1AA}"/>
                </a:ext>
              </a:extLst>
            </p:cNvPr>
            <p:cNvSpPr/>
            <p:nvPr userDrawn="1"/>
          </p:nvSpPr>
          <p:spPr>
            <a:xfrm>
              <a:off x="838198" y="4237713"/>
              <a:ext cx="5257802" cy="208296"/>
            </a:xfrm>
            <a:prstGeom prst="rect">
              <a:avLst/>
            </a:prstGeom>
            <a:solidFill>
              <a:schemeClr val="bg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3" name="Text Placeholder 2">
            <a:extLst>
              <a:ext uri="{FF2B5EF4-FFF2-40B4-BE49-F238E27FC236}">
                <a16:creationId xmlns:a16="http://schemas.microsoft.com/office/drawing/2014/main" id="{BB0D00CF-6B43-4260-BA3D-4BBF45933CED}"/>
              </a:ext>
            </a:extLst>
          </p:cNvPr>
          <p:cNvSpPr>
            <a:spLocks noGrp="1"/>
          </p:cNvSpPr>
          <p:nvPr>
            <p:ph type="body" sz="quarter" idx="20"/>
          </p:nvPr>
        </p:nvSpPr>
        <p:spPr>
          <a:xfrm>
            <a:off x="1244841" y="6160930"/>
            <a:ext cx="6667135" cy="1694837"/>
          </a:xfrm>
        </p:spPr>
        <p:txBody>
          <a:bodyPr>
            <a:normAutofit/>
          </a:bodyPr>
          <a:lstStyle>
            <a:lvl1pPr>
              <a:defRPr lang="en-US" sz="1867" kern="1200" dirty="0" smtClean="0">
                <a:solidFill>
                  <a:schemeClr val="tx1"/>
                </a:solidFill>
                <a:latin typeface="Arial" panose="020B0604020202020204" pitchFamily="34" charset="0"/>
                <a:ea typeface="+mn-ea"/>
                <a:cs typeface="Arial" panose="020B0604020202020204" pitchFamily="34" charset="0"/>
              </a:defRPr>
            </a:lvl1pPr>
          </a:lstStyle>
          <a:p>
            <a:pPr lvl="0"/>
            <a:r>
              <a:rPr lang="en-GB"/>
              <a:t>Click to edit Master text styles</a:t>
            </a:r>
          </a:p>
        </p:txBody>
      </p:sp>
      <p:sp>
        <p:nvSpPr>
          <p:cNvPr id="46" name="Title 1">
            <a:extLst>
              <a:ext uri="{FF2B5EF4-FFF2-40B4-BE49-F238E27FC236}">
                <a16:creationId xmlns:a16="http://schemas.microsoft.com/office/drawing/2014/main" id="{48A1788F-DA56-49A2-B4FF-AFE05CB64325}"/>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51" name="Text Placeholder 7">
            <a:extLst>
              <a:ext uri="{FF2B5EF4-FFF2-40B4-BE49-F238E27FC236}">
                <a16:creationId xmlns:a16="http://schemas.microsoft.com/office/drawing/2014/main" id="{7CC3F506-31ED-4C4D-8FF3-B38F2AE0D6AA}"/>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55" name="Group 54">
            <a:extLst>
              <a:ext uri="{FF2B5EF4-FFF2-40B4-BE49-F238E27FC236}">
                <a16:creationId xmlns:a16="http://schemas.microsoft.com/office/drawing/2014/main" id="{DEEB6F68-8CF7-4B57-99E6-C32F2D1BEF48}"/>
              </a:ext>
            </a:extLst>
          </p:cNvPr>
          <p:cNvGrpSpPr/>
          <p:nvPr userDrawn="1"/>
        </p:nvGrpSpPr>
        <p:grpSpPr>
          <a:xfrm>
            <a:off x="1104904" y="838200"/>
            <a:ext cx="68580" cy="794681"/>
            <a:chOff x="1117600" y="762000"/>
            <a:chExt cx="76200" cy="914400"/>
          </a:xfrm>
        </p:grpSpPr>
        <p:cxnSp>
          <p:nvCxnSpPr>
            <p:cNvPr id="56" name="Straight Connector 55">
              <a:extLst>
                <a:ext uri="{FF2B5EF4-FFF2-40B4-BE49-F238E27FC236}">
                  <a16:creationId xmlns:a16="http://schemas.microsoft.com/office/drawing/2014/main" id="{2F8C49A8-1CD9-47CA-96D0-FA08749AFE27}"/>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A9D24ED6-3B73-44C9-BBFA-5EE80B15C9C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4" name="Text Placeholder 3">
            <a:extLst>
              <a:ext uri="{FF2B5EF4-FFF2-40B4-BE49-F238E27FC236}">
                <a16:creationId xmlns:a16="http://schemas.microsoft.com/office/drawing/2014/main" id="{874863E4-642B-4488-9B46-CAB852151D2F}"/>
              </a:ext>
            </a:extLst>
          </p:cNvPr>
          <p:cNvSpPr>
            <a:spLocks noGrp="1"/>
          </p:cNvSpPr>
          <p:nvPr>
            <p:ph type="body" sz="quarter" idx="25"/>
          </p:nvPr>
        </p:nvSpPr>
        <p:spPr>
          <a:xfrm>
            <a:off x="1203465" y="2676500"/>
            <a:ext cx="7816795" cy="461942"/>
          </a:xfrm>
          <a:solidFill>
            <a:schemeClr val="accent1"/>
          </a:solidFill>
          <a:ln>
            <a:noFill/>
          </a:ln>
        </p:spPr>
        <p:txBody>
          <a:bodyPr anchor="ctr"/>
          <a:lstStyle>
            <a:lvl1pPr marL="0" indent="0">
              <a:buNone/>
              <a:defRPr cap="all" baseline="0">
                <a:solidFill>
                  <a:schemeClr val="bg1"/>
                </a:solidFill>
              </a:defRPr>
            </a:lvl1pPr>
          </a:lstStyle>
          <a:p>
            <a:pPr lvl="0"/>
            <a:r>
              <a:rPr lang="en-GB"/>
              <a:t>Click to edit Master text styles</a:t>
            </a:r>
          </a:p>
        </p:txBody>
      </p:sp>
      <p:sp>
        <p:nvSpPr>
          <p:cNvPr id="8" name="Text Placeholder 7">
            <a:extLst>
              <a:ext uri="{FF2B5EF4-FFF2-40B4-BE49-F238E27FC236}">
                <a16:creationId xmlns:a16="http://schemas.microsoft.com/office/drawing/2014/main" id="{2658D394-A396-4611-8CA2-2E833AC66D3F}"/>
              </a:ext>
            </a:extLst>
          </p:cNvPr>
          <p:cNvSpPr>
            <a:spLocks noGrp="1"/>
          </p:cNvSpPr>
          <p:nvPr>
            <p:ph type="body" sz="quarter" idx="26"/>
          </p:nvPr>
        </p:nvSpPr>
        <p:spPr>
          <a:xfrm>
            <a:off x="9280077" y="2662238"/>
            <a:ext cx="5858271" cy="450850"/>
          </a:xfrm>
          <a:solidFill>
            <a:schemeClr val="accent1"/>
          </a:solidFill>
        </p:spPr>
        <p:txBody>
          <a:bodyPr anchor="ctr"/>
          <a:lstStyle>
            <a:lvl1pPr marL="0" indent="0">
              <a:buNone/>
              <a:defRPr cap="all" baseline="0">
                <a:solidFill>
                  <a:schemeClr val="bg1"/>
                </a:solidFill>
              </a:defRPr>
            </a:lvl1pPr>
          </a:lstStyle>
          <a:p>
            <a:pPr lvl="0"/>
            <a:r>
              <a:rPr lang="en-GB"/>
              <a:t>Click to edit Master text styles</a:t>
            </a:r>
          </a:p>
        </p:txBody>
      </p:sp>
      <p:sp>
        <p:nvSpPr>
          <p:cNvPr id="38" name="Text Placeholder 3">
            <a:extLst>
              <a:ext uri="{FF2B5EF4-FFF2-40B4-BE49-F238E27FC236}">
                <a16:creationId xmlns:a16="http://schemas.microsoft.com/office/drawing/2014/main" id="{9EEA8EEF-4F3C-476D-B23D-256816839625}"/>
              </a:ext>
            </a:extLst>
          </p:cNvPr>
          <p:cNvSpPr>
            <a:spLocks noGrp="1"/>
          </p:cNvSpPr>
          <p:nvPr>
            <p:ph type="body" sz="quarter" idx="27"/>
          </p:nvPr>
        </p:nvSpPr>
        <p:spPr>
          <a:xfrm>
            <a:off x="1206502" y="5654518"/>
            <a:ext cx="6705471" cy="442912"/>
          </a:xfrm>
          <a:solidFill>
            <a:schemeClr val="accent1"/>
          </a:solidFill>
        </p:spPr>
        <p:txBody>
          <a:bodyPr anchor="ctr"/>
          <a:lstStyle>
            <a:lvl1pPr marL="0" indent="0">
              <a:buNone/>
              <a:defRPr cap="all" baseline="0">
                <a:solidFill>
                  <a:schemeClr val="bg1"/>
                </a:solidFill>
              </a:defRPr>
            </a:lvl1pPr>
          </a:lstStyle>
          <a:p>
            <a:pPr lvl="0"/>
            <a:r>
              <a:rPr lang="en-GB"/>
              <a:t>Click to edit Master text styles</a:t>
            </a:r>
          </a:p>
        </p:txBody>
      </p:sp>
      <p:grpSp>
        <p:nvGrpSpPr>
          <p:cNvPr id="47" name="Group 46">
            <a:extLst>
              <a:ext uri="{FF2B5EF4-FFF2-40B4-BE49-F238E27FC236}">
                <a16:creationId xmlns:a16="http://schemas.microsoft.com/office/drawing/2014/main" id="{FAB3E236-16F6-4CCB-8365-08E6973AF416}"/>
              </a:ext>
            </a:extLst>
          </p:cNvPr>
          <p:cNvGrpSpPr/>
          <p:nvPr userDrawn="1"/>
        </p:nvGrpSpPr>
        <p:grpSpPr>
          <a:xfrm>
            <a:off x="8182803" y="5640566"/>
            <a:ext cx="7010403" cy="2294321"/>
            <a:chOff x="838198" y="4237713"/>
            <a:chExt cx="5257802" cy="1078990"/>
          </a:xfrm>
        </p:grpSpPr>
        <p:sp>
          <p:nvSpPr>
            <p:cNvPr id="48" name="Rectangle: Single Corner Rounded 47">
              <a:extLst>
                <a:ext uri="{FF2B5EF4-FFF2-40B4-BE49-F238E27FC236}">
                  <a16:creationId xmlns:a16="http://schemas.microsoft.com/office/drawing/2014/main" id="{1F515EE5-74C7-42D4-A720-235F80C465D2}"/>
                </a:ext>
              </a:extLst>
            </p:cNvPr>
            <p:cNvSpPr/>
            <p:nvPr userDrawn="1"/>
          </p:nvSpPr>
          <p:spPr>
            <a:xfrm flipV="1">
              <a:off x="838198" y="4237715"/>
              <a:ext cx="5257801" cy="1078988"/>
            </a:xfrm>
            <a:prstGeom prst="round1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49" name="Rectangle 48">
              <a:extLst>
                <a:ext uri="{FF2B5EF4-FFF2-40B4-BE49-F238E27FC236}">
                  <a16:creationId xmlns:a16="http://schemas.microsoft.com/office/drawing/2014/main" id="{F9F8ADC1-12E2-4B4B-94B5-1CD102E8BDDC}"/>
                </a:ext>
              </a:extLst>
            </p:cNvPr>
            <p:cNvSpPr/>
            <p:nvPr userDrawn="1"/>
          </p:nvSpPr>
          <p:spPr>
            <a:xfrm>
              <a:off x="838198" y="4237713"/>
              <a:ext cx="5257802" cy="208296"/>
            </a:xfrm>
            <a:prstGeom prst="rect">
              <a:avLst/>
            </a:prstGeom>
            <a:solidFill>
              <a:schemeClr val="bg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50" name="Text Placeholder 2">
            <a:extLst>
              <a:ext uri="{FF2B5EF4-FFF2-40B4-BE49-F238E27FC236}">
                <a16:creationId xmlns:a16="http://schemas.microsoft.com/office/drawing/2014/main" id="{DA889957-28EC-4264-9EA5-5C5F69FCC611}"/>
              </a:ext>
            </a:extLst>
          </p:cNvPr>
          <p:cNvSpPr>
            <a:spLocks noGrp="1"/>
          </p:cNvSpPr>
          <p:nvPr>
            <p:ph type="body" sz="quarter" idx="28"/>
          </p:nvPr>
        </p:nvSpPr>
        <p:spPr>
          <a:xfrm>
            <a:off x="8222081" y="6142057"/>
            <a:ext cx="6971121" cy="1694837"/>
          </a:xfrm>
        </p:spPr>
        <p:txBody>
          <a:bodyPr>
            <a:normAutofit/>
          </a:bodyPr>
          <a:lstStyle>
            <a:lvl1pPr>
              <a:defRPr lang="en-US" sz="1867" kern="1200" dirty="0" smtClean="0">
                <a:solidFill>
                  <a:schemeClr val="tx1"/>
                </a:solidFill>
                <a:latin typeface="Arial" panose="020B0604020202020204" pitchFamily="34" charset="0"/>
                <a:ea typeface="+mn-ea"/>
                <a:cs typeface="Arial" panose="020B0604020202020204" pitchFamily="34" charset="0"/>
              </a:defRPr>
            </a:lvl1pPr>
          </a:lstStyle>
          <a:p>
            <a:pPr lvl="0"/>
            <a:r>
              <a:rPr lang="en-GB"/>
              <a:t>Click to edit Master text styles</a:t>
            </a:r>
          </a:p>
        </p:txBody>
      </p:sp>
      <p:sp>
        <p:nvSpPr>
          <p:cNvPr id="52" name="Text Placeholder 3">
            <a:extLst>
              <a:ext uri="{FF2B5EF4-FFF2-40B4-BE49-F238E27FC236}">
                <a16:creationId xmlns:a16="http://schemas.microsoft.com/office/drawing/2014/main" id="{80E24EF7-89F6-47E5-8D62-DC2A5C901C3E}"/>
              </a:ext>
            </a:extLst>
          </p:cNvPr>
          <p:cNvSpPr>
            <a:spLocks noGrp="1"/>
          </p:cNvSpPr>
          <p:nvPr>
            <p:ph type="body" sz="quarter" idx="29"/>
          </p:nvPr>
        </p:nvSpPr>
        <p:spPr>
          <a:xfrm>
            <a:off x="8182802" y="5635645"/>
            <a:ext cx="7010400" cy="442912"/>
          </a:xfrm>
          <a:solidFill>
            <a:schemeClr val="accent1"/>
          </a:solidFill>
        </p:spPr>
        <p:txBody>
          <a:bodyPr anchor="ctr"/>
          <a:lstStyle>
            <a:lvl1pPr marL="0" indent="0">
              <a:buNone/>
              <a:defRPr cap="all" baseline="0">
                <a:solidFill>
                  <a:schemeClr val="bg1"/>
                </a:solidFill>
              </a:defRPr>
            </a:lvl1pPr>
          </a:lstStyle>
          <a:p>
            <a:pPr lvl="0"/>
            <a:r>
              <a:rPr lang="en-GB"/>
              <a:t>Click to edit Master text styles</a:t>
            </a:r>
          </a:p>
        </p:txBody>
      </p:sp>
      <p:sp>
        <p:nvSpPr>
          <p:cNvPr id="10" name="Text Placeholder 9">
            <a:extLst>
              <a:ext uri="{FF2B5EF4-FFF2-40B4-BE49-F238E27FC236}">
                <a16:creationId xmlns:a16="http://schemas.microsoft.com/office/drawing/2014/main" id="{E79F23CD-DFC2-47C3-BCD3-B170BCBAF423}"/>
              </a:ext>
            </a:extLst>
          </p:cNvPr>
          <p:cNvSpPr>
            <a:spLocks noGrp="1"/>
          </p:cNvSpPr>
          <p:nvPr>
            <p:ph type="body" sz="quarter" idx="30"/>
          </p:nvPr>
        </p:nvSpPr>
        <p:spPr>
          <a:xfrm>
            <a:off x="1206137" y="4650447"/>
            <a:ext cx="6690582" cy="499867"/>
          </a:xfrm>
        </p:spPr>
        <p:txBody>
          <a:bodyPr anchor="ctr"/>
          <a:lstStyle>
            <a:lvl1pPr marL="0" indent="0" algn="ctr">
              <a:buNone/>
              <a:defRPr b="1" i="0" cap="all" baseline="0">
                <a:solidFill>
                  <a:schemeClr val="bg1"/>
                </a:solidFill>
              </a:defRPr>
            </a:lvl1pPr>
          </a:lstStyle>
          <a:p>
            <a:pPr lvl="0"/>
            <a:r>
              <a:rPr lang="en-GB"/>
              <a:t>Click to edit Master text styles</a:t>
            </a:r>
          </a:p>
        </p:txBody>
      </p:sp>
      <p:sp>
        <p:nvSpPr>
          <p:cNvPr id="54" name="Text Placeholder 9">
            <a:extLst>
              <a:ext uri="{FF2B5EF4-FFF2-40B4-BE49-F238E27FC236}">
                <a16:creationId xmlns:a16="http://schemas.microsoft.com/office/drawing/2014/main" id="{8D49A170-BE52-43C7-A0BD-A599FBFB5F0B}"/>
              </a:ext>
            </a:extLst>
          </p:cNvPr>
          <p:cNvSpPr>
            <a:spLocks noGrp="1"/>
          </p:cNvSpPr>
          <p:nvPr>
            <p:ph type="body" sz="quarter" idx="31"/>
          </p:nvPr>
        </p:nvSpPr>
        <p:spPr>
          <a:xfrm>
            <a:off x="8201972" y="4658336"/>
            <a:ext cx="6991228" cy="494720"/>
          </a:xfrm>
        </p:spPr>
        <p:txBody>
          <a:bodyPr anchor="ctr"/>
          <a:lstStyle>
            <a:lvl1pPr marL="0" indent="0" algn="ctr">
              <a:buNone/>
              <a:defRPr b="1" i="0" cap="all" baseline="0">
                <a:solidFill>
                  <a:schemeClr val="bg1"/>
                </a:solidFill>
              </a:defRPr>
            </a:lvl1pPr>
          </a:lstStyle>
          <a:p>
            <a:pPr lvl="0"/>
            <a:r>
              <a:rPr lang="en-GB"/>
              <a:t>Click to edit Master text styles</a:t>
            </a:r>
          </a:p>
        </p:txBody>
      </p:sp>
      <p:cxnSp>
        <p:nvCxnSpPr>
          <p:cNvPr id="37" name="Straight Connector 36">
            <a:extLst>
              <a:ext uri="{FF2B5EF4-FFF2-40B4-BE49-F238E27FC236}">
                <a16:creationId xmlns:a16="http://schemas.microsoft.com/office/drawing/2014/main" id="{1B191596-9657-4D46-9152-55D120C15536}"/>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39" name="Picture 38">
            <a:extLst>
              <a:ext uri="{FF2B5EF4-FFF2-40B4-BE49-F238E27FC236}">
                <a16:creationId xmlns:a16="http://schemas.microsoft.com/office/drawing/2014/main" id="{A49D2676-FED1-B547-8AF6-C7D5F45AFD01}"/>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36" name="Footer Placeholder 4">
            <a:extLst>
              <a:ext uri="{FF2B5EF4-FFF2-40B4-BE49-F238E27FC236}">
                <a16:creationId xmlns:a16="http://schemas.microsoft.com/office/drawing/2014/main" id="{4E02F0AA-4AC3-9748-87AE-EDEB3C544693}"/>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41" name="Slide Number Placeholder 5">
            <a:extLst>
              <a:ext uri="{FF2B5EF4-FFF2-40B4-BE49-F238E27FC236}">
                <a16:creationId xmlns:a16="http://schemas.microsoft.com/office/drawing/2014/main" id="{29172856-69C7-5047-8BB1-94D43484FB9F}"/>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791315710"/>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Subhead Single Column Picture Table">
    <p:spTree>
      <p:nvGrpSpPr>
        <p:cNvPr id="1" name=""/>
        <p:cNvGrpSpPr/>
        <p:nvPr/>
      </p:nvGrpSpPr>
      <p:grpSpPr>
        <a:xfrm>
          <a:off x="0" y="0"/>
          <a:ext cx="0" cy="0"/>
          <a:chOff x="0" y="0"/>
          <a:chExt cx="0" cy="0"/>
        </a:xfrm>
      </p:grpSpPr>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4" y="838200"/>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grpSp>
        <p:nvGrpSpPr>
          <p:cNvPr id="22" name="Group 21">
            <a:extLst>
              <a:ext uri="{FF2B5EF4-FFF2-40B4-BE49-F238E27FC236}">
                <a16:creationId xmlns:a16="http://schemas.microsoft.com/office/drawing/2014/main" id="{7067E916-196E-4785-8F15-5AD4AF84C04B}"/>
              </a:ext>
            </a:extLst>
          </p:cNvPr>
          <p:cNvGrpSpPr/>
          <p:nvPr userDrawn="1"/>
        </p:nvGrpSpPr>
        <p:grpSpPr>
          <a:xfrm>
            <a:off x="10560649" y="2777436"/>
            <a:ext cx="4546304" cy="4369852"/>
            <a:chOff x="1128378" y="2335618"/>
            <a:chExt cx="4491351" cy="4846079"/>
          </a:xfrm>
          <a:solidFill>
            <a:srgbClr val="DAE0E9"/>
          </a:solidFill>
        </p:grpSpPr>
        <p:sp>
          <p:nvSpPr>
            <p:cNvPr id="23" name="Rectangle: Single Corner Rounded 22">
              <a:extLst>
                <a:ext uri="{FF2B5EF4-FFF2-40B4-BE49-F238E27FC236}">
                  <a16:creationId xmlns:a16="http://schemas.microsoft.com/office/drawing/2014/main" id="{2FF78F51-27E5-4948-BE43-ECC67B12E2B5}"/>
                </a:ext>
              </a:extLst>
            </p:cNvPr>
            <p:cNvSpPr/>
            <p:nvPr userDrawn="1"/>
          </p:nvSpPr>
          <p:spPr>
            <a:xfrm flipV="1">
              <a:off x="1128378" y="2521950"/>
              <a:ext cx="4491351"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5" name="Rectangle 24">
              <a:extLst>
                <a:ext uri="{FF2B5EF4-FFF2-40B4-BE49-F238E27FC236}">
                  <a16:creationId xmlns:a16="http://schemas.microsoft.com/office/drawing/2014/main" id="{29FA1E1A-223D-4C0C-B32F-0AB61F750CF2}"/>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6" name="Text Placeholder 11">
            <a:extLst>
              <a:ext uri="{FF2B5EF4-FFF2-40B4-BE49-F238E27FC236}">
                <a16:creationId xmlns:a16="http://schemas.microsoft.com/office/drawing/2014/main" id="{93FF4CAD-F700-4C47-8B9E-C4EEA151448A}"/>
              </a:ext>
            </a:extLst>
          </p:cNvPr>
          <p:cNvSpPr>
            <a:spLocks noGrp="1"/>
          </p:cNvSpPr>
          <p:nvPr>
            <p:ph type="body" sz="quarter" idx="19"/>
          </p:nvPr>
        </p:nvSpPr>
        <p:spPr>
          <a:xfrm>
            <a:off x="10568230" y="3602492"/>
            <a:ext cx="4546311" cy="1269686"/>
          </a:xfrm>
        </p:spPr>
        <p:txBody>
          <a:bodyPr>
            <a:normAutofit/>
          </a:bodyPr>
          <a:lstStyle>
            <a:lvl1pPr marL="0" indent="0">
              <a:buNone/>
              <a:defRPr sz="2000">
                <a:solidFill>
                  <a:srgbClr val="000000"/>
                </a:solidFill>
              </a:defRPr>
            </a:lvl1pPr>
          </a:lstStyle>
          <a:p>
            <a:pPr lvl="0"/>
            <a:r>
              <a:rPr lang="en-GB"/>
              <a:t>Click to edit Master text styles</a:t>
            </a:r>
          </a:p>
        </p:txBody>
      </p:sp>
      <p:sp>
        <p:nvSpPr>
          <p:cNvPr id="27" name="Text Placeholder 11">
            <a:extLst>
              <a:ext uri="{FF2B5EF4-FFF2-40B4-BE49-F238E27FC236}">
                <a16:creationId xmlns:a16="http://schemas.microsoft.com/office/drawing/2014/main" id="{54D422BF-9E0F-43DA-925F-D3F100A14B28}"/>
              </a:ext>
            </a:extLst>
          </p:cNvPr>
          <p:cNvSpPr>
            <a:spLocks noGrp="1"/>
          </p:cNvSpPr>
          <p:nvPr>
            <p:ph type="body" sz="quarter" idx="20"/>
          </p:nvPr>
        </p:nvSpPr>
        <p:spPr>
          <a:xfrm>
            <a:off x="10568237" y="2816640"/>
            <a:ext cx="4546316" cy="743455"/>
          </a:xfrm>
        </p:spPr>
        <p:txBody>
          <a:bodyPr>
            <a:noAutofit/>
          </a:bodyPr>
          <a:lstStyle>
            <a:lvl1pPr marL="0" indent="0">
              <a:buNone/>
              <a:defRPr sz="2000" b="0">
                <a:solidFill>
                  <a:schemeClr val="accent1"/>
                </a:solidFill>
              </a:defRPr>
            </a:lvl1pPr>
          </a:lstStyle>
          <a:p>
            <a:pPr lvl="0"/>
            <a:r>
              <a:rPr lang="en-GB"/>
              <a:t>Click to edit Master text styles</a:t>
            </a:r>
          </a:p>
        </p:txBody>
      </p:sp>
      <p:sp>
        <p:nvSpPr>
          <p:cNvPr id="28" name="Text Placeholder 16">
            <a:extLst>
              <a:ext uri="{FF2B5EF4-FFF2-40B4-BE49-F238E27FC236}">
                <a16:creationId xmlns:a16="http://schemas.microsoft.com/office/drawing/2014/main" id="{6911AEC8-FB9B-4361-A5A9-03EFBEE35BDC}"/>
              </a:ext>
            </a:extLst>
          </p:cNvPr>
          <p:cNvSpPr>
            <a:spLocks noGrp="1"/>
          </p:cNvSpPr>
          <p:nvPr>
            <p:ph type="body" sz="quarter" idx="26" hasCustomPrompt="1"/>
          </p:nvPr>
        </p:nvSpPr>
        <p:spPr>
          <a:xfrm>
            <a:off x="10568237" y="2274733"/>
            <a:ext cx="4546304" cy="494758"/>
          </a:xfrm>
          <a:solidFill>
            <a:schemeClr val="accent1"/>
          </a:solidFill>
        </p:spPr>
        <p:txBody>
          <a:bodyPr>
            <a:normAutofit/>
          </a:bodyPr>
          <a:lstStyle>
            <a:lvl1pPr marL="0" indent="0">
              <a:buNone/>
              <a:defRPr sz="2600" cap="all" baseline="0">
                <a:solidFill>
                  <a:schemeClr val="bg1"/>
                </a:solidFill>
              </a:defRPr>
            </a:lvl1pPr>
          </a:lstStyle>
          <a:p>
            <a:pPr lvl="0"/>
            <a:r>
              <a:rPr lang="en-US"/>
              <a:t>HEADLINE</a:t>
            </a:r>
            <a:endParaRPr lang="en-GB"/>
          </a:p>
        </p:txBody>
      </p:sp>
      <p:sp>
        <p:nvSpPr>
          <p:cNvPr id="21" name="Picture Placeholder 20">
            <a:extLst>
              <a:ext uri="{FF2B5EF4-FFF2-40B4-BE49-F238E27FC236}">
                <a16:creationId xmlns:a16="http://schemas.microsoft.com/office/drawing/2014/main" id="{E955FC6E-6AEC-4095-8EE2-6B0694A3945F}"/>
              </a:ext>
            </a:extLst>
          </p:cNvPr>
          <p:cNvSpPr>
            <a:spLocks noGrp="1"/>
          </p:cNvSpPr>
          <p:nvPr>
            <p:ph type="pic" sz="quarter" idx="29"/>
          </p:nvPr>
        </p:nvSpPr>
        <p:spPr>
          <a:xfrm>
            <a:off x="10568225" y="4887340"/>
            <a:ext cx="4546316" cy="2250885"/>
          </a:xfrm>
          <a:custGeom>
            <a:avLst/>
            <a:gdLst>
              <a:gd name="connsiteX0" fmla="*/ 0 w 4546316"/>
              <a:gd name="connsiteY0" fmla="*/ 0 h 2250885"/>
              <a:gd name="connsiteX1" fmla="*/ 4546316 w 4546316"/>
              <a:gd name="connsiteY1" fmla="*/ 0 h 2250885"/>
              <a:gd name="connsiteX2" fmla="*/ 4546316 w 4546316"/>
              <a:gd name="connsiteY2" fmla="*/ 1875731 h 2250885"/>
              <a:gd name="connsiteX3" fmla="*/ 4246768 w 4546316"/>
              <a:gd name="connsiteY3" fmla="*/ 2243264 h 2250885"/>
              <a:gd name="connsiteX4" fmla="*/ 4171171 w 4546316"/>
              <a:gd name="connsiteY4" fmla="*/ 2250885 h 2250885"/>
              <a:gd name="connsiteX5" fmla="*/ 0 w 4546316"/>
              <a:gd name="connsiteY5" fmla="*/ 2250885 h 225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46316" h="2250885">
                <a:moveTo>
                  <a:pt x="0" y="0"/>
                </a:moveTo>
                <a:lnTo>
                  <a:pt x="4546316" y="0"/>
                </a:lnTo>
                <a:lnTo>
                  <a:pt x="4546316" y="1875731"/>
                </a:lnTo>
                <a:cubicBezTo>
                  <a:pt x="4546316" y="2057024"/>
                  <a:pt x="4417720" y="2208283"/>
                  <a:pt x="4246768" y="2243264"/>
                </a:cubicBezTo>
                <a:lnTo>
                  <a:pt x="4171171" y="2250885"/>
                </a:lnTo>
                <a:lnTo>
                  <a:pt x="0" y="2250885"/>
                </a:lnTo>
                <a:close/>
              </a:path>
            </a:pathLst>
          </a:custGeom>
        </p:spPr>
        <p:txBody>
          <a:bodyPr wrap="square">
            <a:noAutofit/>
          </a:bodyPr>
          <a:lstStyle/>
          <a:p>
            <a:r>
              <a:rPr lang="en-GB"/>
              <a:t>Click icon to add picture</a:t>
            </a:r>
          </a:p>
        </p:txBody>
      </p:sp>
      <p:sp>
        <p:nvSpPr>
          <p:cNvPr id="3" name="Content Placeholder 2">
            <a:extLst>
              <a:ext uri="{FF2B5EF4-FFF2-40B4-BE49-F238E27FC236}">
                <a16:creationId xmlns:a16="http://schemas.microsoft.com/office/drawing/2014/main" id="{413055A2-DF7D-4966-AD54-3CE1E36ADD30}"/>
              </a:ext>
            </a:extLst>
          </p:cNvPr>
          <p:cNvSpPr>
            <a:spLocks noGrp="1"/>
          </p:cNvSpPr>
          <p:nvPr>
            <p:ph sz="quarter" idx="30"/>
          </p:nvPr>
        </p:nvSpPr>
        <p:spPr>
          <a:xfrm>
            <a:off x="1206504" y="2274733"/>
            <a:ext cx="8937724" cy="4806950"/>
          </a:xfrm>
        </p:spPr>
        <p:txBody>
          <a:bodyPr>
            <a:normAutofit/>
          </a:bodyPr>
          <a:lstStyle>
            <a:lvl1pPr marL="342900" indent="-342900">
              <a:buClr>
                <a:schemeClr val="accent1"/>
              </a:buClr>
              <a:buFont typeface="Arial" panose="020B0604020202020204" pitchFamily="34" charset="0"/>
              <a:buChar char="•"/>
              <a:defRPr sz="2600">
                <a:solidFill>
                  <a:srgbClr val="000000"/>
                </a:solidFill>
              </a:defRPr>
            </a:lvl1pPr>
            <a:lvl2pPr>
              <a:defRPr sz="2600">
                <a:solidFill>
                  <a:srgbClr val="000000"/>
                </a:solidFill>
              </a:defRPr>
            </a:lvl2pPr>
            <a:lvl3pPr>
              <a:defRPr sz="2600">
                <a:solidFill>
                  <a:srgbClr val="000000"/>
                </a:solidFill>
              </a:defRPr>
            </a:lvl3pPr>
            <a:lvl4pPr>
              <a:defRPr sz="2600">
                <a:solidFill>
                  <a:srgbClr val="000000"/>
                </a:solidFill>
              </a:defRPr>
            </a:lvl4pPr>
            <a:lvl5pP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20" name="Straight Connector 19">
            <a:extLst>
              <a:ext uri="{FF2B5EF4-FFF2-40B4-BE49-F238E27FC236}">
                <a16:creationId xmlns:a16="http://schemas.microsoft.com/office/drawing/2014/main" id="{3388AE4E-B129-AE4A-944E-354808727220}"/>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4" name="Picture 23">
            <a:extLst>
              <a:ext uri="{FF2B5EF4-FFF2-40B4-BE49-F238E27FC236}">
                <a16:creationId xmlns:a16="http://schemas.microsoft.com/office/drawing/2014/main" id="{F0D8E720-83F0-BA49-A4BF-A2AFC0BA119A}"/>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9" name="Footer Placeholder 4">
            <a:extLst>
              <a:ext uri="{FF2B5EF4-FFF2-40B4-BE49-F238E27FC236}">
                <a16:creationId xmlns:a16="http://schemas.microsoft.com/office/drawing/2014/main" id="{BEB4F356-30D2-FD43-9762-E3995A1AD493}"/>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30" name="Slide Number Placeholder 5">
            <a:extLst>
              <a:ext uri="{FF2B5EF4-FFF2-40B4-BE49-F238E27FC236}">
                <a16:creationId xmlns:a16="http://schemas.microsoft.com/office/drawing/2014/main" id="{3E2C0EA1-C4AE-3C46-8400-71D3E34A0135}"/>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45732509"/>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2_Subhead Single Column Picture Table">
    <p:spTree>
      <p:nvGrpSpPr>
        <p:cNvPr id="1" name=""/>
        <p:cNvGrpSpPr/>
        <p:nvPr/>
      </p:nvGrpSpPr>
      <p:grpSpPr>
        <a:xfrm>
          <a:off x="0" y="0"/>
          <a:ext cx="0" cy="0"/>
          <a:chOff x="0" y="0"/>
          <a:chExt cx="0" cy="0"/>
        </a:xfrm>
      </p:grpSpPr>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4" y="838200"/>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grpSp>
        <p:nvGrpSpPr>
          <p:cNvPr id="22" name="Group 21">
            <a:extLst>
              <a:ext uri="{FF2B5EF4-FFF2-40B4-BE49-F238E27FC236}">
                <a16:creationId xmlns:a16="http://schemas.microsoft.com/office/drawing/2014/main" id="{7067E916-196E-4785-8F15-5AD4AF84C04B}"/>
              </a:ext>
            </a:extLst>
          </p:cNvPr>
          <p:cNvGrpSpPr/>
          <p:nvPr userDrawn="1"/>
        </p:nvGrpSpPr>
        <p:grpSpPr>
          <a:xfrm>
            <a:off x="10560637" y="2777436"/>
            <a:ext cx="4546316" cy="4369851"/>
            <a:chOff x="1128366" y="2335618"/>
            <a:chExt cx="4491363" cy="4846078"/>
          </a:xfrm>
          <a:solidFill>
            <a:srgbClr val="CCEAEE"/>
          </a:solidFill>
        </p:grpSpPr>
        <p:sp>
          <p:nvSpPr>
            <p:cNvPr id="23" name="Rectangle: Single Corner Rounded 22">
              <a:extLst>
                <a:ext uri="{FF2B5EF4-FFF2-40B4-BE49-F238E27FC236}">
                  <a16:creationId xmlns:a16="http://schemas.microsoft.com/office/drawing/2014/main" id="{2FF78F51-27E5-4948-BE43-ECC67B12E2B5}"/>
                </a:ext>
              </a:extLst>
            </p:cNvPr>
            <p:cNvSpPr/>
            <p:nvPr userDrawn="1"/>
          </p:nvSpPr>
          <p:spPr>
            <a:xfrm flipV="1">
              <a:off x="1128366" y="2521949"/>
              <a:ext cx="4491363"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5" name="Rectangle 24">
              <a:extLst>
                <a:ext uri="{FF2B5EF4-FFF2-40B4-BE49-F238E27FC236}">
                  <a16:creationId xmlns:a16="http://schemas.microsoft.com/office/drawing/2014/main" id="{29FA1E1A-223D-4C0C-B32F-0AB61F750CF2}"/>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6" name="Text Placeholder 11">
            <a:extLst>
              <a:ext uri="{FF2B5EF4-FFF2-40B4-BE49-F238E27FC236}">
                <a16:creationId xmlns:a16="http://schemas.microsoft.com/office/drawing/2014/main" id="{93FF4CAD-F700-4C47-8B9E-C4EEA151448A}"/>
              </a:ext>
            </a:extLst>
          </p:cNvPr>
          <p:cNvSpPr>
            <a:spLocks noGrp="1"/>
          </p:cNvSpPr>
          <p:nvPr>
            <p:ph type="body" sz="quarter" idx="19"/>
          </p:nvPr>
        </p:nvSpPr>
        <p:spPr>
          <a:xfrm>
            <a:off x="10568231" y="4004204"/>
            <a:ext cx="4328522" cy="2865064"/>
          </a:xfrm>
        </p:spPr>
        <p:txBody>
          <a:bodyPr/>
          <a:lstStyle>
            <a:lvl1pPr marL="0" indent="0">
              <a:buNone/>
              <a:defRPr sz="1867">
                <a:solidFill>
                  <a:srgbClr val="000000"/>
                </a:solidFill>
              </a:defRPr>
            </a:lvl1pPr>
          </a:lstStyle>
          <a:p>
            <a:pPr lvl="0"/>
            <a:r>
              <a:rPr lang="en-GB"/>
              <a:t>Click to edit Master text styles</a:t>
            </a:r>
          </a:p>
        </p:txBody>
      </p:sp>
      <p:sp>
        <p:nvSpPr>
          <p:cNvPr id="27" name="Text Placeholder 11">
            <a:extLst>
              <a:ext uri="{FF2B5EF4-FFF2-40B4-BE49-F238E27FC236}">
                <a16:creationId xmlns:a16="http://schemas.microsoft.com/office/drawing/2014/main" id="{54D422BF-9E0F-43DA-925F-D3F100A14B28}"/>
              </a:ext>
            </a:extLst>
          </p:cNvPr>
          <p:cNvSpPr>
            <a:spLocks noGrp="1"/>
          </p:cNvSpPr>
          <p:nvPr>
            <p:ph type="body" sz="quarter" idx="20"/>
          </p:nvPr>
        </p:nvSpPr>
        <p:spPr>
          <a:xfrm>
            <a:off x="10568237" y="2816640"/>
            <a:ext cx="4328516" cy="1124064"/>
          </a:xfrm>
        </p:spPr>
        <p:txBody>
          <a:bodyPr/>
          <a:lstStyle>
            <a:lvl1pPr marL="0" indent="0">
              <a:buNone/>
              <a:defRPr sz="1867" b="0">
                <a:solidFill>
                  <a:schemeClr val="accent1"/>
                </a:solidFill>
              </a:defRPr>
            </a:lvl1pPr>
          </a:lstStyle>
          <a:p>
            <a:pPr lvl="0"/>
            <a:r>
              <a:rPr lang="en-GB"/>
              <a:t>Click to edit Master text styles</a:t>
            </a:r>
          </a:p>
        </p:txBody>
      </p:sp>
      <p:sp>
        <p:nvSpPr>
          <p:cNvPr id="28" name="Text Placeholder 16">
            <a:extLst>
              <a:ext uri="{FF2B5EF4-FFF2-40B4-BE49-F238E27FC236}">
                <a16:creationId xmlns:a16="http://schemas.microsoft.com/office/drawing/2014/main" id="{6911AEC8-FB9B-4361-A5A9-03EFBEE35BDC}"/>
              </a:ext>
            </a:extLst>
          </p:cNvPr>
          <p:cNvSpPr>
            <a:spLocks noGrp="1"/>
          </p:cNvSpPr>
          <p:nvPr>
            <p:ph type="body" sz="quarter" idx="26" hasCustomPrompt="1"/>
          </p:nvPr>
        </p:nvSpPr>
        <p:spPr>
          <a:xfrm>
            <a:off x="10568237" y="2274733"/>
            <a:ext cx="4546304"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3" name="Content Placeholder 2">
            <a:extLst>
              <a:ext uri="{FF2B5EF4-FFF2-40B4-BE49-F238E27FC236}">
                <a16:creationId xmlns:a16="http://schemas.microsoft.com/office/drawing/2014/main" id="{413055A2-DF7D-4966-AD54-3CE1E36ADD30}"/>
              </a:ext>
            </a:extLst>
          </p:cNvPr>
          <p:cNvSpPr>
            <a:spLocks noGrp="1"/>
          </p:cNvSpPr>
          <p:nvPr>
            <p:ph sz="quarter" idx="30"/>
          </p:nvPr>
        </p:nvSpPr>
        <p:spPr>
          <a:xfrm>
            <a:off x="1206504" y="2274733"/>
            <a:ext cx="8865716" cy="4806950"/>
          </a:xfrm>
        </p:spPr>
        <p:txBody>
          <a:bodyPr>
            <a:normAutofit/>
          </a:bodyPr>
          <a:lstStyle>
            <a:lvl1pPr marL="342900" indent="-342900">
              <a:buClr>
                <a:schemeClr val="accent1"/>
              </a:buClr>
              <a:buFont typeface="Arial" panose="020B0604020202020204" pitchFamily="34" charset="0"/>
              <a:buChar char="•"/>
              <a:defRPr sz="2600">
                <a:solidFill>
                  <a:srgbClr val="000000"/>
                </a:solidFill>
              </a:defRPr>
            </a:lvl1pPr>
            <a:lvl2pPr>
              <a:defRPr sz="2600">
                <a:solidFill>
                  <a:srgbClr val="000000"/>
                </a:solidFill>
              </a:defRPr>
            </a:lvl2pPr>
            <a:lvl3pPr>
              <a:defRPr sz="2600">
                <a:solidFill>
                  <a:srgbClr val="000000"/>
                </a:solidFill>
              </a:defRPr>
            </a:lvl3pPr>
            <a:lvl4pPr>
              <a:defRPr sz="2600">
                <a:solidFill>
                  <a:srgbClr val="000000"/>
                </a:solidFill>
              </a:defRPr>
            </a:lvl4pPr>
            <a:lvl5pP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9" name="Straight Connector 18">
            <a:extLst>
              <a:ext uri="{FF2B5EF4-FFF2-40B4-BE49-F238E27FC236}">
                <a16:creationId xmlns:a16="http://schemas.microsoft.com/office/drawing/2014/main" id="{BA524A73-FF5B-F147-8689-4AC1892D2CEC}"/>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318DF209-C94B-8342-8CFC-FE6535BF720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8" name="Footer Placeholder 4">
            <a:extLst>
              <a:ext uri="{FF2B5EF4-FFF2-40B4-BE49-F238E27FC236}">
                <a16:creationId xmlns:a16="http://schemas.microsoft.com/office/drawing/2014/main" id="{B564EF7F-1880-FB43-B6F7-562A22B0C088}"/>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4" name="Slide Number Placeholder 5">
            <a:extLst>
              <a:ext uri="{FF2B5EF4-FFF2-40B4-BE49-F238E27FC236}">
                <a16:creationId xmlns:a16="http://schemas.microsoft.com/office/drawing/2014/main" id="{7CCBB54D-CD58-A74D-9898-918ECE15CEE0}"/>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457002535"/>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3 Table Image Layout">
    <p:spTree>
      <p:nvGrpSpPr>
        <p:cNvPr id="1" name=""/>
        <p:cNvGrpSpPr/>
        <p:nvPr/>
      </p:nvGrpSpPr>
      <p:grpSpPr>
        <a:xfrm>
          <a:off x="0" y="0"/>
          <a:ext cx="0" cy="0"/>
          <a:chOff x="0" y="0"/>
          <a:chExt cx="0" cy="0"/>
        </a:xfrm>
      </p:grpSpPr>
      <p:grpSp>
        <p:nvGrpSpPr>
          <p:cNvPr id="37" name="Group 36">
            <a:extLst>
              <a:ext uri="{FF2B5EF4-FFF2-40B4-BE49-F238E27FC236}">
                <a16:creationId xmlns:a16="http://schemas.microsoft.com/office/drawing/2014/main" id="{0F91D052-ED17-47FA-879D-07D2E692C198}"/>
              </a:ext>
            </a:extLst>
          </p:cNvPr>
          <p:cNvGrpSpPr/>
          <p:nvPr userDrawn="1"/>
        </p:nvGrpSpPr>
        <p:grpSpPr>
          <a:xfrm>
            <a:off x="5873528" y="2261809"/>
            <a:ext cx="4546304" cy="4846079"/>
            <a:chOff x="1128378" y="2335618"/>
            <a:chExt cx="4491351" cy="4846079"/>
          </a:xfrm>
          <a:solidFill>
            <a:srgbClr val="DAE0E9"/>
          </a:solidFill>
        </p:grpSpPr>
        <p:sp>
          <p:nvSpPr>
            <p:cNvPr id="38" name="Rectangle 37">
              <a:extLst>
                <a:ext uri="{FF2B5EF4-FFF2-40B4-BE49-F238E27FC236}">
                  <a16:creationId xmlns:a16="http://schemas.microsoft.com/office/drawing/2014/main" id="{7882E890-05E7-4750-A6C6-195A907B7183}"/>
                </a:ext>
              </a:extLst>
            </p:cNvPr>
            <p:cNvSpPr/>
            <p:nvPr userDrawn="1"/>
          </p:nvSpPr>
          <p:spPr>
            <a:xfrm flipV="1">
              <a:off x="1128378" y="2521950"/>
              <a:ext cx="4491351" cy="465974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45" name="Rectangle 44">
              <a:extLst>
                <a:ext uri="{FF2B5EF4-FFF2-40B4-BE49-F238E27FC236}">
                  <a16:creationId xmlns:a16="http://schemas.microsoft.com/office/drawing/2014/main" id="{1630D069-83F4-4900-9C6D-4F8CA06D5D1E}"/>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grpSp>
        <p:nvGrpSpPr>
          <p:cNvPr id="2" name="Group 1">
            <a:extLst>
              <a:ext uri="{FF2B5EF4-FFF2-40B4-BE49-F238E27FC236}">
                <a16:creationId xmlns:a16="http://schemas.microsoft.com/office/drawing/2014/main" id="{0D73C3C5-FABB-4351-843B-3D4912EA39CC}"/>
              </a:ext>
            </a:extLst>
          </p:cNvPr>
          <p:cNvGrpSpPr/>
          <p:nvPr userDrawn="1"/>
        </p:nvGrpSpPr>
        <p:grpSpPr>
          <a:xfrm>
            <a:off x="1206504" y="2261809"/>
            <a:ext cx="4430508" cy="4846079"/>
            <a:chOff x="1128378" y="2335618"/>
            <a:chExt cx="4491351" cy="4846079"/>
          </a:xfrm>
          <a:solidFill>
            <a:srgbClr val="DAE0E9"/>
          </a:solidFill>
        </p:grpSpPr>
        <p:sp>
          <p:nvSpPr>
            <p:cNvPr id="13" name="Rectangle 12">
              <a:extLst>
                <a:ext uri="{FF2B5EF4-FFF2-40B4-BE49-F238E27FC236}">
                  <a16:creationId xmlns:a16="http://schemas.microsoft.com/office/drawing/2014/main" id="{0C9997AD-F44B-4ADD-A0DF-B4A1C535053C}"/>
                </a:ext>
              </a:extLst>
            </p:cNvPr>
            <p:cNvSpPr/>
            <p:nvPr userDrawn="1"/>
          </p:nvSpPr>
          <p:spPr>
            <a:xfrm flipV="1">
              <a:off x="1128378" y="2521950"/>
              <a:ext cx="4491351" cy="465974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4" name="Rectangle 13">
              <a:extLst>
                <a:ext uri="{FF2B5EF4-FFF2-40B4-BE49-F238E27FC236}">
                  <a16:creationId xmlns:a16="http://schemas.microsoft.com/office/drawing/2014/main" id="{F3D8B14A-ADA4-463C-A020-A63D57591D1F}"/>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7" name="Text Placeholder 11">
            <a:extLst>
              <a:ext uri="{FF2B5EF4-FFF2-40B4-BE49-F238E27FC236}">
                <a16:creationId xmlns:a16="http://schemas.microsoft.com/office/drawing/2014/main" id="{70154506-8CE8-4121-B9C8-EDC5A70AE277}"/>
              </a:ext>
            </a:extLst>
          </p:cNvPr>
          <p:cNvSpPr>
            <a:spLocks noGrp="1"/>
          </p:cNvSpPr>
          <p:nvPr userDrawn="1">
            <p:ph type="body" sz="quarter" idx="19"/>
          </p:nvPr>
        </p:nvSpPr>
        <p:spPr>
          <a:xfrm>
            <a:off x="1222556" y="3572255"/>
            <a:ext cx="4394392" cy="1341103"/>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28" name="Text Placeholder 11">
            <a:extLst>
              <a:ext uri="{FF2B5EF4-FFF2-40B4-BE49-F238E27FC236}">
                <a16:creationId xmlns:a16="http://schemas.microsoft.com/office/drawing/2014/main" id="{AFD17218-33EC-46F2-9B38-38FA7D6D4797}"/>
              </a:ext>
            </a:extLst>
          </p:cNvPr>
          <p:cNvSpPr>
            <a:spLocks noGrp="1"/>
          </p:cNvSpPr>
          <p:nvPr userDrawn="1">
            <p:ph type="body" sz="quarter" idx="20"/>
          </p:nvPr>
        </p:nvSpPr>
        <p:spPr>
          <a:xfrm>
            <a:off x="1222557" y="2789510"/>
            <a:ext cx="439439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34" name="Text Placeholder 16">
            <a:extLst>
              <a:ext uri="{FF2B5EF4-FFF2-40B4-BE49-F238E27FC236}">
                <a16:creationId xmlns:a16="http://schemas.microsoft.com/office/drawing/2014/main" id="{D917E01A-FFF1-4B87-8969-2CF803D89854}"/>
              </a:ext>
            </a:extLst>
          </p:cNvPr>
          <p:cNvSpPr>
            <a:spLocks noGrp="1"/>
          </p:cNvSpPr>
          <p:nvPr userDrawn="1">
            <p:ph type="body" sz="quarter" idx="26" hasCustomPrompt="1"/>
          </p:nvPr>
        </p:nvSpPr>
        <p:spPr>
          <a:xfrm>
            <a:off x="1203725" y="2271838"/>
            <a:ext cx="4412675"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4" y="838200"/>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36" name="Picture Placeholder 35">
            <a:extLst>
              <a:ext uri="{FF2B5EF4-FFF2-40B4-BE49-F238E27FC236}">
                <a16:creationId xmlns:a16="http://schemas.microsoft.com/office/drawing/2014/main" id="{C29FCE44-37D1-4D6F-ACEF-346647EF3040}"/>
              </a:ext>
            </a:extLst>
          </p:cNvPr>
          <p:cNvSpPr>
            <a:spLocks noGrp="1"/>
          </p:cNvSpPr>
          <p:nvPr>
            <p:ph type="pic" sz="quarter" idx="29"/>
          </p:nvPr>
        </p:nvSpPr>
        <p:spPr>
          <a:xfrm>
            <a:off x="5863952" y="4950639"/>
            <a:ext cx="4546316" cy="2157245"/>
          </a:xfrm>
          <a:prstGeom prst="rect">
            <a:avLst/>
          </a:prstGeom>
        </p:spPr>
        <p:txBody>
          <a:bodyPr wrap="square">
            <a:noAutofit/>
          </a:bodyPr>
          <a:lstStyle/>
          <a:p>
            <a:r>
              <a:rPr lang="en-GB"/>
              <a:t>Click icon to add picture</a:t>
            </a:r>
          </a:p>
        </p:txBody>
      </p:sp>
      <p:sp>
        <p:nvSpPr>
          <p:cNvPr id="46" name="Text Placeholder 11">
            <a:extLst>
              <a:ext uri="{FF2B5EF4-FFF2-40B4-BE49-F238E27FC236}">
                <a16:creationId xmlns:a16="http://schemas.microsoft.com/office/drawing/2014/main" id="{3B01A129-97C8-4FD0-9F21-B89CF0B38560}"/>
              </a:ext>
            </a:extLst>
          </p:cNvPr>
          <p:cNvSpPr>
            <a:spLocks noGrp="1"/>
          </p:cNvSpPr>
          <p:nvPr>
            <p:ph type="body" sz="quarter" idx="30"/>
          </p:nvPr>
        </p:nvSpPr>
        <p:spPr>
          <a:xfrm>
            <a:off x="5853457" y="3572255"/>
            <a:ext cx="4546311" cy="1341103"/>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47" name="Text Placeholder 11">
            <a:extLst>
              <a:ext uri="{FF2B5EF4-FFF2-40B4-BE49-F238E27FC236}">
                <a16:creationId xmlns:a16="http://schemas.microsoft.com/office/drawing/2014/main" id="{A8053A72-4BF2-4AC2-BDC4-FFC3DEA9336A}"/>
              </a:ext>
            </a:extLst>
          </p:cNvPr>
          <p:cNvSpPr>
            <a:spLocks noGrp="1"/>
          </p:cNvSpPr>
          <p:nvPr>
            <p:ph type="body" sz="quarter" idx="31"/>
          </p:nvPr>
        </p:nvSpPr>
        <p:spPr>
          <a:xfrm>
            <a:off x="5853457" y="2789510"/>
            <a:ext cx="454631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48" name="Text Placeholder 16">
            <a:extLst>
              <a:ext uri="{FF2B5EF4-FFF2-40B4-BE49-F238E27FC236}">
                <a16:creationId xmlns:a16="http://schemas.microsoft.com/office/drawing/2014/main" id="{7DA94150-D8A3-4606-B4F4-4EBE74E2CA14}"/>
              </a:ext>
            </a:extLst>
          </p:cNvPr>
          <p:cNvSpPr>
            <a:spLocks noGrp="1"/>
          </p:cNvSpPr>
          <p:nvPr>
            <p:ph type="body" sz="quarter" idx="32" hasCustomPrompt="1"/>
          </p:nvPr>
        </p:nvSpPr>
        <p:spPr>
          <a:xfrm>
            <a:off x="5852917" y="2271838"/>
            <a:ext cx="4564754"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grpSp>
        <p:nvGrpSpPr>
          <p:cNvPr id="50" name="Group 49">
            <a:extLst>
              <a:ext uri="{FF2B5EF4-FFF2-40B4-BE49-F238E27FC236}">
                <a16:creationId xmlns:a16="http://schemas.microsoft.com/office/drawing/2014/main" id="{B928E824-C9F4-421E-B8FE-6825FA7920B8}"/>
              </a:ext>
            </a:extLst>
          </p:cNvPr>
          <p:cNvGrpSpPr/>
          <p:nvPr userDrawn="1"/>
        </p:nvGrpSpPr>
        <p:grpSpPr>
          <a:xfrm>
            <a:off x="10675034" y="2261809"/>
            <a:ext cx="4546304" cy="4846079"/>
            <a:chOff x="1128378" y="2335618"/>
            <a:chExt cx="4491351" cy="4846079"/>
          </a:xfrm>
          <a:solidFill>
            <a:srgbClr val="DAE0E9"/>
          </a:solidFill>
        </p:grpSpPr>
        <p:sp>
          <p:nvSpPr>
            <p:cNvPr id="51" name="Rectangle: Single Corner Rounded 50">
              <a:extLst>
                <a:ext uri="{FF2B5EF4-FFF2-40B4-BE49-F238E27FC236}">
                  <a16:creationId xmlns:a16="http://schemas.microsoft.com/office/drawing/2014/main" id="{C3752E6A-4BEB-4F73-A74B-82307C0E9ED5}"/>
                </a:ext>
              </a:extLst>
            </p:cNvPr>
            <p:cNvSpPr/>
            <p:nvPr userDrawn="1"/>
          </p:nvSpPr>
          <p:spPr>
            <a:xfrm flipV="1">
              <a:off x="1128378" y="2521950"/>
              <a:ext cx="4491351"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52" name="Rectangle 51">
              <a:extLst>
                <a:ext uri="{FF2B5EF4-FFF2-40B4-BE49-F238E27FC236}">
                  <a16:creationId xmlns:a16="http://schemas.microsoft.com/office/drawing/2014/main" id="{235D4133-649C-4A5D-93C3-B006416F3C0A}"/>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53" name="Text Placeholder 11">
            <a:extLst>
              <a:ext uri="{FF2B5EF4-FFF2-40B4-BE49-F238E27FC236}">
                <a16:creationId xmlns:a16="http://schemas.microsoft.com/office/drawing/2014/main" id="{AB4B5A55-27BF-4203-AD34-808551D23BFB}"/>
              </a:ext>
            </a:extLst>
          </p:cNvPr>
          <p:cNvSpPr>
            <a:spLocks noGrp="1"/>
          </p:cNvSpPr>
          <p:nvPr>
            <p:ph type="body" sz="quarter" idx="34"/>
          </p:nvPr>
        </p:nvSpPr>
        <p:spPr>
          <a:xfrm>
            <a:off x="10654963" y="3572255"/>
            <a:ext cx="4546311" cy="1341103"/>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54" name="Text Placeholder 11">
            <a:extLst>
              <a:ext uri="{FF2B5EF4-FFF2-40B4-BE49-F238E27FC236}">
                <a16:creationId xmlns:a16="http://schemas.microsoft.com/office/drawing/2014/main" id="{E5C68B6C-4647-4057-B665-AFC376D56CBA}"/>
              </a:ext>
            </a:extLst>
          </p:cNvPr>
          <p:cNvSpPr>
            <a:spLocks noGrp="1"/>
          </p:cNvSpPr>
          <p:nvPr>
            <p:ph type="body" sz="quarter" idx="35"/>
          </p:nvPr>
        </p:nvSpPr>
        <p:spPr>
          <a:xfrm>
            <a:off x="10654963" y="2789510"/>
            <a:ext cx="454631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55" name="Text Placeholder 16">
            <a:extLst>
              <a:ext uri="{FF2B5EF4-FFF2-40B4-BE49-F238E27FC236}">
                <a16:creationId xmlns:a16="http://schemas.microsoft.com/office/drawing/2014/main" id="{A2BE1E18-76CB-4A0F-BE5B-C4C64ABAE74D}"/>
              </a:ext>
            </a:extLst>
          </p:cNvPr>
          <p:cNvSpPr>
            <a:spLocks noGrp="1"/>
          </p:cNvSpPr>
          <p:nvPr>
            <p:ph type="body" sz="quarter" idx="36" hasCustomPrompt="1"/>
          </p:nvPr>
        </p:nvSpPr>
        <p:spPr>
          <a:xfrm>
            <a:off x="10633576" y="2271838"/>
            <a:ext cx="4585601"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35" name="Picture Placeholder 34">
            <a:extLst>
              <a:ext uri="{FF2B5EF4-FFF2-40B4-BE49-F238E27FC236}">
                <a16:creationId xmlns:a16="http://schemas.microsoft.com/office/drawing/2014/main" id="{20500E28-7418-434A-A09F-EFDA00FE216F}"/>
              </a:ext>
            </a:extLst>
          </p:cNvPr>
          <p:cNvSpPr>
            <a:spLocks noGrp="1"/>
          </p:cNvSpPr>
          <p:nvPr>
            <p:ph type="pic" sz="quarter" idx="28"/>
          </p:nvPr>
        </p:nvSpPr>
        <p:spPr>
          <a:xfrm>
            <a:off x="1212008" y="4931382"/>
            <a:ext cx="4394396" cy="2176506"/>
          </a:xfrm>
          <a:prstGeom prst="rect">
            <a:avLst/>
          </a:prstGeom>
        </p:spPr>
        <p:txBody>
          <a:bodyPr wrap="square">
            <a:noAutofit/>
          </a:bodyPr>
          <a:lstStyle/>
          <a:p>
            <a:r>
              <a:rPr lang="en-GB"/>
              <a:t>Click icon to add picture</a:t>
            </a:r>
          </a:p>
        </p:txBody>
      </p:sp>
      <p:sp>
        <p:nvSpPr>
          <p:cNvPr id="49" name="Picture Placeholder 48">
            <a:extLst>
              <a:ext uri="{FF2B5EF4-FFF2-40B4-BE49-F238E27FC236}">
                <a16:creationId xmlns:a16="http://schemas.microsoft.com/office/drawing/2014/main" id="{083FF376-B1BF-4873-923D-922D1E552FE0}"/>
              </a:ext>
            </a:extLst>
          </p:cNvPr>
          <p:cNvSpPr>
            <a:spLocks noGrp="1"/>
          </p:cNvSpPr>
          <p:nvPr>
            <p:ph type="pic" sz="quarter" idx="33"/>
          </p:nvPr>
        </p:nvSpPr>
        <p:spPr>
          <a:xfrm>
            <a:off x="10656348" y="4930814"/>
            <a:ext cx="4546316" cy="2189501"/>
          </a:xfrm>
          <a:custGeom>
            <a:avLst/>
            <a:gdLst>
              <a:gd name="connsiteX0" fmla="*/ 0 w 4546316"/>
              <a:gd name="connsiteY0" fmla="*/ 0 h 2250885"/>
              <a:gd name="connsiteX1" fmla="*/ 4546316 w 4546316"/>
              <a:gd name="connsiteY1" fmla="*/ 0 h 2250885"/>
              <a:gd name="connsiteX2" fmla="*/ 4546316 w 4546316"/>
              <a:gd name="connsiteY2" fmla="*/ 1875731 h 2250885"/>
              <a:gd name="connsiteX3" fmla="*/ 4246768 w 4546316"/>
              <a:gd name="connsiteY3" fmla="*/ 2243264 h 2250885"/>
              <a:gd name="connsiteX4" fmla="*/ 4171171 w 4546316"/>
              <a:gd name="connsiteY4" fmla="*/ 2250885 h 2250885"/>
              <a:gd name="connsiteX5" fmla="*/ 0 w 4546316"/>
              <a:gd name="connsiteY5" fmla="*/ 2250885 h 225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46316" h="2250885">
                <a:moveTo>
                  <a:pt x="0" y="0"/>
                </a:moveTo>
                <a:lnTo>
                  <a:pt x="4546316" y="0"/>
                </a:lnTo>
                <a:lnTo>
                  <a:pt x="4546316" y="1875731"/>
                </a:lnTo>
                <a:cubicBezTo>
                  <a:pt x="4546316" y="2057024"/>
                  <a:pt x="4417720" y="2208283"/>
                  <a:pt x="4246768" y="2243264"/>
                </a:cubicBezTo>
                <a:lnTo>
                  <a:pt x="4171171" y="2250885"/>
                </a:lnTo>
                <a:lnTo>
                  <a:pt x="0" y="2250885"/>
                </a:lnTo>
                <a:close/>
              </a:path>
            </a:pathLst>
          </a:custGeom>
        </p:spPr>
        <p:txBody>
          <a:bodyPr wrap="square">
            <a:noAutofit/>
          </a:bodyPr>
          <a:lstStyle/>
          <a:p>
            <a:r>
              <a:rPr lang="en-GB"/>
              <a:t>Click icon to add picture</a:t>
            </a:r>
          </a:p>
        </p:txBody>
      </p:sp>
      <p:cxnSp>
        <p:nvCxnSpPr>
          <p:cNvPr id="33" name="Straight Connector 32">
            <a:extLst>
              <a:ext uri="{FF2B5EF4-FFF2-40B4-BE49-F238E27FC236}">
                <a16:creationId xmlns:a16="http://schemas.microsoft.com/office/drawing/2014/main" id="{D5AD2B33-640E-CC4B-8695-D463F2CB3939}"/>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39" name="Picture 38">
            <a:extLst>
              <a:ext uri="{FF2B5EF4-FFF2-40B4-BE49-F238E27FC236}">
                <a16:creationId xmlns:a16="http://schemas.microsoft.com/office/drawing/2014/main" id="{FA0AE8D4-EA86-5748-9C0E-794E1985F8F3}"/>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32" name="Footer Placeholder 4">
            <a:extLst>
              <a:ext uri="{FF2B5EF4-FFF2-40B4-BE49-F238E27FC236}">
                <a16:creationId xmlns:a16="http://schemas.microsoft.com/office/drawing/2014/main" id="{9F3C9A43-52BF-E848-AFA9-A21DD329ACC8}"/>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57" name="Slide Number Placeholder 5">
            <a:extLst>
              <a:ext uri="{FF2B5EF4-FFF2-40B4-BE49-F238E27FC236}">
                <a16:creationId xmlns:a16="http://schemas.microsoft.com/office/drawing/2014/main" id="{0233FE6A-CDDB-E34A-B899-14ABBCED6D7B}"/>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343578235"/>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3 Table Text Layout">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5882D084-06D1-489E-9C1B-A6DBBE0D1EE5}"/>
              </a:ext>
            </a:extLst>
          </p:cNvPr>
          <p:cNvSpPr/>
          <p:nvPr userDrawn="1"/>
        </p:nvSpPr>
        <p:spPr>
          <a:xfrm flipV="1">
            <a:off x="5833596" y="2261812"/>
            <a:ext cx="4546304" cy="4836049"/>
          </a:xfrm>
          <a:prstGeom prst="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32" name="Rectangle 31">
            <a:extLst>
              <a:ext uri="{FF2B5EF4-FFF2-40B4-BE49-F238E27FC236}">
                <a16:creationId xmlns:a16="http://schemas.microsoft.com/office/drawing/2014/main" id="{372F4DF9-7603-4DB8-B679-AD9CB3884517}"/>
              </a:ext>
            </a:extLst>
          </p:cNvPr>
          <p:cNvSpPr/>
          <p:nvPr userDrawn="1"/>
        </p:nvSpPr>
        <p:spPr>
          <a:xfrm flipV="1">
            <a:off x="1206504" y="2261811"/>
            <a:ext cx="4419558" cy="4836049"/>
          </a:xfrm>
          <a:prstGeom prst="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7" name="Text Placeholder 11">
            <a:extLst>
              <a:ext uri="{FF2B5EF4-FFF2-40B4-BE49-F238E27FC236}">
                <a16:creationId xmlns:a16="http://schemas.microsoft.com/office/drawing/2014/main" id="{70154506-8CE8-4121-B9C8-EDC5A70AE277}"/>
              </a:ext>
            </a:extLst>
          </p:cNvPr>
          <p:cNvSpPr>
            <a:spLocks noGrp="1"/>
          </p:cNvSpPr>
          <p:nvPr userDrawn="1">
            <p:ph type="body" sz="quarter" idx="19"/>
          </p:nvPr>
        </p:nvSpPr>
        <p:spPr>
          <a:xfrm>
            <a:off x="1294355" y="3572255"/>
            <a:ext cx="4214655" cy="3159985"/>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28" name="Text Placeholder 11">
            <a:extLst>
              <a:ext uri="{FF2B5EF4-FFF2-40B4-BE49-F238E27FC236}">
                <a16:creationId xmlns:a16="http://schemas.microsoft.com/office/drawing/2014/main" id="{AFD17218-33EC-46F2-9B38-38FA7D6D4797}"/>
              </a:ext>
            </a:extLst>
          </p:cNvPr>
          <p:cNvSpPr>
            <a:spLocks noGrp="1"/>
          </p:cNvSpPr>
          <p:nvPr userDrawn="1">
            <p:ph type="body" sz="quarter" idx="20"/>
          </p:nvPr>
        </p:nvSpPr>
        <p:spPr>
          <a:xfrm>
            <a:off x="1294354" y="2789510"/>
            <a:ext cx="421465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34" name="Text Placeholder 16">
            <a:extLst>
              <a:ext uri="{FF2B5EF4-FFF2-40B4-BE49-F238E27FC236}">
                <a16:creationId xmlns:a16="http://schemas.microsoft.com/office/drawing/2014/main" id="{D917E01A-FFF1-4B87-8969-2CF803D89854}"/>
              </a:ext>
            </a:extLst>
          </p:cNvPr>
          <p:cNvSpPr>
            <a:spLocks noGrp="1"/>
          </p:cNvSpPr>
          <p:nvPr userDrawn="1">
            <p:ph type="body" sz="quarter" idx="26" hasCustomPrompt="1"/>
          </p:nvPr>
        </p:nvSpPr>
        <p:spPr>
          <a:xfrm>
            <a:off x="1196843" y="2271838"/>
            <a:ext cx="4419558"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4" y="838200"/>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46" name="Text Placeholder 11">
            <a:extLst>
              <a:ext uri="{FF2B5EF4-FFF2-40B4-BE49-F238E27FC236}">
                <a16:creationId xmlns:a16="http://schemas.microsoft.com/office/drawing/2014/main" id="{3B01A129-97C8-4FD0-9F21-B89CF0B38560}"/>
              </a:ext>
            </a:extLst>
          </p:cNvPr>
          <p:cNvSpPr>
            <a:spLocks noGrp="1"/>
          </p:cNvSpPr>
          <p:nvPr>
            <p:ph type="body" sz="quarter" idx="30"/>
          </p:nvPr>
        </p:nvSpPr>
        <p:spPr>
          <a:xfrm>
            <a:off x="5920727" y="3572255"/>
            <a:ext cx="4295505" cy="3159985"/>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47" name="Text Placeholder 11">
            <a:extLst>
              <a:ext uri="{FF2B5EF4-FFF2-40B4-BE49-F238E27FC236}">
                <a16:creationId xmlns:a16="http://schemas.microsoft.com/office/drawing/2014/main" id="{A8053A72-4BF2-4AC2-BDC4-FFC3DEA9336A}"/>
              </a:ext>
            </a:extLst>
          </p:cNvPr>
          <p:cNvSpPr>
            <a:spLocks noGrp="1"/>
          </p:cNvSpPr>
          <p:nvPr>
            <p:ph type="body" sz="quarter" idx="31"/>
          </p:nvPr>
        </p:nvSpPr>
        <p:spPr>
          <a:xfrm>
            <a:off x="5920727" y="2789510"/>
            <a:ext cx="4295505"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48" name="Text Placeholder 16">
            <a:extLst>
              <a:ext uri="{FF2B5EF4-FFF2-40B4-BE49-F238E27FC236}">
                <a16:creationId xmlns:a16="http://schemas.microsoft.com/office/drawing/2014/main" id="{7DA94150-D8A3-4606-B4F4-4EBE74E2CA14}"/>
              </a:ext>
            </a:extLst>
          </p:cNvPr>
          <p:cNvSpPr>
            <a:spLocks noGrp="1"/>
          </p:cNvSpPr>
          <p:nvPr>
            <p:ph type="body" sz="quarter" idx="32" hasCustomPrompt="1"/>
          </p:nvPr>
        </p:nvSpPr>
        <p:spPr>
          <a:xfrm>
            <a:off x="5831437" y="2271838"/>
            <a:ext cx="4548464"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grpSp>
        <p:nvGrpSpPr>
          <p:cNvPr id="50" name="Group 49">
            <a:extLst>
              <a:ext uri="{FF2B5EF4-FFF2-40B4-BE49-F238E27FC236}">
                <a16:creationId xmlns:a16="http://schemas.microsoft.com/office/drawing/2014/main" id="{B928E824-C9F4-421E-B8FE-6825FA7920B8}"/>
              </a:ext>
            </a:extLst>
          </p:cNvPr>
          <p:cNvGrpSpPr/>
          <p:nvPr userDrawn="1"/>
        </p:nvGrpSpPr>
        <p:grpSpPr>
          <a:xfrm>
            <a:off x="10675033" y="2261812"/>
            <a:ext cx="4546304" cy="4836050"/>
            <a:chOff x="1128377" y="2335618"/>
            <a:chExt cx="4491351" cy="4846079"/>
          </a:xfrm>
          <a:solidFill>
            <a:srgbClr val="CCEAEE"/>
          </a:solidFill>
        </p:grpSpPr>
        <p:sp>
          <p:nvSpPr>
            <p:cNvPr id="51" name="Rectangle: Single Corner Rounded 50">
              <a:extLst>
                <a:ext uri="{FF2B5EF4-FFF2-40B4-BE49-F238E27FC236}">
                  <a16:creationId xmlns:a16="http://schemas.microsoft.com/office/drawing/2014/main" id="{C3752E6A-4BEB-4F73-A74B-82307C0E9ED5}"/>
                </a:ext>
              </a:extLst>
            </p:cNvPr>
            <p:cNvSpPr/>
            <p:nvPr userDrawn="1"/>
          </p:nvSpPr>
          <p:spPr>
            <a:xfrm flipV="1">
              <a:off x="1128377" y="2521950"/>
              <a:ext cx="4491351"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52" name="Rectangle 51">
              <a:extLst>
                <a:ext uri="{FF2B5EF4-FFF2-40B4-BE49-F238E27FC236}">
                  <a16:creationId xmlns:a16="http://schemas.microsoft.com/office/drawing/2014/main" id="{235D4133-649C-4A5D-93C3-B006416F3C0A}"/>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53" name="Text Placeholder 11">
            <a:extLst>
              <a:ext uri="{FF2B5EF4-FFF2-40B4-BE49-F238E27FC236}">
                <a16:creationId xmlns:a16="http://schemas.microsoft.com/office/drawing/2014/main" id="{AB4B5A55-27BF-4203-AD34-808551D23BFB}"/>
              </a:ext>
            </a:extLst>
          </p:cNvPr>
          <p:cNvSpPr>
            <a:spLocks noGrp="1"/>
          </p:cNvSpPr>
          <p:nvPr>
            <p:ph type="body" sz="quarter" idx="34"/>
          </p:nvPr>
        </p:nvSpPr>
        <p:spPr>
          <a:xfrm>
            <a:off x="10792295" y="3572255"/>
            <a:ext cx="4244505" cy="3159985"/>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54" name="Text Placeholder 11">
            <a:extLst>
              <a:ext uri="{FF2B5EF4-FFF2-40B4-BE49-F238E27FC236}">
                <a16:creationId xmlns:a16="http://schemas.microsoft.com/office/drawing/2014/main" id="{E5C68B6C-4647-4057-B665-AFC376D56CBA}"/>
              </a:ext>
            </a:extLst>
          </p:cNvPr>
          <p:cNvSpPr>
            <a:spLocks noGrp="1"/>
          </p:cNvSpPr>
          <p:nvPr>
            <p:ph type="body" sz="quarter" idx="35"/>
          </p:nvPr>
        </p:nvSpPr>
        <p:spPr>
          <a:xfrm>
            <a:off x="10792295" y="2789510"/>
            <a:ext cx="4244505"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55" name="Text Placeholder 16">
            <a:extLst>
              <a:ext uri="{FF2B5EF4-FFF2-40B4-BE49-F238E27FC236}">
                <a16:creationId xmlns:a16="http://schemas.microsoft.com/office/drawing/2014/main" id="{A2BE1E18-76CB-4A0F-BE5B-C4C64ABAE74D}"/>
              </a:ext>
            </a:extLst>
          </p:cNvPr>
          <p:cNvSpPr>
            <a:spLocks noGrp="1"/>
          </p:cNvSpPr>
          <p:nvPr>
            <p:ph type="body" sz="quarter" idx="36" hasCustomPrompt="1"/>
          </p:nvPr>
        </p:nvSpPr>
        <p:spPr>
          <a:xfrm>
            <a:off x="10672873" y="2271838"/>
            <a:ext cx="4542205"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cxnSp>
        <p:nvCxnSpPr>
          <p:cNvPr id="26" name="Straight Connector 25">
            <a:extLst>
              <a:ext uri="{FF2B5EF4-FFF2-40B4-BE49-F238E27FC236}">
                <a16:creationId xmlns:a16="http://schemas.microsoft.com/office/drawing/2014/main" id="{F3EE5CC9-FB1C-D349-A1E1-3549E5444400}"/>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9" name="Picture 28">
            <a:extLst>
              <a:ext uri="{FF2B5EF4-FFF2-40B4-BE49-F238E27FC236}">
                <a16:creationId xmlns:a16="http://schemas.microsoft.com/office/drawing/2014/main" id="{8EAD8952-9636-FB42-A899-1594A385CEF8}"/>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25" name="Footer Placeholder 4">
            <a:extLst>
              <a:ext uri="{FF2B5EF4-FFF2-40B4-BE49-F238E27FC236}">
                <a16:creationId xmlns:a16="http://schemas.microsoft.com/office/drawing/2014/main" id="{A69F82EA-2997-BE40-B524-5F5DBDA766D9}"/>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33" name="Slide Number Placeholder 5">
            <a:extLst>
              <a:ext uri="{FF2B5EF4-FFF2-40B4-BE49-F238E27FC236}">
                <a16:creationId xmlns:a16="http://schemas.microsoft.com/office/drawing/2014/main" id="{F5D2D745-8CDB-D346-800B-ABBDE8E1BD1B}"/>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510869796"/>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Icon and Stats">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8128000" y="4572000"/>
            <a:ext cx="5205893" cy="2508275"/>
          </a:xfrm>
        </p:spPr>
        <p:txBody>
          <a:bodyPr anchor="b">
            <a:noAutofit/>
          </a:bodyPr>
          <a:lstStyle>
            <a:lvl1pPr algn="l">
              <a:defRPr sz="6000" b="1" cap="all" baseline="0">
                <a:solidFill>
                  <a:schemeClr val="tx2"/>
                </a:solidFill>
              </a:defRPr>
            </a:lvl1pPr>
          </a:lstStyle>
          <a:p>
            <a:r>
              <a:rPr lang="en-US"/>
              <a:t>STATS</a:t>
            </a:r>
            <a:br>
              <a:rPr lang="en-US"/>
            </a:br>
            <a:r>
              <a:rPr lang="en-US"/>
              <a:t>GO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8128000" y="4038602"/>
            <a:ext cx="5205893" cy="486833"/>
          </a:xfrm>
        </p:spPr>
        <p:txBody>
          <a:bodyPr>
            <a:normAutofit/>
          </a:bodyPr>
          <a:lstStyle>
            <a:lvl1pPr marL="0" indent="0" algn="l">
              <a:buNone/>
              <a:defRPr sz="2800">
                <a:solidFill>
                  <a:schemeClr val="tx1"/>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Description</a:t>
            </a:r>
            <a:endParaRPr lang="en-GB"/>
          </a:p>
        </p:txBody>
      </p:sp>
      <p:cxnSp>
        <p:nvCxnSpPr>
          <p:cNvPr id="10" name="Straight Connector 9">
            <a:extLst>
              <a:ext uri="{FF2B5EF4-FFF2-40B4-BE49-F238E27FC236}">
                <a16:creationId xmlns:a16="http://schemas.microsoft.com/office/drawing/2014/main" id="{8B434916-900A-BE4B-8AE8-A4DAFCB02D81}"/>
              </a:ext>
            </a:extLst>
          </p:cNvPr>
          <p:cNvCxnSpPr>
            <a:cxnSpLocks/>
          </p:cNvCxnSpPr>
          <p:nvPr userDrawn="1"/>
        </p:nvCxnSpPr>
        <p:spPr>
          <a:xfrm>
            <a:off x="1209468" y="8172400"/>
            <a:ext cx="13831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2B76722B-4749-B249-A30B-1FD1BB803F6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9" name="Footer Placeholder 4">
            <a:extLst>
              <a:ext uri="{FF2B5EF4-FFF2-40B4-BE49-F238E27FC236}">
                <a16:creationId xmlns:a16="http://schemas.microsoft.com/office/drawing/2014/main" id="{B2F4D2B9-D18A-104F-8A8E-4E55A0F74D88}"/>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2" name="Slide Number Placeholder 5">
            <a:extLst>
              <a:ext uri="{FF2B5EF4-FFF2-40B4-BE49-F238E27FC236}">
                <a16:creationId xmlns:a16="http://schemas.microsoft.com/office/drawing/2014/main" id="{FE4A63D0-513E-AE43-9B96-14EC81CB264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972079818"/>
      </p:ext>
    </p:extLst>
  </p:cSld>
  <p:clrMapOvr>
    <a:overrideClrMapping bg1="dk1" tx1="lt1" bg2="dk2" tx2="lt2" accent1="accent1" accent2="accent2" accent3="accent3" accent4="accent4" accent5="accent5" accent6="accent6" hlink="hlink" folHlink="folHlink"/>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Employer Image">
    <p:bg>
      <p:bgRef idx="1001">
        <a:schemeClr val="bg2"/>
      </p:bgRef>
    </p:bg>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9F2C1AD7-CCDE-4E4C-B07D-D39AD8393D8C}"/>
              </a:ext>
            </a:extLst>
          </p:cNvPr>
          <p:cNvSpPr>
            <a:spLocks noGrp="1"/>
          </p:cNvSpPr>
          <p:nvPr>
            <p:ph type="pic" sz="quarter" idx="13"/>
          </p:nvPr>
        </p:nvSpPr>
        <p:spPr>
          <a:xfrm>
            <a:off x="0" y="-1"/>
            <a:ext cx="7975600" cy="7825685"/>
          </a:xfrm>
          <a:custGeom>
            <a:avLst/>
            <a:gdLst>
              <a:gd name="connsiteX0" fmla="*/ 0 w 8128000"/>
              <a:gd name="connsiteY0" fmla="*/ 0 h 7338854"/>
              <a:gd name="connsiteX1" fmla="*/ 8128000 w 8128000"/>
              <a:gd name="connsiteY1" fmla="*/ 0 h 7338854"/>
              <a:gd name="connsiteX2" fmla="*/ 8128000 w 8128000"/>
              <a:gd name="connsiteY2" fmla="*/ 6854501 h 7338854"/>
              <a:gd name="connsiteX3" fmla="*/ 8118161 w 8128000"/>
              <a:gd name="connsiteY3" fmla="*/ 6952107 h 7338854"/>
              <a:gd name="connsiteX4" fmla="*/ 7643637 w 8128000"/>
              <a:gd name="connsiteY4" fmla="*/ 7338854 h 7338854"/>
              <a:gd name="connsiteX5" fmla="*/ 0 w 8128000"/>
              <a:gd name="connsiteY5" fmla="*/ 7338854 h 7338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28000" h="7338854">
                <a:moveTo>
                  <a:pt x="0" y="0"/>
                </a:moveTo>
                <a:lnTo>
                  <a:pt x="8128000" y="0"/>
                </a:lnTo>
                <a:lnTo>
                  <a:pt x="8128000" y="6854501"/>
                </a:lnTo>
                <a:lnTo>
                  <a:pt x="8118161" y="6952107"/>
                </a:lnTo>
                <a:cubicBezTo>
                  <a:pt x="8072996" y="7172823"/>
                  <a:pt x="7877706" y="7338854"/>
                  <a:pt x="7643637" y="7338854"/>
                </a:cubicBezTo>
                <a:lnTo>
                  <a:pt x="0" y="7338854"/>
                </a:lnTo>
                <a:close/>
              </a:path>
            </a:pathLst>
          </a:custGeom>
        </p:spPr>
        <p:txBody>
          <a:bodyPr wrap="square">
            <a:noAutofit/>
          </a:bodyPr>
          <a:lstStyle/>
          <a:p>
            <a:r>
              <a:rPr lang="en-GB"/>
              <a:t>Click icon to add picture</a:t>
            </a:r>
          </a:p>
        </p:txBody>
      </p:sp>
      <p:sp>
        <p:nvSpPr>
          <p:cNvPr id="7" name="Title 1">
            <a:extLst>
              <a:ext uri="{FF2B5EF4-FFF2-40B4-BE49-F238E27FC236}">
                <a16:creationId xmlns:a16="http://schemas.microsoft.com/office/drawing/2014/main" id="{82669135-9191-4243-8716-BB1539319372}"/>
              </a:ext>
            </a:extLst>
          </p:cNvPr>
          <p:cNvSpPr>
            <a:spLocks noGrp="1"/>
          </p:cNvSpPr>
          <p:nvPr>
            <p:ph type="ctrTitle" hasCustomPrompt="1"/>
          </p:nvPr>
        </p:nvSpPr>
        <p:spPr>
          <a:xfrm>
            <a:off x="8128001" y="4988728"/>
            <a:ext cx="6753340" cy="2303185"/>
          </a:xfrm>
        </p:spPr>
        <p:txBody>
          <a:bodyPr anchor="b">
            <a:normAutofit/>
          </a:bodyPr>
          <a:lstStyle>
            <a:lvl1pPr algn="ctr">
              <a:defRPr sz="5867" b="0" i="0">
                <a:solidFill>
                  <a:schemeClr val="tx1"/>
                </a:solidFill>
              </a:defRPr>
            </a:lvl1pPr>
          </a:lstStyle>
          <a:p>
            <a:r>
              <a:rPr lang="en-US"/>
              <a:t>Name of Employer</a:t>
            </a:r>
            <a:endParaRPr lang="en-GB"/>
          </a:p>
        </p:txBody>
      </p:sp>
      <p:sp>
        <p:nvSpPr>
          <p:cNvPr id="8" name="Subtitle 2">
            <a:extLst>
              <a:ext uri="{FF2B5EF4-FFF2-40B4-BE49-F238E27FC236}">
                <a16:creationId xmlns:a16="http://schemas.microsoft.com/office/drawing/2014/main" id="{F756CE9D-5624-4824-ACBF-618DCA42B340}"/>
              </a:ext>
            </a:extLst>
          </p:cNvPr>
          <p:cNvSpPr>
            <a:spLocks noGrp="1"/>
          </p:cNvSpPr>
          <p:nvPr>
            <p:ph type="subTitle" idx="1" hasCustomPrompt="1"/>
          </p:nvPr>
        </p:nvSpPr>
        <p:spPr>
          <a:xfrm>
            <a:off x="8314267" y="7338858"/>
            <a:ext cx="6753340" cy="486833"/>
          </a:xfrm>
        </p:spPr>
        <p:txBody>
          <a:bodyPr>
            <a:normAutofit/>
          </a:bodyPr>
          <a:lstStyle>
            <a:lvl1pPr marL="0" indent="0" algn="l">
              <a:buNone/>
              <a:defRPr sz="2933">
                <a:solidFill>
                  <a:schemeClr val="tx1"/>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Role || Company</a:t>
            </a:r>
            <a:endParaRPr lang="en-GB"/>
          </a:p>
        </p:txBody>
      </p:sp>
      <p:cxnSp>
        <p:nvCxnSpPr>
          <p:cNvPr id="13" name="Straight Connector 12">
            <a:extLst>
              <a:ext uri="{FF2B5EF4-FFF2-40B4-BE49-F238E27FC236}">
                <a16:creationId xmlns:a16="http://schemas.microsoft.com/office/drawing/2014/main" id="{B47CD54F-7BA4-3F4F-985E-1DC1C6F1013C}"/>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4295D4B1-D801-1949-98AD-9CAC0C9890A4}"/>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1" name="Footer Placeholder 4">
            <a:extLst>
              <a:ext uri="{FF2B5EF4-FFF2-40B4-BE49-F238E27FC236}">
                <a16:creationId xmlns:a16="http://schemas.microsoft.com/office/drawing/2014/main" id="{70B77401-4C3C-434D-8C2F-4F124908B6F1}"/>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5" name="Slide Number Placeholder 5">
            <a:extLst>
              <a:ext uri="{FF2B5EF4-FFF2-40B4-BE49-F238E27FC236}">
                <a16:creationId xmlns:a16="http://schemas.microsoft.com/office/drawing/2014/main" id="{9AFC80D3-CED1-D84B-B295-D157B7E3DB2D}"/>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755028408"/>
      </p:ext>
    </p:extLst>
  </p:cSld>
  <p:clrMapOvr>
    <a:overrideClrMapping bg1="dk1" tx1="lt1" bg2="dk2" tx2="lt2" accent1="accent1" accent2="accent2" accent3="accent3" accent4="accent4" accent5="accent5" accent6="accent6" hlink="hlink" folHlink="folHlink"/>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Quote Layout">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3674432" y="3110928"/>
            <a:ext cx="8907137" cy="2303185"/>
          </a:xfrm>
        </p:spPr>
        <p:txBody>
          <a:bodyPr anchor="ctr">
            <a:normAutofit/>
          </a:bodyPr>
          <a:lstStyle>
            <a:lvl1pPr algn="ctr">
              <a:defRPr sz="5867" b="0" i="1">
                <a:solidFill>
                  <a:schemeClr val="accent4"/>
                </a:solidFill>
              </a:defRPr>
            </a:lvl1pPr>
          </a:lstStyle>
          <a:p>
            <a:r>
              <a:rPr lang="en-US"/>
              <a:t>“Quote goes in this space.”</a:t>
            </a:r>
            <a:endParaRPr lang="en-GB"/>
          </a:p>
        </p:txBody>
      </p:sp>
      <p:sp>
        <p:nvSpPr>
          <p:cNvPr id="7" name="Text Placeholder 6">
            <a:extLst>
              <a:ext uri="{FF2B5EF4-FFF2-40B4-BE49-F238E27FC236}">
                <a16:creationId xmlns:a16="http://schemas.microsoft.com/office/drawing/2014/main" id="{A5609AC1-B165-4266-AC17-4F37BE2DD358}"/>
              </a:ext>
            </a:extLst>
          </p:cNvPr>
          <p:cNvSpPr>
            <a:spLocks noGrp="1"/>
          </p:cNvSpPr>
          <p:nvPr>
            <p:ph type="body" sz="quarter" idx="13" hasCustomPrompt="1"/>
          </p:nvPr>
        </p:nvSpPr>
        <p:spPr>
          <a:xfrm>
            <a:off x="6719977" y="5440807"/>
            <a:ext cx="2816047" cy="427567"/>
          </a:xfrm>
        </p:spPr>
        <p:txBody>
          <a:bodyPr>
            <a:noAutofit/>
          </a:bodyPr>
          <a:lstStyle>
            <a:lvl1pPr marL="0" indent="0">
              <a:buNone/>
              <a:defRPr sz="2400">
                <a:solidFill>
                  <a:schemeClr val="bg1"/>
                </a:solidFill>
              </a:defRPr>
            </a:lvl1pPr>
          </a:lstStyle>
          <a:p>
            <a:pPr lvl="0"/>
            <a:r>
              <a:rPr lang="en-US"/>
              <a:t>Name || Company</a:t>
            </a:r>
            <a:endParaRPr lang="en-GB"/>
          </a:p>
        </p:txBody>
      </p:sp>
      <p:cxnSp>
        <p:nvCxnSpPr>
          <p:cNvPr id="11" name="Straight Connector 10">
            <a:extLst>
              <a:ext uri="{FF2B5EF4-FFF2-40B4-BE49-F238E27FC236}">
                <a16:creationId xmlns:a16="http://schemas.microsoft.com/office/drawing/2014/main" id="{F7EC9F5C-FCD7-A44D-90FE-E36F5AA85630}"/>
              </a:ext>
            </a:extLst>
          </p:cNvPr>
          <p:cNvCxnSpPr>
            <a:cxnSpLocks/>
          </p:cNvCxnSpPr>
          <p:nvPr userDrawn="1"/>
        </p:nvCxnSpPr>
        <p:spPr>
          <a:xfrm>
            <a:off x="1209468" y="8172400"/>
            <a:ext cx="13831300"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870455D3-005F-BF44-812D-4E70A1013335}"/>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9" name="Footer Placeholder 4">
            <a:extLst>
              <a:ext uri="{FF2B5EF4-FFF2-40B4-BE49-F238E27FC236}">
                <a16:creationId xmlns:a16="http://schemas.microsoft.com/office/drawing/2014/main" id="{87E0F78A-AA99-494C-8DE6-D1F16D54EA3E}"/>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0" name="Slide Number Placeholder 5">
            <a:extLst>
              <a:ext uri="{FF2B5EF4-FFF2-40B4-BE49-F238E27FC236}">
                <a16:creationId xmlns:a16="http://schemas.microsoft.com/office/drawing/2014/main" id="{BF34D970-913D-0140-8244-CB7EF8777F67}"/>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347457164"/>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Thank You Slide">
    <p:bg>
      <p:bgPr>
        <a:solidFill>
          <a:schemeClr val="tx2"/>
        </a:solidFill>
        <a:effectLst/>
      </p:bgPr>
    </p:bg>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498BE55A-3C5A-41CA-9ED0-9FA29FAED302}"/>
              </a:ext>
            </a:extLst>
          </p:cNvPr>
          <p:cNvCxnSpPr>
            <a:cxnSpLocks/>
          </p:cNvCxnSpPr>
          <p:nvPr userDrawn="1"/>
        </p:nvCxnSpPr>
        <p:spPr>
          <a:xfrm>
            <a:off x="1094141" y="0"/>
            <a:ext cx="0" cy="50292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cxnSp>
        <p:nvCxnSpPr>
          <p:cNvPr id="9" name="Straight Connector 8">
            <a:extLst>
              <a:ext uri="{FF2B5EF4-FFF2-40B4-BE49-F238E27FC236}">
                <a16:creationId xmlns:a16="http://schemas.microsoft.com/office/drawing/2014/main" id="{7F1EB68D-101D-4B9F-9F67-FA349EB46DFE}"/>
              </a:ext>
            </a:extLst>
          </p:cNvPr>
          <p:cNvCxnSpPr>
            <a:cxnSpLocks/>
          </p:cNvCxnSpPr>
          <p:nvPr userDrawn="1"/>
        </p:nvCxnSpPr>
        <p:spPr>
          <a:xfrm>
            <a:off x="1025561" y="0"/>
            <a:ext cx="0" cy="5029200"/>
          </a:xfrm>
          <a:prstGeom prst="line">
            <a:avLst/>
          </a:prstGeom>
          <a:ln>
            <a:solidFill>
              <a:schemeClr val="bg1"/>
            </a:solidFill>
          </a:ln>
        </p:spPr>
        <p:style>
          <a:lnRef idx="3">
            <a:schemeClr val="accent3"/>
          </a:lnRef>
          <a:fillRef idx="0">
            <a:schemeClr val="accent3"/>
          </a:fillRef>
          <a:effectRef idx="2">
            <a:schemeClr val="accent3"/>
          </a:effectRef>
          <a:fontRef idx="minor">
            <a:schemeClr val="tx1"/>
          </a:fontRef>
        </p:style>
      </p:cxnSp>
      <p:sp>
        <p:nvSpPr>
          <p:cNvPr id="10" name="Text Placeholder 13">
            <a:extLst>
              <a:ext uri="{FF2B5EF4-FFF2-40B4-BE49-F238E27FC236}">
                <a16:creationId xmlns:a16="http://schemas.microsoft.com/office/drawing/2014/main" id="{18C7139A-520F-48AF-A5AC-37FA09E8B66C}"/>
              </a:ext>
            </a:extLst>
          </p:cNvPr>
          <p:cNvSpPr>
            <a:spLocks noGrp="1"/>
          </p:cNvSpPr>
          <p:nvPr>
            <p:ph type="body" sz="quarter" idx="13" hasCustomPrompt="1"/>
          </p:nvPr>
        </p:nvSpPr>
        <p:spPr>
          <a:xfrm>
            <a:off x="1204932" y="3475228"/>
            <a:ext cx="2315634" cy="697455"/>
          </a:xfrm>
        </p:spPr>
        <p:txBody>
          <a:bodyPr>
            <a:normAutofit/>
          </a:bodyPr>
          <a:lstStyle>
            <a:lvl1pPr marL="0" indent="0">
              <a:buNone/>
              <a:defRPr sz="4600" b="0" cap="all" baseline="0">
                <a:solidFill>
                  <a:schemeClr val="bg1"/>
                </a:solidFill>
              </a:defRPr>
            </a:lvl1pPr>
          </a:lstStyle>
          <a:p>
            <a:pPr lvl="0"/>
            <a:r>
              <a:rPr lang="en-US"/>
              <a:t>Thank</a:t>
            </a:r>
          </a:p>
          <a:p>
            <a:pPr lvl="0"/>
            <a:endParaRPr lang="en-GB"/>
          </a:p>
        </p:txBody>
      </p:sp>
      <p:sp>
        <p:nvSpPr>
          <p:cNvPr id="12" name="Text Placeholder 19">
            <a:extLst>
              <a:ext uri="{FF2B5EF4-FFF2-40B4-BE49-F238E27FC236}">
                <a16:creationId xmlns:a16="http://schemas.microsoft.com/office/drawing/2014/main" id="{11E33066-9D68-4BA7-BE64-0ADF0181CF98}"/>
              </a:ext>
            </a:extLst>
          </p:cNvPr>
          <p:cNvSpPr>
            <a:spLocks noGrp="1"/>
          </p:cNvSpPr>
          <p:nvPr>
            <p:ph type="body" sz="quarter" idx="18" hasCustomPrompt="1"/>
          </p:nvPr>
        </p:nvSpPr>
        <p:spPr>
          <a:xfrm>
            <a:off x="1204932" y="4328583"/>
            <a:ext cx="5642241" cy="486833"/>
          </a:xfrm>
        </p:spPr>
        <p:txBody>
          <a:bodyPr>
            <a:normAutofit/>
          </a:bodyPr>
          <a:lstStyle>
            <a:lvl1pPr marL="0" indent="0">
              <a:buNone/>
              <a:defRPr sz="2300" b="1">
                <a:solidFill>
                  <a:schemeClr val="accent1"/>
                </a:solidFill>
              </a:defRPr>
            </a:lvl1pPr>
          </a:lstStyle>
          <a:p>
            <a:pPr lvl="0"/>
            <a:r>
              <a:rPr lang="en-US"/>
              <a:t>For more information, contact:</a:t>
            </a:r>
          </a:p>
        </p:txBody>
      </p:sp>
      <p:sp>
        <p:nvSpPr>
          <p:cNvPr id="13" name="Text Placeholder 13">
            <a:extLst>
              <a:ext uri="{FF2B5EF4-FFF2-40B4-BE49-F238E27FC236}">
                <a16:creationId xmlns:a16="http://schemas.microsoft.com/office/drawing/2014/main" id="{FDBC726C-BC21-4452-83A3-E5CAF0F0BA7C}"/>
              </a:ext>
            </a:extLst>
          </p:cNvPr>
          <p:cNvSpPr>
            <a:spLocks noGrp="1"/>
          </p:cNvSpPr>
          <p:nvPr>
            <p:ph type="body" sz="quarter" idx="19" hasCustomPrompt="1"/>
          </p:nvPr>
        </p:nvSpPr>
        <p:spPr>
          <a:xfrm>
            <a:off x="3303464" y="3475227"/>
            <a:ext cx="2315644" cy="697455"/>
          </a:xfrm>
        </p:spPr>
        <p:txBody>
          <a:bodyPr>
            <a:normAutofit/>
          </a:bodyPr>
          <a:lstStyle>
            <a:lvl1pPr marL="0" indent="0">
              <a:buNone/>
              <a:defRPr sz="4600" b="1" cap="all" baseline="0">
                <a:solidFill>
                  <a:schemeClr val="bg1"/>
                </a:solidFill>
              </a:defRPr>
            </a:lvl1pPr>
          </a:lstStyle>
          <a:p>
            <a:pPr lvl="0"/>
            <a:r>
              <a:rPr lang="en-US"/>
              <a:t>You</a:t>
            </a:r>
          </a:p>
          <a:p>
            <a:pPr lvl="0"/>
            <a:endParaRPr lang="en-GB"/>
          </a:p>
        </p:txBody>
      </p:sp>
      <p:sp>
        <p:nvSpPr>
          <p:cNvPr id="14" name="Text Placeholder 19">
            <a:extLst>
              <a:ext uri="{FF2B5EF4-FFF2-40B4-BE49-F238E27FC236}">
                <a16:creationId xmlns:a16="http://schemas.microsoft.com/office/drawing/2014/main" id="{A718052C-C9A1-4074-8991-B6475AA029F4}"/>
              </a:ext>
            </a:extLst>
          </p:cNvPr>
          <p:cNvSpPr>
            <a:spLocks noGrp="1"/>
          </p:cNvSpPr>
          <p:nvPr>
            <p:ph type="body" sz="quarter" idx="20" hasCustomPrompt="1"/>
          </p:nvPr>
        </p:nvSpPr>
        <p:spPr>
          <a:xfrm>
            <a:off x="1204932" y="4724065"/>
            <a:ext cx="5642241" cy="486833"/>
          </a:xfrm>
        </p:spPr>
        <p:txBody>
          <a:bodyPr>
            <a:normAutofit/>
          </a:bodyPr>
          <a:lstStyle>
            <a:lvl1pPr marL="0" indent="0">
              <a:buNone/>
              <a:defRPr sz="2300" b="0">
                <a:solidFill>
                  <a:schemeClr val="accent1"/>
                </a:solidFill>
              </a:defRPr>
            </a:lvl1pPr>
          </a:lstStyle>
          <a:p>
            <a:pPr lvl="0"/>
            <a:r>
              <a:rPr lang="en-US"/>
              <a:t>Persons.name@company.com</a:t>
            </a:r>
          </a:p>
        </p:txBody>
      </p:sp>
      <p:pic>
        <p:nvPicPr>
          <p:cNvPr id="15" name="Picture 14">
            <a:extLst>
              <a:ext uri="{FF2B5EF4-FFF2-40B4-BE49-F238E27FC236}">
                <a16:creationId xmlns:a16="http://schemas.microsoft.com/office/drawing/2014/main" id="{BC0B1708-7FAE-9E44-AFD8-FFC12A9E96BE}"/>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18036056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0_Title Slide_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1B30BF7-3484-844D-A005-4A1F5E332C1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AC80F42F-7430-0741-86D2-40F6AC2F704A}"/>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31614378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1_Title Slide_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BF03499-BC3D-E141-8BE6-7DED6A337EF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2"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spTree>
    <p:extLst>
      <p:ext uri="{BB962C8B-B14F-4D97-AF65-F5344CB8AC3E}">
        <p14:creationId xmlns:p14="http://schemas.microsoft.com/office/powerpoint/2010/main" val="16550375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Divider_1">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1292261" y="4475990"/>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1292262" y="3409589"/>
            <a:ext cx="5762661" cy="486833"/>
          </a:xfrm>
        </p:spPr>
        <p:txBody>
          <a:bodyPr>
            <a:normAutofit/>
          </a:bodyPr>
          <a:lstStyle>
            <a:lvl1pPr marL="0" indent="0" algn="l">
              <a:buNone/>
              <a:defRPr sz="2200" b="1">
                <a:solidFill>
                  <a:schemeClr val="tx2"/>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Divider</a:t>
            </a:r>
            <a:endParaRPr lang="en-GB"/>
          </a:p>
        </p:txBody>
      </p:sp>
      <p:sp>
        <p:nvSpPr>
          <p:cNvPr id="14" name="Text Placeholder 13">
            <a:extLst>
              <a:ext uri="{FF2B5EF4-FFF2-40B4-BE49-F238E27FC236}">
                <a16:creationId xmlns:a16="http://schemas.microsoft.com/office/drawing/2014/main" id="{B1D4DED6-9719-454B-B269-004F89BAC9E2}"/>
              </a:ext>
            </a:extLst>
          </p:cNvPr>
          <p:cNvSpPr>
            <a:spLocks noGrp="1"/>
          </p:cNvSpPr>
          <p:nvPr>
            <p:ph type="body" sz="quarter" idx="13" hasCustomPrompt="1"/>
          </p:nvPr>
        </p:nvSpPr>
        <p:spPr>
          <a:xfrm>
            <a:off x="1292261" y="3932763"/>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grpSp>
        <p:nvGrpSpPr>
          <p:cNvPr id="7" name="Group 6">
            <a:extLst>
              <a:ext uri="{FF2B5EF4-FFF2-40B4-BE49-F238E27FC236}">
                <a16:creationId xmlns:a16="http://schemas.microsoft.com/office/drawing/2014/main" id="{14FE84CC-2A93-4099-8A4C-7B7C595A9915}"/>
              </a:ext>
            </a:extLst>
          </p:cNvPr>
          <p:cNvGrpSpPr/>
          <p:nvPr userDrawn="1"/>
        </p:nvGrpSpPr>
        <p:grpSpPr>
          <a:xfrm>
            <a:off x="1025562" y="0"/>
            <a:ext cx="68580" cy="5029200"/>
            <a:chOff x="1021078" y="0"/>
            <a:chExt cx="68580" cy="5029200"/>
          </a:xfrm>
        </p:grpSpPr>
        <p:cxnSp>
          <p:nvCxnSpPr>
            <p:cNvPr id="11" name="Straight Connector 10">
              <a:extLst>
                <a:ext uri="{FF2B5EF4-FFF2-40B4-BE49-F238E27FC236}">
                  <a16:creationId xmlns:a16="http://schemas.microsoft.com/office/drawing/2014/main" id="{0E14B6A9-63A3-4CB4-B0E7-9CA573FCCE72}"/>
                </a:ext>
              </a:extLst>
            </p:cNvPr>
            <p:cNvCxnSpPr>
              <a:cxnSpLocks/>
            </p:cNvCxnSpPr>
            <p:nvPr userDrawn="1"/>
          </p:nvCxnSpPr>
          <p:spPr>
            <a:xfrm>
              <a:off x="1089658" y="0"/>
              <a:ext cx="0" cy="5029200"/>
            </a:xfrm>
            <a:prstGeom prst="line">
              <a:avLst/>
            </a:prstGeom>
            <a:ln>
              <a:solidFill>
                <a:schemeClr val="tx2"/>
              </a:solidFill>
            </a:ln>
          </p:spPr>
          <p:style>
            <a:lnRef idx="3">
              <a:schemeClr val="accent3"/>
            </a:lnRef>
            <a:fillRef idx="0">
              <a:schemeClr val="accent3"/>
            </a:fillRef>
            <a:effectRef idx="2">
              <a:schemeClr val="accent3"/>
            </a:effectRef>
            <a:fontRef idx="minor">
              <a:schemeClr val="tx1"/>
            </a:fontRef>
          </p:style>
        </p:cxnSp>
        <p:cxnSp>
          <p:nvCxnSpPr>
            <p:cNvPr id="13" name="Straight Connector 12">
              <a:extLst>
                <a:ext uri="{FF2B5EF4-FFF2-40B4-BE49-F238E27FC236}">
                  <a16:creationId xmlns:a16="http://schemas.microsoft.com/office/drawing/2014/main" id="{6C74897D-515F-4E7A-B04D-D3EFA77D57EE}"/>
                </a:ext>
              </a:extLst>
            </p:cNvPr>
            <p:cNvCxnSpPr>
              <a:cxnSpLocks/>
            </p:cNvCxnSpPr>
            <p:nvPr userDrawn="1"/>
          </p:nvCxnSpPr>
          <p:spPr>
            <a:xfrm>
              <a:off x="1021078" y="0"/>
              <a:ext cx="0" cy="5029200"/>
            </a:xfrm>
            <a:prstGeom prst="line">
              <a:avLst/>
            </a:prstGeom>
            <a:ln>
              <a:solidFill>
                <a:schemeClr val="bg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CC6A5454-5A95-B041-92F9-3581CC7D91BD}"/>
              </a:ext>
            </a:extLst>
          </p:cNvPr>
          <p:cNvCxnSpPr>
            <a:cxnSpLocks/>
          </p:cNvCxnSpPr>
          <p:nvPr userDrawn="1"/>
        </p:nvCxnSpPr>
        <p:spPr>
          <a:xfrm>
            <a:off x="1209469" y="8172400"/>
            <a:ext cx="138313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442698207"/>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Section Divider_1">
    <p:bg>
      <p:bgPr>
        <a:solidFill>
          <a:schemeClr val="accent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BEAE5E7-0D5C-DF4E-87E0-3695775A9D9A}"/>
              </a:ext>
            </a:extLst>
          </p:cNvPr>
          <p:cNvPicPr>
            <a:picLocks noChangeAspect="1"/>
          </p:cNvPicPr>
          <p:nvPr userDrawn="1"/>
        </p:nvPicPr>
        <p:blipFill rotWithShape="1">
          <a:blip r:embed="rId2"/>
          <a:srcRect l="10940" r="14497"/>
          <a:stretch/>
        </p:blipFill>
        <p:spPr>
          <a:xfrm>
            <a:off x="0" y="3111184"/>
            <a:ext cx="16256000" cy="5119776"/>
          </a:xfrm>
          <a:prstGeom prst="rect">
            <a:avLst/>
          </a:prstGeom>
        </p:spPr>
      </p:pic>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1292261" y="2316486"/>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1292262" y="1250085"/>
            <a:ext cx="5762661" cy="486833"/>
          </a:xfrm>
        </p:spPr>
        <p:txBody>
          <a:bodyPr>
            <a:normAutofit/>
          </a:bodyPr>
          <a:lstStyle>
            <a:lvl1pPr marL="0" indent="0" algn="l">
              <a:buNone/>
              <a:defRPr sz="2200" b="1">
                <a:solidFill>
                  <a:schemeClr val="tx2"/>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Divider</a:t>
            </a:r>
            <a:endParaRPr lang="en-GB"/>
          </a:p>
        </p:txBody>
      </p:sp>
      <p:sp>
        <p:nvSpPr>
          <p:cNvPr id="14" name="Text Placeholder 13">
            <a:extLst>
              <a:ext uri="{FF2B5EF4-FFF2-40B4-BE49-F238E27FC236}">
                <a16:creationId xmlns:a16="http://schemas.microsoft.com/office/drawing/2014/main" id="{B1D4DED6-9719-454B-B269-004F89BAC9E2}"/>
              </a:ext>
            </a:extLst>
          </p:cNvPr>
          <p:cNvSpPr>
            <a:spLocks noGrp="1"/>
          </p:cNvSpPr>
          <p:nvPr>
            <p:ph type="body" sz="quarter" idx="13" hasCustomPrompt="1"/>
          </p:nvPr>
        </p:nvSpPr>
        <p:spPr>
          <a:xfrm>
            <a:off x="1292261" y="1773259"/>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195174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pic>
        <p:nvPicPr>
          <p:cNvPr id="4" name="Picture 3">
            <a:extLst>
              <a:ext uri="{FF2B5EF4-FFF2-40B4-BE49-F238E27FC236}">
                <a16:creationId xmlns:a16="http://schemas.microsoft.com/office/drawing/2014/main" id="{8762A6AD-125E-2A4D-8123-70D0A7E89536}"/>
              </a:ext>
            </a:extLst>
          </p:cNvPr>
          <p:cNvPicPr>
            <a:picLocks noChangeAspect="1"/>
          </p:cNvPicPr>
          <p:nvPr userDrawn="1"/>
        </p:nvPicPr>
        <p:blipFill>
          <a:blip r:embed="rId3"/>
          <a:stretch>
            <a:fillRect/>
          </a:stretch>
        </p:blipFill>
        <p:spPr>
          <a:xfrm>
            <a:off x="0" y="4779226"/>
            <a:ext cx="16224323" cy="3393175"/>
          </a:xfrm>
          <a:prstGeom prst="rect">
            <a:avLst/>
          </a:prstGeom>
        </p:spPr>
      </p:pic>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6"/>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2" y="1250085"/>
            <a:ext cx="5762661" cy="486833"/>
          </a:xfrm>
        </p:spPr>
        <p:txBody>
          <a:bodyPr>
            <a:normAutofit/>
          </a:bodyPr>
          <a:lstStyle>
            <a:lvl1pPr marL="0" indent="0" algn="l">
              <a:buNone/>
              <a:defRPr sz="2200" b="1">
                <a:solidFill>
                  <a:schemeClr val="tx2"/>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9"/>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spTree>
    <p:extLst>
      <p:ext uri="{BB962C8B-B14F-4D97-AF65-F5344CB8AC3E}">
        <p14:creationId xmlns:p14="http://schemas.microsoft.com/office/powerpoint/2010/main" val="25264546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6"/>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2" y="1250085"/>
            <a:ext cx="5762661" cy="486833"/>
          </a:xfrm>
        </p:spPr>
        <p:txBody>
          <a:bodyPr>
            <a:normAutofit/>
          </a:bodyPr>
          <a:lstStyle>
            <a:lvl1pPr marL="0" indent="0" algn="l">
              <a:buNone/>
              <a:defRPr sz="2200" b="1">
                <a:solidFill>
                  <a:schemeClr val="tx2"/>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9"/>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F392F278-03C7-9E49-9845-9DABB52385DD}"/>
              </a:ext>
            </a:extLst>
          </p:cNvPr>
          <p:cNvPicPr>
            <a:picLocks noChangeAspect="1"/>
          </p:cNvPicPr>
          <p:nvPr userDrawn="1"/>
        </p:nvPicPr>
        <p:blipFill>
          <a:blip r:embed="rId3"/>
          <a:stretch>
            <a:fillRect/>
          </a:stretch>
        </p:blipFill>
        <p:spPr>
          <a:xfrm>
            <a:off x="0" y="2610082"/>
            <a:ext cx="16227400" cy="5551479"/>
          </a:xfrm>
          <a:prstGeom prst="rect">
            <a:avLst/>
          </a:prstGeom>
        </p:spPr>
      </p:pic>
    </p:spTree>
    <p:extLst>
      <p:ext uri="{BB962C8B-B14F-4D97-AF65-F5344CB8AC3E}">
        <p14:creationId xmlns:p14="http://schemas.microsoft.com/office/powerpoint/2010/main" val="242341106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4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6"/>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2" y="1250085"/>
            <a:ext cx="5762661" cy="486833"/>
          </a:xfrm>
        </p:spPr>
        <p:txBody>
          <a:bodyPr>
            <a:normAutofit/>
          </a:bodyPr>
          <a:lstStyle>
            <a:lvl1pPr marL="0" indent="0" algn="l">
              <a:buNone/>
              <a:defRPr sz="2200" b="1">
                <a:solidFill>
                  <a:schemeClr val="tx2"/>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9"/>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479ABD10-2772-9442-B515-FC0E1DC9BA6D}"/>
              </a:ext>
            </a:extLst>
          </p:cNvPr>
          <p:cNvPicPr>
            <a:picLocks noChangeAspect="1"/>
          </p:cNvPicPr>
          <p:nvPr userDrawn="1"/>
        </p:nvPicPr>
        <p:blipFill>
          <a:blip r:embed="rId3"/>
          <a:stretch>
            <a:fillRect/>
          </a:stretch>
        </p:blipFill>
        <p:spPr>
          <a:xfrm>
            <a:off x="2" y="5678661"/>
            <a:ext cx="16220543" cy="2493740"/>
          </a:xfrm>
          <a:prstGeom prst="rect">
            <a:avLst/>
          </a:prstGeom>
        </p:spPr>
      </p:pic>
    </p:spTree>
    <p:extLst>
      <p:ext uri="{BB962C8B-B14F-4D97-AF65-F5344CB8AC3E}">
        <p14:creationId xmlns:p14="http://schemas.microsoft.com/office/powerpoint/2010/main" val="21069574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5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6"/>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2" y="1250085"/>
            <a:ext cx="5762661" cy="486833"/>
          </a:xfrm>
        </p:spPr>
        <p:txBody>
          <a:bodyPr>
            <a:normAutofit/>
          </a:bodyPr>
          <a:lstStyle>
            <a:lvl1pPr marL="0" indent="0" algn="l">
              <a:buNone/>
              <a:defRPr sz="2200" b="1">
                <a:solidFill>
                  <a:schemeClr val="tx2"/>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9"/>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224A5C6F-791F-0E41-A521-99C2B4C24A3E}"/>
              </a:ext>
            </a:extLst>
          </p:cNvPr>
          <p:cNvPicPr>
            <a:picLocks noChangeAspect="1"/>
          </p:cNvPicPr>
          <p:nvPr userDrawn="1"/>
        </p:nvPicPr>
        <p:blipFill>
          <a:blip r:embed="rId3"/>
          <a:stretch>
            <a:fillRect/>
          </a:stretch>
        </p:blipFill>
        <p:spPr>
          <a:xfrm>
            <a:off x="0" y="4846641"/>
            <a:ext cx="16224323" cy="3325761"/>
          </a:xfrm>
          <a:prstGeom prst="rect">
            <a:avLst/>
          </a:prstGeom>
        </p:spPr>
      </p:pic>
    </p:spTree>
    <p:extLst>
      <p:ext uri="{BB962C8B-B14F-4D97-AF65-F5344CB8AC3E}">
        <p14:creationId xmlns:p14="http://schemas.microsoft.com/office/powerpoint/2010/main" val="28753732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3_Title Slide_4">
    <p:spTree>
      <p:nvGrpSpPr>
        <p:cNvPr id="1" name=""/>
        <p:cNvGrpSpPr/>
        <p:nvPr/>
      </p:nvGrpSpPr>
      <p:grpSpPr>
        <a:xfrm>
          <a:off x="0" y="0"/>
          <a:ext cx="0" cy="0"/>
          <a:chOff x="0" y="0"/>
          <a:chExt cx="0" cy="0"/>
        </a:xfrm>
      </p:grpSpPr>
      <p:pic>
        <p:nvPicPr>
          <p:cNvPr id="4" name="Picture 3" descr="A picture containing person, person, holding, front&#10;&#10;Description automatically generated">
            <a:extLst>
              <a:ext uri="{FF2B5EF4-FFF2-40B4-BE49-F238E27FC236}">
                <a16:creationId xmlns:a16="http://schemas.microsoft.com/office/drawing/2014/main" id="{ECA2EBB6-3E5F-C046-9885-64024BF74FBD}"/>
              </a:ext>
            </a:extLst>
          </p:cNvP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0" y="0"/>
            <a:ext cx="16256000" cy="9144000"/>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US"/>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US"/>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5" name="Picture 4" descr="A picture containing drawing&#10;&#10;Description automatically generated">
            <a:extLst>
              <a:ext uri="{FF2B5EF4-FFF2-40B4-BE49-F238E27FC236}">
                <a16:creationId xmlns:a16="http://schemas.microsoft.com/office/drawing/2014/main" id="{AF219568-1E0F-4A8D-9A37-5BDC4975C1F8}"/>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11106747" y="7238719"/>
            <a:ext cx="5139423" cy="1903857"/>
          </a:xfrm>
          <a:prstGeom prst="rect">
            <a:avLst/>
          </a:prstGeom>
        </p:spPr>
      </p:pic>
    </p:spTree>
    <p:extLst>
      <p:ext uri="{BB962C8B-B14F-4D97-AF65-F5344CB8AC3E}">
        <p14:creationId xmlns:p14="http://schemas.microsoft.com/office/powerpoint/2010/main" val="25576391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6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6"/>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2" y="1250085"/>
            <a:ext cx="5762661" cy="486833"/>
          </a:xfrm>
        </p:spPr>
        <p:txBody>
          <a:bodyPr>
            <a:normAutofit/>
          </a:bodyPr>
          <a:lstStyle>
            <a:lvl1pPr marL="0" indent="0" algn="l">
              <a:buNone/>
              <a:defRPr sz="2200" b="1">
                <a:solidFill>
                  <a:schemeClr val="tx2"/>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9"/>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5C7BFEC4-D1FF-294E-B315-F8D2B15DE692}"/>
              </a:ext>
            </a:extLst>
          </p:cNvPr>
          <p:cNvPicPr>
            <a:picLocks noChangeAspect="1"/>
          </p:cNvPicPr>
          <p:nvPr userDrawn="1"/>
        </p:nvPicPr>
        <p:blipFill>
          <a:blip r:embed="rId3"/>
          <a:stretch>
            <a:fillRect/>
          </a:stretch>
        </p:blipFill>
        <p:spPr>
          <a:xfrm>
            <a:off x="0" y="3419873"/>
            <a:ext cx="16256000" cy="4705684"/>
          </a:xfrm>
          <a:prstGeom prst="rect">
            <a:avLst/>
          </a:prstGeom>
        </p:spPr>
      </p:pic>
    </p:spTree>
    <p:extLst>
      <p:ext uri="{BB962C8B-B14F-4D97-AF65-F5344CB8AC3E}">
        <p14:creationId xmlns:p14="http://schemas.microsoft.com/office/powerpoint/2010/main" val="28005735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7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6"/>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2" y="1250085"/>
            <a:ext cx="5762661" cy="486833"/>
          </a:xfrm>
        </p:spPr>
        <p:txBody>
          <a:bodyPr>
            <a:normAutofit/>
          </a:bodyPr>
          <a:lstStyle>
            <a:lvl1pPr marL="0" indent="0" algn="l">
              <a:buNone/>
              <a:defRPr sz="2200" b="1">
                <a:solidFill>
                  <a:schemeClr val="tx2"/>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9"/>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24163425-F2CA-8F46-8C2C-5B24FAD416A6}"/>
              </a:ext>
            </a:extLst>
          </p:cNvPr>
          <p:cNvPicPr>
            <a:picLocks noChangeAspect="1"/>
          </p:cNvPicPr>
          <p:nvPr userDrawn="1"/>
        </p:nvPicPr>
        <p:blipFill>
          <a:blip r:embed="rId3"/>
          <a:stretch>
            <a:fillRect/>
          </a:stretch>
        </p:blipFill>
        <p:spPr>
          <a:xfrm>
            <a:off x="0" y="3558988"/>
            <a:ext cx="16256000" cy="4570593"/>
          </a:xfrm>
          <a:prstGeom prst="rect">
            <a:avLst/>
          </a:prstGeom>
        </p:spPr>
      </p:pic>
    </p:spTree>
    <p:extLst>
      <p:ext uri="{BB962C8B-B14F-4D97-AF65-F5344CB8AC3E}">
        <p14:creationId xmlns:p14="http://schemas.microsoft.com/office/powerpoint/2010/main" val="326850806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8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6"/>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2" y="1250085"/>
            <a:ext cx="5762661" cy="486833"/>
          </a:xfrm>
        </p:spPr>
        <p:txBody>
          <a:bodyPr>
            <a:normAutofit/>
          </a:bodyPr>
          <a:lstStyle>
            <a:lvl1pPr marL="0" indent="0" algn="l">
              <a:buNone/>
              <a:defRPr sz="2200" b="1">
                <a:solidFill>
                  <a:schemeClr val="tx2"/>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9"/>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F46BD2EE-79AD-A04E-A5BC-3BA27D1F0039}"/>
              </a:ext>
            </a:extLst>
          </p:cNvPr>
          <p:cNvPicPr>
            <a:picLocks noChangeAspect="1"/>
          </p:cNvPicPr>
          <p:nvPr userDrawn="1"/>
        </p:nvPicPr>
        <p:blipFill>
          <a:blip r:embed="rId3"/>
          <a:stretch>
            <a:fillRect/>
          </a:stretch>
        </p:blipFill>
        <p:spPr>
          <a:xfrm>
            <a:off x="0" y="2267745"/>
            <a:ext cx="16223331" cy="5842196"/>
          </a:xfrm>
          <a:prstGeom prst="rect">
            <a:avLst/>
          </a:prstGeom>
        </p:spPr>
      </p:pic>
    </p:spTree>
    <p:extLst>
      <p:ext uri="{BB962C8B-B14F-4D97-AF65-F5344CB8AC3E}">
        <p14:creationId xmlns:p14="http://schemas.microsoft.com/office/powerpoint/2010/main" val="70846109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9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6"/>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2" y="1250085"/>
            <a:ext cx="5762661" cy="486833"/>
          </a:xfrm>
        </p:spPr>
        <p:txBody>
          <a:bodyPr>
            <a:normAutofit/>
          </a:bodyPr>
          <a:lstStyle>
            <a:lvl1pPr marL="0" indent="0" algn="l">
              <a:buNone/>
              <a:defRPr sz="2200" b="1">
                <a:solidFill>
                  <a:schemeClr val="tx2"/>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9"/>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4" name="Picture 3">
            <a:extLst>
              <a:ext uri="{FF2B5EF4-FFF2-40B4-BE49-F238E27FC236}">
                <a16:creationId xmlns:a16="http://schemas.microsoft.com/office/drawing/2014/main" id="{67FE1218-9683-C948-9A3E-16F59D91AE8E}"/>
              </a:ext>
            </a:extLst>
          </p:cNvPr>
          <p:cNvPicPr>
            <a:picLocks noChangeAspect="1"/>
          </p:cNvPicPr>
          <p:nvPr userDrawn="1"/>
        </p:nvPicPr>
        <p:blipFill>
          <a:blip r:embed="rId3"/>
          <a:stretch>
            <a:fillRect/>
          </a:stretch>
        </p:blipFill>
        <p:spPr>
          <a:xfrm>
            <a:off x="0" y="4139952"/>
            <a:ext cx="16224323" cy="4044845"/>
          </a:xfrm>
          <a:prstGeom prst="rect">
            <a:avLst/>
          </a:prstGeom>
        </p:spPr>
      </p:pic>
    </p:spTree>
    <p:extLst>
      <p:ext uri="{BB962C8B-B14F-4D97-AF65-F5344CB8AC3E}">
        <p14:creationId xmlns:p14="http://schemas.microsoft.com/office/powerpoint/2010/main" val="199187735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ubhead Single Column">
    <p:spTree>
      <p:nvGrpSpPr>
        <p:cNvPr id="1" name=""/>
        <p:cNvGrpSpPr/>
        <p:nvPr/>
      </p:nvGrpSpPr>
      <p:grpSpPr>
        <a:xfrm>
          <a:off x="0" y="0"/>
          <a:ext cx="0" cy="0"/>
          <a:chOff x="0" y="0"/>
          <a:chExt cx="0" cy="0"/>
        </a:xfrm>
      </p:grpSpPr>
      <p:sp>
        <p:nvSpPr>
          <p:cNvPr id="23" name="Content Placeholder 9">
            <a:extLst>
              <a:ext uri="{FF2B5EF4-FFF2-40B4-BE49-F238E27FC236}">
                <a16:creationId xmlns:a16="http://schemas.microsoft.com/office/drawing/2014/main" id="{0C532851-4697-4B02-B344-E4852AF78CBF}"/>
              </a:ext>
            </a:extLst>
          </p:cNvPr>
          <p:cNvSpPr>
            <a:spLocks noGrp="1"/>
          </p:cNvSpPr>
          <p:nvPr>
            <p:ph sz="quarter" idx="13"/>
          </p:nvPr>
        </p:nvSpPr>
        <p:spPr>
          <a:xfrm>
            <a:off x="1104904" y="2269323"/>
            <a:ext cx="14020800" cy="5067856"/>
          </a:xfrm>
        </p:spPr>
        <p:txBody>
          <a:bodyPr>
            <a:normAutofit/>
          </a:bodyPr>
          <a:lstStyle>
            <a:lvl1pPr marL="304784" indent="-304784">
              <a:buClr>
                <a:schemeClr val="accent1"/>
              </a:buClr>
              <a:buFont typeface="Arial" panose="020B0604020202020204" pitchFamily="34" charset="0"/>
              <a:buChar char="•"/>
              <a:defRPr sz="2600">
                <a:solidFill>
                  <a:srgbClr val="000000"/>
                </a:solidFill>
              </a:defRPr>
            </a:lvl1pPr>
            <a:lvl2pPr marL="914354" indent="-304784">
              <a:buClr>
                <a:schemeClr val="accent1"/>
              </a:buClr>
              <a:buFont typeface="Arial" panose="020B0604020202020204" pitchFamily="34" charset="0"/>
              <a:buChar char="•"/>
              <a:defRPr sz="2600">
                <a:solidFill>
                  <a:srgbClr val="000000"/>
                </a:solidFill>
              </a:defRPr>
            </a:lvl2pPr>
            <a:lvl3pPr marL="1523925" indent="-304784">
              <a:buClr>
                <a:schemeClr val="accent1"/>
              </a:buClr>
              <a:buFont typeface="Arial" panose="020B0604020202020204" pitchFamily="34" charset="0"/>
              <a:buChar char="•"/>
              <a:defRPr sz="2600">
                <a:solidFill>
                  <a:srgbClr val="000000"/>
                </a:solidFill>
              </a:defRPr>
            </a:lvl3pPr>
            <a:lvl4pPr marL="2133493" indent="-304784">
              <a:buClr>
                <a:schemeClr val="accent1"/>
              </a:buClr>
              <a:buFont typeface="Arial" panose="020B0604020202020204" pitchFamily="34" charset="0"/>
              <a:buChar char="•"/>
              <a:defRPr sz="2600">
                <a:solidFill>
                  <a:srgbClr val="000000"/>
                </a:solidFill>
              </a:defRPr>
            </a:lvl4pPr>
            <a:lvl5pPr marL="2743062" indent="-304784">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5" y="838201"/>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98D8651B-4E44-9A49-B7E4-6A9D68E4C431}"/>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E524B591-9EC8-9046-A842-85CDDD835220}"/>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2"/>
            <a:ext cx="1779924" cy="405743"/>
          </a:xfrm>
          <a:prstGeom prst="rect">
            <a:avLst/>
          </a:prstGeom>
        </p:spPr>
      </p:pic>
      <p:sp>
        <p:nvSpPr>
          <p:cNvPr id="12" name="Footer Placeholder 4">
            <a:extLst>
              <a:ext uri="{FF2B5EF4-FFF2-40B4-BE49-F238E27FC236}">
                <a16:creationId xmlns:a16="http://schemas.microsoft.com/office/drawing/2014/main" id="{C71F6179-17B9-1040-88DA-130D27C648DD}"/>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8" name="Slide Number Placeholder 5">
            <a:extLst>
              <a:ext uri="{FF2B5EF4-FFF2-40B4-BE49-F238E27FC236}">
                <a16:creationId xmlns:a16="http://schemas.microsoft.com/office/drawing/2014/main" id="{89A31956-D009-1249-98C5-EBB268383808}"/>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91863824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ingle Column">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grpSp>
        <p:nvGrpSpPr>
          <p:cNvPr id="17" name="Group 16">
            <a:extLst>
              <a:ext uri="{FF2B5EF4-FFF2-40B4-BE49-F238E27FC236}">
                <a16:creationId xmlns:a16="http://schemas.microsoft.com/office/drawing/2014/main" id="{40BA41D3-BDCC-46E6-B500-FB0937C2CD1E}"/>
              </a:ext>
            </a:extLst>
          </p:cNvPr>
          <p:cNvGrpSpPr/>
          <p:nvPr userDrawn="1"/>
        </p:nvGrpSpPr>
        <p:grpSpPr>
          <a:xfrm>
            <a:off x="1104905" y="838202"/>
            <a:ext cx="68580" cy="386303"/>
            <a:chOff x="1117600" y="762000"/>
            <a:chExt cx="76200" cy="914400"/>
          </a:xfrm>
        </p:grpSpPr>
        <p:cxnSp>
          <p:nvCxnSpPr>
            <p:cNvPr id="18" name="Straight Connector 17">
              <a:extLst>
                <a:ext uri="{FF2B5EF4-FFF2-40B4-BE49-F238E27FC236}">
                  <a16:creationId xmlns:a16="http://schemas.microsoft.com/office/drawing/2014/main" id="{8DDD51D2-EB56-49D1-9406-563617B46558}"/>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F0385C63-85D6-44E7-8243-B2561774D18B}"/>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Content Placeholder 4">
            <a:extLst>
              <a:ext uri="{FF2B5EF4-FFF2-40B4-BE49-F238E27FC236}">
                <a16:creationId xmlns:a16="http://schemas.microsoft.com/office/drawing/2014/main" id="{1E2BC5FD-12C9-4DB8-994F-49466D7DAD00}"/>
              </a:ext>
            </a:extLst>
          </p:cNvPr>
          <p:cNvSpPr>
            <a:spLocks noGrp="1"/>
          </p:cNvSpPr>
          <p:nvPr>
            <p:ph sz="quarter" idx="12"/>
          </p:nvPr>
        </p:nvSpPr>
        <p:spPr>
          <a:xfrm>
            <a:off x="1219200" y="2163435"/>
            <a:ext cx="13817600" cy="5688013"/>
          </a:xfrm>
        </p:spPr>
        <p:txBody>
          <a:bodyPr>
            <a:normAutofit/>
          </a:bodyPr>
          <a:lstStyle>
            <a:lvl1pPr marL="304784" indent="-304784">
              <a:buClr>
                <a:schemeClr val="accent1"/>
              </a:buClr>
              <a:buFont typeface="Arial" panose="020B0604020202020204" pitchFamily="34" charset="0"/>
              <a:buChar char="•"/>
              <a:defRPr sz="2600">
                <a:solidFill>
                  <a:srgbClr val="000000"/>
                </a:solidFill>
              </a:defRPr>
            </a:lvl1pPr>
            <a:lvl2pPr marL="914354" indent="-304784">
              <a:buClr>
                <a:schemeClr val="accent1"/>
              </a:buClr>
              <a:buFont typeface="Arial" panose="020B0604020202020204" pitchFamily="34" charset="0"/>
              <a:buChar char="•"/>
              <a:defRPr sz="2600">
                <a:solidFill>
                  <a:srgbClr val="000000"/>
                </a:solidFill>
              </a:defRPr>
            </a:lvl2pPr>
            <a:lvl3pPr marL="1523925" indent="-304784">
              <a:buClr>
                <a:schemeClr val="accent1"/>
              </a:buClr>
              <a:buFont typeface="Arial" panose="020B0604020202020204" pitchFamily="34" charset="0"/>
              <a:buChar char="•"/>
              <a:defRPr sz="2600">
                <a:solidFill>
                  <a:srgbClr val="000000"/>
                </a:solidFill>
              </a:defRPr>
            </a:lvl3pPr>
            <a:lvl4pPr marL="2133493" indent="-304784">
              <a:buClr>
                <a:schemeClr val="accent1"/>
              </a:buClr>
              <a:buFont typeface="Arial" panose="020B0604020202020204" pitchFamily="34" charset="0"/>
              <a:buChar char="•"/>
              <a:defRPr sz="2600">
                <a:solidFill>
                  <a:srgbClr val="000000"/>
                </a:solidFill>
              </a:defRPr>
            </a:lvl4pPr>
            <a:lvl5pPr marL="2743062" indent="-304784">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2" name="Straight Connector 11">
            <a:extLst>
              <a:ext uri="{FF2B5EF4-FFF2-40B4-BE49-F238E27FC236}">
                <a16:creationId xmlns:a16="http://schemas.microsoft.com/office/drawing/2014/main" id="{A74DF6D8-2F0C-CA4E-84BA-9207C46DCF18}"/>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433A063F-CC17-4346-9578-86E635ECBDCB}"/>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2"/>
            <a:ext cx="1779924" cy="405743"/>
          </a:xfrm>
          <a:prstGeom prst="rect">
            <a:avLst/>
          </a:prstGeom>
        </p:spPr>
      </p:pic>
      <p:sp>
        <p:nvSpPr>
          <p:cNvPr id="11" name="Footer Placeholder 4">
            <a:extLst>
              <a:ext uri="{FF2B5EF4-FFF2-40B4-BE49-F238E27FC236}">
                <a16:creationId xmlns:a16="http://schemas.microsoft.com/office/drawing/2014/main" id="{3A17BC3E-0B62-A04A-B6E6-AC6AF2DB05DF}"/>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6" name="Slide Number Placeholder 5">
            <a:extLst>
              <a:ext uri="{FF2B5EF4-FFF2-40B4-BE49-F238E27FC236}">
                <a16:creationId xmlns:a16="http://schemas.microsoft.com/office/drawing/2014/main" id="{AF4D7C01-DC2D-6540-99B2-4D5E282B980A}"/>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58356313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ubhead 3 Column">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5" y="838201"/>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Content Placeholder 9">
            <a:extLst>
              <a:ext uri="{FF2B5EF4-FFF2-40B4-BE49-F238E27FC236}">
                <a16:creationId xmlns:a16="http://schemas.microsoft.com/office/drawing/2014/main" id="{B521F896-C72A-4808-8E5F-BD943642FECD}"/>
              </a:ext>
            </a:extLst>
          </p:cNvPr>
          <p:cNvSpPr>
            <a:spLocks noGrp="1"/>
          </p:cNvSpPr>
          <p:nvPr>
            <p:ph sz="quarter" idx="25" hasCustomPrompt="1"/>
          </p:nvPr>
        </p:nvSpPr>
        <p:spPr>
          <a:xfrm>
            <a:off x="5846819" y="2269323"/>
            <a:ext cx="4435365" cy="5784615"/>
          </a:xfrm>
        </p:spPr>
        <p:txBody>
          <a:bodyPr>
            <a:normAutofit/>
          </a:bodyPr>
          <a:lstStyle>
            <a:lvl1pPr marL="304784" indent="-304784">
              <a:buClr>
                <a:schemeClr val="accent1"/>
              </a:buClr>
              <a:buFont typeface="Arial" panose="020B0604020202020204" pitchFamily="34" charset="0"/>
              <a:buChar char="•"/>
              <a:defRPr sz="2600">
                <a:solidFill>
                  <a:srgbClr val="000000"/>
                </a:solidFill>
              </a:defRPr>
            </a:lvl1pPr>
            <a:lvl2pPr marL="914354" indent="-304784">
              <a:buClr>
                <a:schemeClr val="accent1"/>
              </a:buClr>
              <a:buFont typeface="Arial" panose="020B0604020202020204" pitchFamily="34" charset="0"/>
              <a:buChar char="•"/>
              <a:defRPr sz="2600">
                <a:solidFill>
                  <a:srgbClr val="000000"/>
                </a:solidFill>
              </a:defRPr>
            </a:lvl2pPr>
            <a:lvl3pPr marL="1523925" indent="-304784">
              <a:buClr>
                <a:schemeClr val="accent1"/>
              </a:buClr>
              <a:buFont typeface="Arial" panose="020B0604020202020204" pitchFamily="34" charset="0"/>
              <a:buChar char="•"/>
              <a:defRPr sz="2600">
                <a:solidFill>
                  <a:srgbClr val="000000"/>
                </a:solidFill>
              </a:defRPr>
            </a:lvl3pPr>
            <a:lvl4pPr marL="2133493" indent="-304784">
              <a:buClr>
                <a:schemeClr val="accent1"/>
              </a:buClr>
              <a:buFont typeface="Arial" panose="020B0604020202020204" pitchFamily="34" charset="0"/>
              <a:buChar char="•"/>
              <a:defRPr sz="2600">
                <a:solidFill>
                  <a:srgbClr val="000000"/>
                </a:solidFill>
              </a:defRPr>
            </a:lvl4pPr>
            <a:lvl5pPr marL="2743062" indent="-304784">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Text</a:t>
            </a:r>
          </a:p>
          <a:p>
            <a:r>
              <a:rPr lang="en-GB"/>
              <a:t>When creating a PowerPoint presentation, we suggest using font size 26 in Arial so the text is legible </a:t>
            </a:r>
          </a:p>
          <a:p>
            <a:r>
              <a:rPr lang="en-GB"/>
              <a:t>If using multiple levels of bullet points, the indented versions should look like this:</a:t>
            </a:r>
          </a:p>
          <a:p>
            <a:pPr lvl="1"/>
            <a:r>
              <a:rPr lang="en-GB"/>
              <a:t>Text </a:t>
            </a:r>
          </a:p>
          <a:p>
            <a:pPr lvl="2"/>
            <a:r>
              <a:rPr lang="en-GB"/>
              <a:t>Text </a:t>
            </a:r>
          </a:p>
          <a:p>
            <a:pPr lvl="3"/>
            <a:r>
              <a:rPr lang="en-GB"/>
              <a:t>Text </a:t>
            </a:r>
          </a:p>
          <a:p>
            <a:pPr lvl="4"/>
            <a:r>
              <a:rPr lang="en-GB"/>
              <a:t>Text </a:t>
            </a:r>
          </a:p>
        </p:txBody>
      </p:sp>
      <p:sp>
        <p:nvSpPr>
          <p:cNvPr id="12" name="Content Placeholder 9">
            <a:extLst>
              <a:ext uri="{FF2B5EF4-FFF2-40B4-BE49-F238E27FC236}">
                <a16:creationId xmlns:a16="http://schemas.microsoft.com/office/drawing/2014/main" id="{B6E3490B-E9DE-43AD-A68B-56580A22FB88}"/>
              </a:ext>
            </a:extLst>
          </p:cNvPr>
          <p:cNvSpPr>
            <a:spLocks noGrp="1"/>
          </p:cNvSpPr>
          <p:nvPr>
            <p:ph sz="quarter" idx="26" hasCustomPrompt="1"/>
          </p:nvPr>
        </p:nvSpPr>
        <p:spPr>
          <a:xfrm>
            <a:off x="10588740" y="2269309"/>
            <a:ext cx="4435365" cy="5784617"/>
          </a:xfrm>
        </p:spPr>
        <p:txBody>
          <a:bodyPr>
            <a:normAutofit/>
          </a:bodyPr>
          <a:lstStyle>
            <a:lvl1pPr marL="304784" indent="-304784">
              <a:buClr>
                <a:schemeClr val="accent1"/>
              </a:buClr>
              <a:buFont typeface="Arial" panose="020B0604020202020204" pitchFamily="34" charset="0"/>
              <a:buChar char="•"/>
              <a:defRPr sz="2600">
                <a:solidFill>
                  <a:srgbClr val="000000"/>
                </a:solidFill>
              </a:defRPr>
            </a:lvl1pPr>
            <a:lvl2pPr marL="914354" indent="-304784">
              <a:buClr>
                <a:schemeClr val="accent1"/>
              </a:buClr>
              <a:buFont typeface="Arial" panose="020B0604020202020204" pitchFamily="34" charset="0"/>
              <a:buChar char="•"/>
              <a:defRPr sz="2600">
                <a:solidFill>
                  <a:srgbClr val="000000"/>
                </a:solidFill>
              </a:defRPr>
            </a:lvl2pPr>
            <a:lvl3pPr marL="1523925" indent="-304784">
              <a:buClr>
                <a:schemeClr val="accent1"/>
              </a:buClr>
              <a:buFont typeface="Arial" panose="020B0604020202020204" pitchFamily="34" charset="0"/>
              <a:buChar char="•"/>
              <a:defRPr sz="2600">
                <a:solidFill>
                  <a:srgbClr val="000000"/>
                </a:solidFill>
              </a:defRPr>
            </a:lvl3pPr>
            <a:lvl4pPr marL="2133493" indent="-304784">
              <a:buClr>
                <a:schemeClr val="accent1"/>
              </a:buClr>
              <a:buFont typeface="Arial" panose="020B0604020202020204" pitchFamily="34" charset="0"/>
              <a:buChar char="•"/>
              <a:defRPr sz="2600">
                <a:solidFill>
                  <a:srgbClr val="000000"/>
                </a:solidFill>
              </a:defRPr>
            </a:lvl4pPr>
            <a:lvl5pPr marL="2743062" indent="-304784">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Colours</a:t>
            </a:r>
          </a:p>
          <a:p>
            <a:r>
              <a:rPr lang="en-GB"/>
              <a:t>The template uses the </a:t>
            </a:r>
            <a:r>
              <a:rPr lang="en-US"/>
              <a:t>primary blue and white, and secondary teal </a:t>
            </a:r>
            <a:r>
              <a:rPr lang="en-US" err="1"/>
              <a:t>colours</a:t>
            </a:r>
            <a:endParaRPr lang="en-US"/>
          </a:p>
          <a:p>
            <a:r>
              <a:rPr lang="en-GB"/>
              <a:t>The remaining secondary colours are used for graphs and accent colours. </a:t>
            </a:r>
          </a:p>
          <a:p>
            <a:r>
              <a:rPr lang="en-GB"/>
              <a:t>For optimal accessibility, secondary colours, other than teal or dark grey, should not be used in text</a:t>
            </a:r>
          </a:p>
        </p:txBody>
      </p:sp>
      <p:sp>
        <p:nvSpPr>
          <p:cNvPr id="17" name="Content Placeholder 9">
            <a:extLst>
              <a:ext uri="{FF2B5EF4-FFF2-40B4-BE49-F238E27FC236}">
                <a16:creationId xmlns:a16="http://schemas.microsoft.com/office/drawing/2014/main" id="{50B958F1-7E64-4D53-8425-6F28867607DD}"/>
              </a:ext>
            </a:extLst>
          </p:cNvPr>
          <p:cNvSpPr>
            <a:spLocks noGrp="1"/>
          </p:cNvSpPr>
          <p:nvPr>
            <p:ph sz="quarter" idx="13" hasCustomPrompt="1"/>
          </p:nvPr>
        </p:nvSpPr>
        <p:spPr>
          <a:xfrm>
            <a:off x="1219200" y="2269323"/>
            <a:ext cx="4321061" cy="5784601"/>
          </a:xfrm>
        </p:spPr>
        <p:txBody>
          <a:bodyPr>
            <a:noAutofit/>
          </a:bodyPr>
          <a:lstStyle>
            <a:lvl1pPr marL="304784" indent="-304784">
              <a:buClr>
                <a:schemeClr val="accent1"/>
              </a:buClr>
              <a:buFont typeface="Arial" panose="020B0604020202020204" pitchFamily="34" charset="0"/>
              <a:buChar char="•"/>
              <a:defRPr sz="2600">
                <a:solidFill>
                  <a:srgbClr val="000000"/>
                </a:solidFill>
              </a:defRPr>
            </a:lvl1pPr>
            <a:lvl2pPr marL="914354" indent="-304784">
              <a:buClr>
                <a:schemeClr val="accent1"/>
              </a:buClr>
              <a:buFont typeface="Arial" panose="020B0604020202020204" pitchFamily="34" charset="0"/>
              <a:buChar char="•"/>
              <a:defRPr sz="2600">
                <a:solidFill>
                  <a:srgbClr val="000000"/>
                </a:solidFill>
              </a:defRPr>
            </a:lvl2pPr>
            <a:lvl3pPr marL="1523925" indent="-304784">
              <a:buClr>
                <a:schemeClr val="accent1"/>
              </a:buClr>
              <a:buFont typeface="Arial" panose="020B0604020202020204" pitchFamily="34" charset="0"/>
              <a:buChar char="•"/>
              <a:defRPr sz="2600">
                <a:solidFill>
                  <a:srgbClr val="000000"/>
                </a:solidFill>
              </a:defRPr>
            </a:lvl3pPr>
            <a:lvl4pPr marL="2133493" indent="-304784">
              <a:buClr>
                <a:schemeClr val="accent1"/>
              </a:buClr>
              <a:buFont typeface="Arial" panose="020B0604020202020204" pitchFamily="34" charset="0"/>
              <a:buChar char="•"/>
              <a:defRPr sz="2600">
                <a:solidFill>
                  <a:srgbClr val="000000"/>
                </a:solidFill>
              </a:defRPr>
            </a:lvl4pPr>
            <a:lvl5pPr marL="2743062" indent="-304784">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Slides</a:t>
            </a:r>
          </a:p>
          <a:p>
            <a:r>
              <a:rPr lang="en-GB"/>
              <a:t>Slide templates are saved in a Master slide deck, accessed via ‘New Slide’</a:t>
            </a:r>
          </a:p>
          <a:p>
            <a:r>
              <a:rPr lang="en-GB"/>
              <a:t>Some slides, like this one, have dual lines running the height of the heading and subhead</a:t>
            </a:r>
          </a:p>
          <a:p>
            <a:r>
              <a:rPr lang="en-US"/>
              <a:t>There are also slides available with only one heading (i.e. no subhead)</a:t>
            </a:r>
          </a:p>
          <a:p>
            <a:r>
              <a:rPr lang="en-US">
                <a:solidFill>
                  <a:schemeClr val="tx1"/>
                </a:solidFill>
              </a:rPr>
              <a:t>The footer line should include the document title and page number</a:t>
            </a:r>
          </a:p>
        </p:txBody>
      </p:sp>
      <p:cxnSp>
        <p:nvCxnSpPr>
          <p:cNvPr id="19" name="Straight Connector 18">
            <a:extLst>
              <a:ext uri="{FF2B5EF4-FFF2-40B4-BE49-F238E27FC236}">
                <a16:creationId xmlns:a16="http://schemas.microsoft.com/office/drawing/2014/main" id="{360CA430-7315-E245-9693-775D2FBE93CF}"/>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0610FC0C-D6FA-CF41-94C8-EC99A03327A9}"/>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2"/>
            <a:ext cx="1779924" cy="405743"/>
          </a:xfrm>
          <a:prstGeom prst="rect">
            <a:avLst/>
          </a:prstGeom>
        </p:spPr>
      </p:pic>
      <p:sp>
        <p:nvSpPr>
          <p:cNvPr id="16" name="Footer Placeholder 4">
            <a:extLst>
              <a:ext uri="{FF2B5EF4-FFF2-40B4-BE49-F238E27FC236}">
                <a16:creationId xmlns:a16="http://schemas.microsoft.com/office/drawing/2014/main" id="{64174CE3-9EED-B040-9DD8-B650BBD898C6}"/>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8" name="Slide Number Placeholder 5">
            <a:extLst>
              <a:ext uri="{FF2B5EF4-FFF2-40B4-BE49-F238E27FC236}">
                <a16:creationId xmlns:a16="http://schemas.microsoft.com/office/drawing/2014/main" id="{AD8D2718-E8D8-3A4A-8E4E-6BAB5AEA2117}"/>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01490218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ubhead Intro 3 Column">
    <p:spTree>
      <p:nvGrpSpPr>
        <p:cNvPr id="1" name=""/>
        <p:cNvGrpSpPr/>
        <p:nvPr/>
      </p:nvGrpSpPr>
      <p:grpSpPr>
        <a:xfrm>
          <a:off x="0" y="0"/>
          <a:ext cx="0" cy="0"/>
          <a:chOff x="0" y="0"/>
          <a:chExt cx="0" cy="0"/>
        </a:xfrm>
      </p:grpSpPr>
      <p:sp>
        <p:nvSpPr>
          <p:cNvPr id="23" name="Content Placeholder 9">
            <a:extLst>
              <a:ext uri="{FF2B5EF4-FFF2-40B4-BE49-F238E27FC236}">
                <a16:creationId xmlns:a16="http://schemas.microsoft.com/office/drawing/2014/main" id="{0C532851-4697-4B02-B344-E4852AF78CBF}"/>
              </a:ext>
            </a:extLst>
          </p:cNvPr>
          <p:cNvSpPr>
            <a:spLocks noGrp="1"/>
          </p:cNvSpPr>
          <p:nvPr>
            <p:ph sz="quarter" idx="13"/>
          </p:nvPr>
        </p:nvSpPr>
        <p:spPr>
          <a:xfrm>
            <a:off x="1206501" y="4427970"/>
            <a:ext cx="4333761" cy="3625956"/>
          </a:xfrm>
        </p:spPr>
        <p:txBody>
          <a:bodyPr>
            <a:normAutofit/>
          </a:bodyPr>
          <a:lstStyle>
            <a:lvl1pPr marL="285744" indent="-285744">
              <a:buClr>
                <a:schemeClr val="accent1"/>
              </a:buClr>
              <a:buFont typeface="Arial" panose="020B0604020202020204" pitchFamily="34" charset="0"/>
              <a:buChar char="•"/>
              <a:defRPr sz="1400">
                <a:solidFill>
                  <a:srgbClr val="000000"/>
                </a:solidFill>
              </a:defRPr>
            </a:lvl1pPr>
            <a:lvl2pPr marL="914354" indent="-304784">
              <a:buClr>
                <a:schemeClr val="accent1"/>
              </a:buClr>
              <a:buFont typeface="Arial" panose="020B0604020202020204" pitchFamily="34" charset="0"/>
              <a:buChar char="•"/>
              <a:defRPr sz="1400">
                <a:solidFill>
                  <a:srgbClr val="000000"/>
                </a:solidFill>
              </a:defRPr>
            </a:lvl2pPr>
            <a:lvl3pPr marL="1523925" indent="-304784">
              <a:buClr>
                <a:schemeClr val="accent1"/>
              </a:buClr>
              <a:buFont typeface="Arial" panose="020B0604020202020204" pitchFamily="34" charset="0"/>
              <a:buChar char="•"/>
              <a:defRPr sz="1400">
                <a:solidFill>
                  <a:srgbClr val="000000"/>
                </a:solidFill>
              </a:defRPr>
            </a:lvl3pPr>
            <a:lvl4pPr marL="2133493" indent="-304784">
              <a:buClr>
                <a:schemeClr val="accent1"/>
              </a:buClr>
              <a:buFont typeface="Arial" panose="020B0604020202020204" pitchFamily="34" charset="0"/>
              <a:buChar char="•"/>
              <a:defRPr sz="1400">
                <a:solidFill>
                  <a:srgbClr val="000000"/>
                </a:solidFill>
              </a:defRPr>
            </a:lvl4pPr>
            <a:lvl5pPr marL="2743062" indent="-304784">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5" y="838201"/>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Content Placeholder 9">
            <a:extLst>
              <a:ext uri="{FF2B5EF4-FFF2-40B4-BE49-F238E27FC236}">
                <a16:creationId xmlns:a16="http://schemas.microsoft.com/office/drawing/2014/main" id="{B521F896-C72A-4808-8E5F-BD943642FECD}"/>
              </a:ext>
            </a:extLst>
          </p:cNvPr>
          <p:cNvSpPr>
            <a:spLocks noGrp="1"/>
          </p:cNvSpPr>
          <p:nvPr>
            <p:ph sz="quarter" idx="25"/>
          </p:nvPr>
        </p:nvSpPr>
        <p:spPr>
          <a:xfrm>
            <a:off x="5846819" y="2269323"/>
            <a:ext cx="4435365" cy="5784615"/>
          </a:xfrm>
        </p:spPr>
        <p:txBody>
          <a:bodyPr>
            <a:normAutofit/>
          </a:bodyPr>
          <a:lstStyle>
            <a:lvl1pPr marL="285744" indent="-285744">
              <a:buClr>
                <a:schemeClr val="accent1"/>
              </a:buClr>
              <a:buFont typeface="Arial" panose="020B0604020202020204" pitchFamily="34" charset="0"/>
              <a:buChar char="•"/>
              <a:defRPr sz="1400">
                <a:solidFill>
                  <a:srgbClr val="000000"/>
                </a:solidFill>
              </a:defRPr>
            </a:lvl1pPr>
            <a:lvl2pPr marL="914354" indent="-304784">
              <a:buClr>
                <a:schemeClr val="accent1"/>
              </a:buClr>
              <a:buFont typeface="Arial" panose="020B0604020202020204" pitchFamily="34" charset="0"/>
              <a:buChar char="•"/>
              <a:defRPr sz="1400">
                <a:solidFill>
                  <a:srgbClr val="000000"/>
                </a:solidFill>
              </a:defRPr>
            </a:lvl2pPr>
            <a:lvl3pPr marL="1523925" indent="-304784">
              <a:buClr>
                <a:schemeClr val="accent1"/>
              </a:buClr>
              <a:buFont typeface="Arial" panose="020B0604020202020204" pitchFamily="34" charset="0"/>
              <a:buChar char="•"/>
              <a:defRPr sz="1400">
                <a:solidFill>
                  <a:srgbClr val="000000"/>
                </a:solidFill>
              </a:defRPr>
            </a:lvl3pPr>
            <a:lvl4pPr marL="2133493" indent="-304784">
              <a:buClr>
                <a:schemeClr val="accent1"/>
              </a:buClr>
              <a:buFont typeface="Arial" panose="020B0604020202020204" pitchFamily="34" charset="0"/>
              <a:buChar char="•"/>
              <a:defRPr sz="1400">
                <a:solidFill>
                  <a:srgbClr val="000000"/>
                </a:solidFill>
              </a:defRPr>
            </a:lvl4pPr>
            <a:lvl5pPr marL="2743062" indent="-304784">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2" name="Content Placeholder 9">
            <a:extLst>
              <a:ext uri="{FF2B5EF4-FFF2-40B4-BE49-F238E27FC236}">
                <a16:creationId xmlns:a16="http://schemas.microsoft.com/office/drawing/2014/main" id="{B6E3490B-E9DE-43AD-A68B-56580A22FB88}"/>
              </a:ext>
            </a:extLst>
          </p:cNvPr>
          <p:cNvSpPr>
            <a:spLocks noGrp="1"/>
          </p:cNvSpPr>
          <p:nvPr>
            <p:ph sz="quarter" idx="26"/>
          </p:nvPr>
        </p:nvSpPr>
        <p:spPr>
          <a:xfrm>
            <a:off x="10588740" y="2269309"/>
            <a:ext cx="4435365" cy="5784617"/>
          </a:xfrm>
        </p:spPr>
        <p:txBody>
          <a:bodyPr>
            <a:normAutofit/>
          </a:bodyPr>
          <a:lstStyle>
            <a:lvl1pPr marL="285744" indent="-285744">
              <a:buClr>
                <a:schemeClr val="accent1"/>
              </a:buClr>
              <a:buFont typeface="Arial" panose="020B0604020202020204" pitchFamily="34" charset="0"/>
              <a:buChar char="•"/>
              <a:defRPr sz="1400">
                <a:solidFill>
                  <a:srgbClr val="000000"/>
                </a:solidFill>
              </a:defRPr>
            </a:lvl1pPr>
            <a:lvl2pPr marL="914354" indent="-304784">
              <a:buClr>
                <a:schemeClr val="accent1"/>
              </a:buClr>
              <a:buFont typeface="Arial" panose="020B0604020202020204" pitchFamily="34" charset="0"/>
              <a:buChar char="•"/>
              <a:defRPr sz="1400">
                <a:solidFill>
                  <a:srgbClr val="000000"/>
                </a:solidFill>
              </a:defRPr>
            </a:lvl2pPr>
            <a:lvl3pPr marL="1523925" indent="-304784">
              <a:buClr>
                <a:schemeClr val="accent1"/>
              </a:buClr>
              <a:buFont typeface="Arial" panose="020B0604020202020204" pitchFamily="34" charset="0"/>
              <a:buChar char="•"/>
              <a:defRPr sz="1400">
                <a:solidFill>
                  <a:srgbClr val="000000"/>
                </a:solidFill>
              </a:defRPr>
            </a:lvl3pPr>
            <a:lvl4pPr marL="2133493" indent="-304784">
              <a:buClr>
                <a:schemeClr val="accent1"/>
              </a:buClr>
              <a:buFont typeface="Arial" panose="020B0604020202020204" pitchFamily="34" charset="0"/>
              <a:buChar char="•"/>
              <a:defRPr sz="1400">
                <a:solidFill>
                  <a:srgbClr val="000000"/>
                </a:solidFill>
              </a:defRPr>
            </a:lvl4pPr>
            <a:lvl5pPr marL="2743062" indent="-304784">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6" name="Text Placeholder 4">
            <a:extLst>
              <a:ext uri="{FF2B5EF4-FFF2-40B4-BE49-F238E27FC236}">
                <a16:creationId xmlns:a16="http://schemas.microsoft.com/office/drawing/2014/main" id="{8C9D379A-62E7-4ADE-9403-520A968E5A1F}"/>
              </a:ext>
            </a:extLst>
          </p:cNvPr>
          <p:cNvSpPr>
            <a:spLocks noGrp="1"/>
          </p:cNvSpPr>
          <p:nvPr>
            <p:ph type="body" sz="quarter" idx="27" hasCustomPrompt="1"/>
          </p:nvPr>
        </p:nvSpPr>
        <p:spPr>
          <a:xfrm>
            <a:off x="1206506" y="2269308"/>
            <a:ext cx="4333871" cy="1942331"/>
          </a:xfrm>
        </p:spPr>
        <p:txBody>
          <a:bodyPr>
            <a:normAutofit/>
          </a:bodyPr>
          <a:lstStyle>
            <a:lvl1pPr marL="0" indent="0">
              <a:buNone/>
              <a:defRPr sz="1800">
                <a:solidFill>
                  <a:schemeClr val="accent1"/>
                </a:solidFill>
              </a:defRPr>
            </a:lvl1pPr>
          </a:lstStyle>
          <a:p>
            <a:pPr lvl="0"/>
            <a:r>
              <a:rPr lang="en-US"/>
              <a:t>This slide is for text heavy documents. This text is font size 18 in Arial. </a:t>
            </a:r>
          </a:p>
        </p:txBody>
      </p:sp>
      <p:cxnSp>
        <p:nvCxnSpPr>
          <p:cNvPr id="19" name="Straight Connector 18">
            <a:extLst>
              <a:ext uri="{FF2B5EF4-FFF2-40B4-BE49-F238E27FC236}">
                <a16:creationId xmlns:a16="http://schemas.microsoft.com/office/drawing/2014/main" id="{1BE2308B-0889-624C-844E-BE4624950671}"/>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811C2A0A-6D95-D94D-BCC4-F3D6AD6576AC}"/>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2"/>
            <a:ext cx="1779924" cy="405743"/>
          </a:xfrm>
          <a:prstGeom prst="rect">
            <a:avLst/>
          </a:prstGeom>
        </p:spPr>
      </p:pic>
      <p:sp>
        <p:nvSpPr>
          <p:cNvPr id="18" name="Footer Placeholder 4">
            <a:extLst>
              <a:ext uri="{FF2B5EF4-FFF2-40B4-BE49-F238E27FC236}">
                <a16:creationId xmlns:a16="http://schemas.microsoft.com/office/drawing/2014/main" id="{D19815E2-9727-444D-82C6-C7DA8A846F9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2" name="Slide Number Placeholder 5">
            <a:extLst>
              <a:ext uri="{FF2B5EF4-FFF2-40B4-BE49-F238E27FC236}">
                <a16:creationId xmlns:a16="http://schemas.microsoft.com/office/drawing/2014/main" id="{A73472DF-FFEA-B841-B6AD-51DC32D402FF}"/>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34480360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ection Divider_1">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1292261" y="4475989"/>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1292261" y="3409588"/>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4" name="Text Placeholder 13">
            <a:extLst>
              <a:ext uri="{FF2B5EF4-FFF2-40B4-BE49-F238E27FC236}">
                <a16:creationId xmlns:a16="http://schemas.microsoft.com/office/drawing/2014/main" id="{B1D4DED6-9719-454B-B269-004F89BAC9E2}"/>
              </a:ext>
            </a:extLst>
          </p:cNvPr>
          <p:cNvSpPr>
            <a:spLocks noGrp="1"/>
          </p:cNvSpPr>
          <p:nvPr>
            <p:ph type="body" sz="quarter" idx="13" hasCustomPrompt="1"/>
          </p:nvPr>
        </p:nvSpPr>
        <p:spPr>
          <a:xfrm>
            <a:off x="1292261" y="3932762"/>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grpSp>
        <p:nvGrpSpPr>
          <p:cNvPr id="7" name="Group 6">
            <a:extLst>
              <a:ext uri="{FF2B5EF4-FFF2-40B4-BE49-F238E27FC236}">
                <a16:creationId xmlns:a16="http://schemas.microsoft.com/office/drawing/2014/main" id="{14FE84CC-2A93-4099-8A4C-7B7C595A9915}"/>
              </a:ext>
            </a:extLst>
          </p:cNvPr>
          <p:cNvGrpSpPr/>
          <p:nvPr userDrawn="1"/>
        </p:nvGrpSpPr>
        <p:grpSpPr>
          <a:xfrm>
            <a:off x="1025561" y="0"/>
            <a:ext cx="68580" cy="5029200"/>
            <a:chOff x="1021078" y="0"/>
            <a:chExt cx="68580" cy="5029200"/>
          </a:xfrm>
        </p:grpSpPr>
        <p:cxnSp>
          <p:nvCxnSpPr>
            <p:cNvPr id="11" name="Straight Connector 10">
              <a:extLst>
                <a:ext uri="{FF2B5EF4-FFF2-40B4-BE49-F238E27FC236}">
                  <a16:creationId xmlns:a16="http://schemas.microsoft.com/office/drawing/2014/main" id="{0E14B6A9-63A3-4CB4-B0E7-9CA573FCCE72}"/>
                </a:ext>
              </a:extLst>
            </p:cNvPr>
            <p:cNvCxnSpPr>
              <a:cxnSpLocks/>
            </p:cNvCxnSpPr>
            <p:nvPr userDrawn="1"/>
          </p:nvCxnSpPr>
          <p:spPr>
            <a:xfrm>
              <a:off x="1089658" y="0"/>
              <a:ext cx="0" cy="5029200"/>
            </a:xfrm>
            <a:prstGeom prst="line">
              <a:avLst/>
            </a:prstGeom>
            <a:ln>
              <a:solidFill>
                <a:schemeClr val="tx2"/>
              </a:solidFill>
            </a:ln>
          </p:spPr>
          <p:style>
            <a:lnRef idx="3">
              <a:schemeClr val="accent3"/>
            </a:lnRef>
            <a:fillRef idx="0">
              <a:schemeClr val="accent3"/>
            </a:fillRef>
            <a:effectRef idx="2">
              <a:schemeClr val="accent3"/>
            </a:effectRef>
            <a:fontRef idx="minor">
              <a:schemeClr val="tx1"/>
            </a:fontRef>
          </p:style>
        </p:cxnSp>
        <p:cxnSp>
          <p:nvCxnSpPr>
            <p:cNvPr id="13" name="Straight Connector 12">
              <a:extLst>
                <a:ext uri="{FF2B5EF4-FFF2-40B4-BE49-F238E27FC236}">
                  <a16:creationId xmlns:a16="http://schemas.microsoft.com/office/drawing/2014/main" id="{6C74897D-515F-4E7A-B04D-D3EFA77D57EE}"/>
                </a:ext>
              </a:extLst>
            </p:cNvPr>
            <p:cNvCxnSpPr>
              <a:cxnSpLocks/>
            </p:cNvCxnSpPr>
            <p:nvPr userDrawn="1"/>
          </p:nvCxnSpPr>
          <p:spPr>
            <a:xfrm>
              <a:off x="1021078" y="0"/>
              <a:ext cx="0" cy="5029200"/>
            </a:xfrm>
            <a:prstGeom prst="line">
              <a:avLst/>
            </a:prstGeom>
            <a:ln>
              <a:solidFill>
                <a:schemeClr val="bg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CC6A5454-5A95-B041-92F9-3581CC7D91BD}"/>
              </a:ext>
            </a:extLst>
          </p:cNvPr>
          <p:cNvCxnSpPr>
            <a:cxnSpLocks/>
          </p:cNvCxnSpPr>
          <p:nvPr userDrawn="1"/>
        </p:nvCxnSpPr>
        <p:spPr>
          <a:xfrm>
            <a:off x="1209468" y="8172400"/>
            <a:ext cx="138313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442698207"/>
      </p:ext>
    </p:extLst>
  </p:cSld>
  <p:clrMapOvr>
    <a:masterClrMapping/>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Section Divider_1">
    <p:bg>
      <p:bgPr>
        <a:solidFill>
          <a:schemeClr val="accent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BEAE5E7-0D5C-DF4E-87E0-3695775A9D9A}"/>
              </a:ext>
            </a:extLst>
          </p:cNvPr>
          <p:cNvPicPr>
            <a:picLocks noChangeAspect="1"/>
          </p:cNvPicPr>
          <p:nvPr userDrawn="1"/>
        </p:nvPicPr>
        <p:blipFill rotWithShape="1">
          <a:blip r:embed="rId2"/>
          <a:srcRect l="10940" r="14497"/>
          <a:stretch/>
        </p:blipFill>
        <p:spPr>
          <a:xfrm>
            <a:off x="0" y="3111184"/>
            <a:ext cx="16256000" cy="5119776"/>
          </a:xfrm>
          <a:prstGeom prst="rect">
            <a:avLst/>
          </a:prstGeom>
        </p:spPr>
      </p:pic>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4" name="Text Placeholder 13">
            <a:extLst>
              <a:ext uri="{FF2B5EF4-FFF2-40B4-BE49-F238E27FC236}">
                <a16:creationId xmlns:a16="http://schemas.microsoft.com/office/drawing/2014/main" id="{B1D4DED6-9719-454B-B269-004F89BAC9E2}"/>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195174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_1">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2833544-C045-3445-BDC7-338B99AD10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2" y="1143"/>
            <a:ext cx="16251936" cy="9141714"/>
          </a:xfrm>
          <a:prstGeom prst="rect">
            <a:avLst/>
          </a:prstGeom>
        </p:spPr>
      </p:pic>
      <p:sp>
        <p:nvSpPr>
          <p:cNvPr id="9" name="Text Placeholder 19">
            <a:extLst>
              <a:ext uri="{FF2B5EF4-FFF2-40B4-BE49-F238E27FC236}">
                <a16:creationId xmlns:a16="http://schemas.microsoft.com/office/drawing/2014/main" id="{8D902FFE-DD08-0B44-963F-5F53EB64AE69}"/>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10" name="Text Placeholder 22">
            <a:extLst>
              <a:ext uri="{FF2B5EF4-FFF2-40B4-BE49-F238E27FC236}">
                <a16:creationId xmlns:a16="http://schemas.microsoft.com/office/drawing/2014/main" id="{01DB577E-D8DE-1646-B847-1B5949877E1C}"/>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11" name="Text Placeholder 28">
            <a:extLst>
              <a:ext uri="{FF2B5EF4-FFF2-40B4-BE49-F238E27FC236}">
                <a16:creationId xmlns:a16="http://schemas.microsoft.com/office/drawing/2014/main" id="{C9CF447C-B798-3E40-9F4B-F36D75C0590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12" name="Text Placeholder 17">
            <a:extLst>
              <a:ext uri="{FF2B5EF4-FFF2-40B4-BE49-F238E27FC236}">
                <a16:creationId xmlns:a16="http://schemas.microsoft.com/office/drawing/2014/main" id="{62EB75C9-BBA6-6341-8B36-B5182F3C76BE}"/>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13" name="Picture 12">
            <a:extLst>
              <a:ext uri="{FF2B5EF4-FFF2-40B4-BE49-F238E27FC236}">
                <a16:creationId xmlns:a16="http://schemas.microsoft.com/office/drawing/2014/main" id="{F4754D6D-330B-D246-B806-5970BB3A14A9}"/>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286698077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pic>
        <p:nvPicPr>
          <p:cNvPr id="4" name="Picture 3">
            <a:extLst>
              <a:ext uri="{FF2B5EF4-FFF2-40B4-BE49-F238E27FC236}">
                <a16:creationId xmlns:a16="http://schemas.microsoft.com/office/drawing/2014/main" id="{8762A6AD-125E-2A4D-8123-70D0A7E89536}"/>
              </a:ext>
            </a:extLst>
          </p:cNvPr>
          <p:cNvPicPr>
            <a:picLocks noChangeAspect="1"/>
          </p:cNvPicPr>
          <p:nvPr userDrawn="1"/>
        </p:nvPicPr>
        <p:blipFill>
          <a:blip r:embed="rId3"/>
          <a:stretch>
            <a:fillRect/>
          </a:stretch>
        </p:blipFill>
        <p:spPr>
          <a:xfrm>
            <a:off x="0" y="4779225"/>
            <a:ext cx="16224322" cy="3393175"/>
          </a:xfrm>
          <a:prstGeom prst="rect">
            <a:avLst/>
          </a:prstGeom>
        </p:spPr>
      </p:pic>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spTree>
    <p:extLst>
      <p:ext uri="{BB962C8B-B14F-4D97-AF65-F5344CB8AC3E}">
        <p14:creationId xmlns:p14="http://schemas.microsoft.com/office/powerpoint/2010/main" val="252645465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F392F278-03C7-9E49-9845-9DABB52385DD}"/>
              </a:ext>
            </a:extLst>
          </p:cNvPr>
          <p:cNvPicPr>
            <a:picLocks noChangeAspect="1"/>
          </p:cNvPicPr>
          <p:nvPr userDrawn="1"/>
        </p:nvPicPr>
        <p:blipFill>
          <a:blip r:embed="rId3"/>
          <a:stretch>
            <a:fillRect/>
          </a:stretch>
        </p:blipFill>
        <p:spPr>
          <a:xfrm>
            <a:off x="0" y="2610081"/>
            <a:ext cx="16227400" cy="5551479"/>
          </a:xfrm>
          <a:prstGeom prst="rect">
            <a:avLst/>
          </a:prstGeom>
        </p:spPr>
      </p:pic>
    </p:spTree>
    <p:extLst>
      <p:ext uri="{BB962C8B-B14F-4D97-AF65-F5344CB8AC3E}">
        <p14:creationId xmlns:p14="http://schemas.microsoft.com/office/powerpoint/2010/main" val="242341106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4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479ABD10-2772-9442-B515-FC0E1DC9BA6D}"/>
              </a:ext>
            </a:extLst>
          </p:cNvPr>
          <p:cNvPicPr>
            <a:picLocks noChangeAspect="1"/>
          </p:cNvPicPr>
          <p:nvPr userDrawn="1"/>
        </p:nvPicPr>
        <p:blipFill>
          <a:blip r:embed="rId3"/>
          <a:stretch>
            <a:fillRect/>
          </a:stretch>
        </p:blipFill>
        <p:spPr>
          <a:xfrm>
            <a:off x="0" y="5678660"/>
            <a:ext cx="16220543" cy="2493740"/>
          </a:xfrm>
          <a:prstGeom prst="rect">
            <a:avLst/>
          </a:prstGeom>
        </p:spPr>
      </p:pic>
    </p:spTree>
    <p:extLst>
      <p:ext uri="{BB962C8B-B14F-4D97-AF65-F5344CB8AC3E}">
        <p14:creationId xmlns:p14="http://schemas.microsoft.com/office/powerpoint/2010/main" val="210695742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5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224A5C6F-791F-0E41-A521-99C2B4C24A3E}"/>
              </a:ext>
            </a:extLst>
          </p:cNvPr>
          <p:cNvPicPr>
            <a:picLocks noChangeAspect="1"/>
          </p:cNvPicPr>
          <p:nvPr userDrawn="1"/>
        </p:nvPicPr>
        <p:blipFill>
          <a:blip r:embed="rId3"/>
          <a:stretch>
            <a:fillRect/>
          </a:stretch>
        </p:blipFill>
        <p:spPr>
          <a:xfrm>
            <a:off x="0" y="4846639"/>
            <a:ext cx="16224322" cy="3325761"/>
          </a:xfrm>
          <a:prstGeom prst="rect">
            <a:avLst/>
          </a:prstGeom>
        </p:spPr>
      </p:pic>
    </p:spTree>
    <p:extLst>
      <p:ext uri="{BB962C8B-B14F-4D97-AF65-F5344CB8AC3E}">
        <p14:creationId xmlns:p14="http://schemas.microsoft.com/office/powerpoint/2010/main" val="287537329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6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5C7BFEC4-D1FF-294E-B315-F8D2B15DE692}"/>
              </a:ext>
            </a:extLst>
          </p:cNvPr>
          <p:cNvPicPr>
            <a:picLocks noChangeAspect="1"/>
          </p:cNvPicPr>
          <p:nvPr userDrawn="1"/>
        </p:nvPicPr>
        <p:blipFill>
          <a:blip r:embed="rId3"/>
          <a:stretch>
            <a:fillRect/>
          </a:stretch>
        </p:blipFill>
        <p:spPr>
          <a:xfrm>
            <a:off x="0" y="3419872"/>
            <a:ext cx="16256000" cy="4705684"/>
          </a:xfrm>
          <a:prstGeom prst="rect">
            <a:avLst/>
          </a:prstGeom>
        </p:spPr>
      </p:pic>
    </p:spTree>
    <p:extLst>
      <p:ext uri="{BB962C8B-B14F-4D97-AF65-F5344CB8AC3E}">
        <p14:creationId xmlns:p14="http://schemas.microsoft.com/office/powerpoint/2010/main" val="28005735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7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24163425-F2CA-8F46-8C2C-5B24FAD416A6}"/>
              </a:ext>
            </a:extLst>
          </p:cNvPr>
          <p:cNvPicPr>
            <a:picLocks noChangeAspect="1"/>
          </p:cNvPicPr>
          <p:nvPr userDrawn="1"/>
        </p:nvPicPr>
        <p:blipFill>
          <a:blip r:embed="rId3"/>
          <a:stretch>
            <a:fillRect/>
          </a:stretch>
        </p:blipFill>
        <p:spPr>
          <a:xfrm>
            <a:off x="0" y="3558986"/>
            <a:ext cx="16256000" cy="4570593"/>
          </a:xfrm>
          <a:prstGeom prst="rect">
            <a:avLst/>
          </a:prstGeom>
        </p:spPr>
      </p:pic>
    </p:spTree>
    <p:extLst>
      <p:ext uri="{BB962C8B-B14F-4D97-AF65-F5344CB8AC3E}">
        <p14:creationId xmlns:p14="http://schemas.microsoft.com/office/powerpoint/2010/main" val="326850806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8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F46BD2EE-79AD-A04E-A5BC-3BA27D1F0039}"/>
              </a:ext>
            </a:extLst>
          </p:cNvPr>
          <p:cNvPicPr>
            <a:picLocks noChangeAspect="1"/>
          </p:cNvPicPr>
          <p:nvPr userDrawn="1"/>
        </p:nvPicPr>
        <p:blipFill>
          <a:blip r:embed="rId3"/>
          <a:stretch>
            <a:fillRect/>
          </a:stretch>
        </p:blipFill>
        <p:spPr>
          <a:xfrm>
            <a:off x="0" y="2267744"/>
            <a:ext cx="16223330" cy="5842196"/>
          </a:xfrm>
          <a:prstGeom prst="rect">
            <a:avLst/>
          </a:prstGeom>
        </p:spPr>
      </p:pic>
    </p:spTree>
    <p:extLst>
      <p:ext uri="{BB962C8B-B14F-4D97-AF65-F5344CB8AC3E}">
        <p14:creationId xmlns:p14="http://schemas.microsoft.com/office/powerpoint/2010/main" val="70846109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9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4" name="Picture 3">
            <a:extLst>
              <a:ext uri="{FF2B5EF4-FFF2-40B4-BE49-F238E27FC236}">
                <a16:creationId xmlns:a16="http://schemas.microsoft.com/office/drawing/2014/main" id="{67FE1218-9683-C948-9A3E-16F59D91AE8E}"/>
              </a:ext>
            </a:extLst>
          </p:cNvPr>
          <p:cNvPicPr>
            <a:picLocks noChangeAspect="1"/>
          </p:cNvPicPr>
          <p:nvPr userDrawn="1"/>
        </p:nvPicPr>
        <p:blipFill>
          <a:blip r:embed="rId3"/>
          <a:stretch>
            <a:fillRect/>
          </a:stretch>
        </p:blipFill>
        <p:spPr>
          <a:xfrm>
            <a:off x="0" y="4139952"/>
            <a:ext cx="16224322" cy="4044845"/>
          </a:xfrm>
          <a:prstGeom prst="rect">
            <a:avLst/>
          </a:prstGeom>
        </p:spPr>
      </p:pic>
    </p:spTree>
    <p:extLst>
      <p:ext uri="{BB962C8B-B14F-4D97-AF65-F5344CB8AC3E}">
        <p14:creationId xmlns:p14="http://schemas.microsoft.com/office/powerpoint/2010/main" val="199187735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bhead Single Column">
    <p:spTree>
      <p:nvGrpSpPr>
        <p:cNvPr id="1" name=""/>
        <p:cNvGrpSpPr/>
        <p:nvPr/>
      </p:nvGrpSpPr>
      <p:grpSpPr>
        <a:xfrm>
          <a:off x="0" y="0"/>
          <a:ext cx="0" cy="0"/>
          <a:chOff x="0" y="0"/>
          <a:chExt cx="0" cy="0"/>
        </a:xfrm>
      </p:grpSpPr>
      <p:sp>
        <p:nvSpPr>
          <p:cNvPr id="23" name="Content Placeholder 9">
            <a:extLst>
              <a:ext uri="{FF2B5EF4-FFF2-40B4-BE49-F238E27FC236}">
                <a16:creationId xmlns:a16="http://schemas.microsoft.com/office/drawing/2014/main" id="{0C532851-4697-4B02-B344-E4852AF78CBF}"/>
              </a:ext>
            </a:extLst>
          </p:cNvPr>
          <p:cNvSpPr>
            <a:spLocks noGrp="1"/>
          </p:cNvSpPr>
          <p:nvPr>
            <p:ph sz="quarter" idx="13"/>
          </p:nvPr>
        </p:nvSpPr>
        <p:spPr>
          <a:xfrm>
            <a:off x="1104904" y="2269323"/>
            <a:ext cx="14020800" cy="5067856"/>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4" y="838200"/>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98D8651B-4E44-9A49-B7E4-6A9D68E4C431}"/>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E524B591-9EC8-9046-A842-85CDDD835220}"/>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2" name="Footer Placeholder 4">
            <a:extLst>
              <a:ext uri="{FF2B5EF4-FFF2-40B4-BE49-F238E27FC236}">
                <a16:creationId xmlns:a16="http://schemas.microsoft.com/office/drawing/2014/main" id="{C71F6179-17B9-1040-88DA-130D27C648DD}"/>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8" name="Slide Number Placeholder 5">
            <a:extLst>
              <a:ext uri="{FF2B5EF4-FFF2-40B4-BE49-F238E27FC236}">
                <a16:creationId xmlns:a16="http://schemas.microsoft.com/office/drawing/2014/main" id="{89A31956-D009-1249-98C5-EBB26838380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91863824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ingle Column">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grpSp>
        <p:nvGrpSpPr>
          <p:cNvPr id="17" name="Group 16">
            <a:extLst>
              <a:ext uri="{FF2B5EF4-FFF2-40B4-BE49-F238E27FC236}">
                <a16:creationId xmlns:a16="http://schemas.microsoft.com/office/drawing/2014/main" id="{40BA41D3-BDCC-46E6-B500-FB0937C2CD1E}"/>
              </a:ext>
            </a:extLst>
          </p:cNvPr>
          <p:cNvGrpSpPr/>
          <p:nvPr userDrawn="1"/>
        </p:nvGrpSpPr>
        <p:grpSpPr>
          <a:xfrm>
            <a:off x="1104904" y="838201"/>
            <a:ext cx="68580" cy="386302"/>
            <a:chOff x="1117600" y="762000"/>
            <a:chExt cx="76200" cy="914400"/>
          </a:xfrm>
        </p:grpSpPr>
        <p:cxnSp>
          <p:nvCxnSpPr>
            <p:cNvPr id="18" name="Straight Connector 17">
              <a:extLst>
                <a:ext uri="{FF2B5EF4-FFF2-40B4-BE49-F238E27FC236}">
                  <a16:creationId xmlns:a16="http://schemas.microsoft.com/office/drawing/2014/main" id="{8DDD51D2-EB56-49D1-9406-563617B46558}"/>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F0385C63-85D6-44E7-8243-B2561774D18B}"/>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Content Placeholder 4">
            <a:extLst>
              <a:ext uri="{FF2B5EF4-FFF2-40B4-BE49-F238E27FC236}">
                <a16:creationId xmlns:a16="http://schemas.microsoft.com/office/drawing/2014/main" id="{1E2BC5FD-12C9-4DB8-994F-49466D7DAD00}"/>
              </a:ext>
            </a:extLst>
          </p:cNvPr>
          <p:cNvSpPr>
            <a:spLocks noGrp="1"/>
          </p:cNvSpPr>
          <p:nvPr>
            <p:ph sz="quarter" idx="12"/>
          </p:nvPr>
        </p:nvSpPr>
        <p:spPr>
          <a:xfrm>
            <a:off x="1219200" y="2163434"/>
            <a:ext cx="13817600" cy="5688013"/>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2" name="Straight Connector 11">
            <a:extLst>
              <a:ext uri="{FF2B5EF4-FFF2-40B4-BE49-F238E27FC236}">
                <a16:creationId xmlns:a16="http://schemas.microsoft.com/office/drawing/2014/main" id="{A74DF6D8-2F0C-CA4E-84BA-9207C46DCF18}"/>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433A063F-CC17-4346-9578-86E635ECBDCB}"/>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1" name="Footer Placeholder 4">
            <a:extLst>
              <a:ext uri="{FF2B5EF4-FFF2-40B4-BE49-F238E27FC236}">
                <a16:creationId xmlns:a16="http://schemas.microsoft.com/office/drawing/2014/main" id="{3A17BC3E-0B62-A04A-B6E6-AC6AF2DB05DF}"/>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6" name="Slide Number Placeholder 5">
            <a:extLst>
              <a:ext uri="{FF2B5EF4-FFF2-40B4-BE49-F238E27FC236}">
                <a16:creationId xmlns:a16="http://schemas.microsoft.com/office/drawing/2014/main" id="{AF4D7C01-DC2D-6540-99B2-4D5E282B980A}"/>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5835631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_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8F2DB7B-01E0-2B4C-9D4F-3EB8751396D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6256000" cy="9144000"/>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8" name="Picture 7">
            <a:extLst>
              <a:ext uri="{FF2B5EF4-FFF2-40B4-BE49-F238E27FC236}">
                <a16:creationId xmlns:a16="http://schemas.microsoft.com/office/drawing/2014/main" id="{44D9A2A4-8339-B545-AA7B-17DF262FF832}"/>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34954" y="7668344"/>
            <a:ext cx="3699259" cy="840898"/>
          </a:xfrm>
          <a:prstGeom prst="rect">
            <a:avLst/>
          </a:prstGeom>
        </p:spPr>
      </p:pic>
    </p:spTree>
    <p:extLst>
      <p:ext uri="{BB962C8B-B14F-4D97-AF65-F5344CB8AC3E}">
        <p14:creationId xmlns:p14="http://schemas.microsoft.com/office/powerpoint/2010/main" val="254702767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bhead 3 Column">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4" y="838200"/>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Content Placeholder 9">
            <a:extLst>
              <a:ext uri="{FF2B5EF4-FFF2-40B4-BE49-F238E27FC236}">
                <a16:creationId xmlns:a16="http://schemas.microsoft.com/office/drawing/2014/main" id="{B521F896-C72A-4808-8E5F-BD943642FECD}"/>
              </a:ext>
            </a:extLst>
          </p:cNvPr>
          <p:cNvSpPr>
            <a:spLocks noGrp="1"/>
          </p:cNvSpPr>
          <p:nvPr>
            <p:ph sz="quarter" idx="25" hasCustomPrompt="1"/>
          </p:nvPr>
        </p:nvSpPr>
        <p:spPr>
          <a:xfrm>
            <a:off x="5846818" y="2269322"/>
            <a:ext cx="4435365" cy="5784615"/>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Text</a:t>
            </a:r>
          </a:p>
          <a:p>
            <a:r>
              <a:rPr lang="en-GB"/>
              <a:t>When creating a PowerPoint presentation, we suggest using font size 26 in Arial so the text is legible </a:t>
            </a:r>
          </a:p>
          <a:p>
            <a:r>
              <a:rPr lang="en-GB"/>
              <a:t>If using multiple levels of bullet points, the indented versions should look like this:</a:t>
            </a:r>
          </a:p>
          <a:p>
            <a:pPr lvl="1"/>
            <a:r>
              <a:rPr lang="en-GB"/>
              <a:t>Text </a:t>
            </a:r>
          </a:p>
          <a:p>
            <a:pPr lvl="2"/>
            <a:r>
              <a:rPr lang="en-GB"/>
              <a:t>Text </a:t>
            </a:r>
          </a:p>
          <a:p>
            <a:pPr lvl="3"/>
            <a:r>
              <a:rPr lang="en-GB"/>
              <a:t>Text </a:t>
            </a:r>
          </a:p>
          <a:p>
            <a:pPr lvl="4"/>
            <a:r>
              <a:rPr lang="en-GB"/>
              <a:t>Text </a:t>
            </a:r>
          </a:p>
        </p:txBody>
      </p:sp>
      <p:sp>
        <p:nvSpPr>
          <p:cNvPr id="12" name="Content Placeholder 9">
            <a:extLst>
              <a:ext uri="{FF2B5EF4-FFF2-40B4-BE49-F238E27FC236}">
                <a16:creationId xmlns:a16="http://schemas.microsoft.com/office/drawing/2014/main" id="{B6E3490B-E9DE-43AD-A68B-56580A22FB88}"/>
              </a:ext>
            </a:extLst>
          </p:cNvPr>
          <p:cNvSpPr>
            <a:spLocks noGrp="1"/>
          </p:cNvSpPr>
          <p:nvPr>
            <p:ph sz="quarter" idx="26" hasCustomPrompt="1"/>
          </p:nvPr>
        </p:nvSpPr>
        <p:spPr>
          <a:xfrm>
            <a:off x="10588739" y="2269308"/>
            <a:ext cx="4435365" cy="5784617"/>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Colours</a:t>
            </a:r>
          </a:p>
          <a:p>
            <a:r>
              <a:rPr lang="en-GB"/>
              <a:t>The template uses the </a:t>
            </a:r>
            <a:r>
              <a:rPr lang="en-US"/>
              <a:t>primary blue and white, and secondary teal </a:t>
            </a:r>
            <a:r>
              <a:rPr lang="en-US" err="1"/>
              <a:t>colours</a:t>
            </a:r>
            <a:endParaRPr lang="en-US"/>
          </a:p>
          <a:p>
            <a:r>
              <a:rPr lang="en-GB"/>
              <a:t>The remaining secondary colours are used for graphs and accent colours. </a:t>
            </a:r>
          </a:p>
          <a:p>
            <a:r>
              <a:rPr lang="en-GB"/>
              <a:t>For optimal accessibility, secondary colours, other than teal or dark grey, should not be used in text</a:t>
            </a:r>
          </a:p>
        </p:txBody>
      </p:sp>
      <p:sp>
        <p:nvSpPr>
          <p:cNvPr id="17" name="Content Placeholder 9">
            <a:extLst>
              <a:ext uri="{FF2B5EF4-FFF2-40B4-BE49-F238E27FC236}">
                <a16:creationId xmlns:a16="http://schemas.microsoft.com/office/drawing/2014/main" id="{50B958F1-7E64-4D53-8425-6F28867607DD}"/>
              </a:ext>
            </a:extLst>
          </p:cNvPr>
          <p:cNvSpPr>
            <a:spLocks noGrp="1"/>
          </p:cNvSpPr>
          <p:nvPr>
            <p:ph sz="quarter" idx="13" hasCustomPrompt="1"/>
          </p:nvPr>
        </p:nvSpPr>
        <p:spPr>
          <a:xfrm>
            <a:off x="1219200" y="2269322"/>
            <a:ext cx="4321061" cy="5784601"/>
          </a:xfrm>
        </p:spPr>
        <p:txBody>
          <a:bodyPr>
            <a:no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Slides</a:t>
            </a:r>
          </a:p>
          <a:p>
            <a:r>
              <a:rPr lang="en-GB"/>
              <a:t>Slide templates are saved in a Master slide deck, accessed via ‘New Slide’</a:t>
            </a:r>
          </a:p>
          <a:p>
            <a:r>
              <a:rPr lang="en-GB"/>
              <a:t>Some slides, like this one, have dual lines running the height of the heading and subhead</a:t>
            </a:r>
          </a:p>
          <a:p>
            <a:r>
              <a:rPr lang="en-US"/>
              <a:t>There are also slides available with only one heading (i.e. no subhead)</a:t>
            </a:r>
          </a:p>
          <a:p>
            <a:r>
              <a:rPr lang="en-US">
                <a:solidFill>
                  <a:schemeClr val="tx1"/>
                </a:solidFill>
              </a:rPr>
              <a:t>The footer line should include the document title and page number</a:t>
            </a:r>
          </a:p>
        </p:txBody>
      </p:sp>
      <p:cxnSp>
        <p:nvCxnSpPr>
          <p:cNvPr id="19" name="Straight Connector 18">
            <a:extLst>
              <a:ext uri="{FF2B5EF4-FFF2-40B4-BE49-F238E27FC236}">
                <a16:creationId xmlns:a16="http://schemas.microsoft.com/office/drawing/2014/main" id="{360CA430-7315-E245-9693-775D2FBE93CF}"/>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0610FC0C-D6FA-CF41-94C8-EC99A03327A9}"/>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6" name="Footer Placeholder 4">
            <a:extLst>
              <a:ext uri="{FF2B5EF4-FFF2-40B4-BE49-F238E27FC236}">
                <a16:creationId xmlns:a16="http://schemas.microsoft.com/office/drawing/2014/main" id="{64174CE3-9EED-B040-9DD8-B650BBD898C6}"/>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8" name="Slide Number Placeholder 5">
            <a:extLst>
              <a:ext uri="{FF2B5EF4-FFF2-40B4-BE49-F238E27FC236}">
                <a16:creationId xmlns:a16="http://schemas.microsoft.com/office/drawing/2014/main" id="{AD8D2718-E8D8-3A4A-8E4E-6BAB5AEA2117}"/>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01490218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bhead Intro 3 Column">
    <p:spTree>
      <p:nvGrpSpPr>
        <p:cNvPr id="1" name=""/>
        <p:cNvGrpSpPr/>
        <p:nvPr/>
      </p:nvGrpSpPr>
      <p:grpSpPr>
        <a:xfrm>
          <a:off x="0" y="0"/>
          <a:ext cx="0" cy="0"/>
          <a:chOff x="0" y="0"/>
          <a:chExt cx="0" cy="0"/>
        </a:xfrm>
      </p:grpSpPr>
      <p:sp>
        <p:nvSpPr>
          <p:cNvPr id="23" name="Content Placeholder 9">
            <a:extLst>
              <a:ext uri="{FF2B5EF4-FFF2-40B4-BE49-F238E27FC236}">
                <a16:creationId xmlns:a16="http://schemas.microsoft.com/office/drawing/2014/main" id="{0C532851-4697-4B02-B344-E4852AF78CBF}"/>
              </a:ext>
            </a:extLst>
          </p:cNvPr>
          <p:cNvSpPr>
            <a:spLocks noGrp="1"/>
          </p:cNvSpPr>
          <p:nvPr>
            <p:ph sz="quarter" idx="13"/>
          </p:nvPr>
        </p:nvSpPr>
        <p:spPr>
          <a:xfrm>
            <a:off x="1206500" y="4427969"/>
            <a:ext cx="4333761" cy="3625956"/>
          </a:xfrm>
        </p:spPr>
        <p:txBody>
          <a:bodyPr>
            <a:normAutofit/>
          </a:bodyPr>
          <a:lstStyle>
            <a:lvl1pPr marL="285750" indent="-285750">
              <a:buClr>
                <a:schemeClr val="accent1"/>
              </a:buClr>
              <a:buFont typeface="Arial" panose="020B0604020202020204" pitchFamily="34" charset="0"/>
              <a:buChar char="•"/>
              <a:defRPr sz="1400">
                <a:solidFill>
                  <a:srgbClr val="000000"/>
                </a:solidFill>
              </a:defRPr>
            </a:lvl1pPr>
            <a:lvl2pPr marL="914377" indent="-304792">
              <a:buClr>
                <a:schemeClr val="accent1"/>
              </a:buClr>
              <a:buFont typeface="Arial" panose="020B0604020202020204" pitchFamily="34" charset="0"/>
              <a:buChar char="•"/>
              <a:defRPr sz="1400">
                <a:solidFill>
                  <a:srgbClr val="000000"/>
                </a:solidFill>
              </a:defRPr>
            </a:lvl2pPr>
            <a:lvl3pPr marL="1523962" indent="-304792">
              <a:buClr>
                <a:schemeClr val="accent1"/>
              </a:buClr>
              <a:buFont typeface="Arial" panose="020B0604020202020204" pitchFamily="34" charset="0"/>
              <a:buChar char="•"/>
              <a:defRPr sz="1400">
                <a:solidFill>
                  <a:srgbClr val="000000"/>
                </a:solidFill>
              </a:defRPr>
            </a:lvl3pPr>
            <a:lvl4pPr marL="2133547" indent="-304792">
              <a:buClr>
                <a:schemeClr val="accent1"/>
              </a:buClr>
              <a:buFont typeface="Arial" panose="020B0604020202020204" pitchFamily="34" charset="0"/>
              <a:buChar char="•"/>
              <a:defRPr sz="1400">
                <a:solidFill>
                  <a:srgbClr val="000000"/>
                </a:solidFill>
              </a:defRPr>
            </a:lvl4pPr>
            <a:lvl5pPr marL="2743131" indent="-304792">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4" y="838200"/>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Content Placeholder 9">
            <a:extLst>
              <a:ext uri="{FF2B5EF4-FFF2-40B4-BE49-F238E27FC236}">
                <a16:creationId xmlns:a16="http://schemas.microsoft.com/office/drawing/2014/main" id="{B521F896-C72A-4808-8E5F-BD943642FECD}"/>
              </a:ext>
            </a:extLst>
          </p:cNvPr>
          <p:cNvSpPr>
            <a:spLocks noGrp="1"/>
          </p:cNvSpPr>
          <p:nvPr>
            <p:ph sz="quarter" idx="25"/>
          </p:nvPr>
        </p:nvSpPr>
        <p:spPr>
          <a:xfrm>
            <a:off x="5846818" y="2269322"/>
            <a:ext cx="4435365" cy="5784615"/>
          </a:xfrm>
        </p:spPr>
        <p:txBody>
          <a:bodyPr>
            <a:normAutofit/>
          </a:bodyPr>
          <a:lstStyle>
            <a:lvl1pPr marL="285750" indent="-285750">
              <a:buClr>
                <a:schemeClr val="accent1"/>
              </a:buClr>
              <a:buFont typeface="Arial" panose="020B0604020202020204" pitchFamily="34" charset="0"/>
              <a:buChar char="•"/>
              <a:defRPr sz="1400">
                <a:solidFill>
                  <a:srgbClr val="000000"/>
                </a:solidFill>
              </a:defRPr>
            </a:lvl1pPr>
            <a:lvl2pPr marL="914377" indent="-304792">
              <a:buClr>
                <a:schemeClr val="accent1"/>
              </a:buClr>
              <a:buFont typeface="Arial" panose="020B0604020202020204" pitchFamily="34" charset="0"/>
              <a:buChar char="•"/>
              <a:defRPr sz="1400">
                <a:solidFill>
                  <a:srgbClr val="000000"/>
                </a:solidFill>
              </a:defRPr>
            </a:lvl2pPr>
            <a:lvl3pPr marL="1523962" indent="-304792">
              <a:buClr>
                <a:schemeClr val="accent1"/>
              </a:buClr>
              <a:buFont typeface="Arial" panose="020B0604020202020204" pitchFamily="34" charset="0"/>
              <a:buChar char="•"/>
              <a:defRPr sz="1400">
                <a:solidFill>
                  <a:srgbClr val="000000"/>
                </a:solidFill>
              </a:defRPr>
            </a:lvl3pPr>
            <a:lvl4pPr marL="2133547" indent="-304792">
              <a:buClr>
                <a:schemeClr val="accent1"/>
              </a:buClr>
              <a:buFont typeface="Arial" panose="020B0604020202020204" pitchFamily="34" charset="0"/>
              <a:buChar char="•"/>
              <a:defRPr sz="1400">
                <a:solidFill>
                  <a:srgbClr val="000000"/>
                </a:solidFill>
              </a:defRPr>
            </a:lvl4pPr>
            <a:lvl5pPr marL="2743131" indent="-304792">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2" name="Content Placeholder 9">
            <a:extLst>
              <a:ext uri="{FF2B5EF4-FFF2-40B4-BE49-F238E27FC236}">
                <a16:creationId xmlns:a16="http://schemas.microsoft.com/office/drawing/2014/main" id="{B6E3490B-E9DE-43AD-A68B-56580A22FB88}"/>
              </a:ext>
            </a:extLst>
          </p:cNvPr>
          <p:cNvSpPr>
            <a:spLocks noGrp="1"/>
          </p:cNvSpPr>
          <p:nvPr>
            <p:ph sz="quarter" idx="26"/>
          </p:nvPr>
        </p:nvSpPr>
        <p:spPr>
          <a:xfrm>
            <a:off x="10588739" y="2269308"/>
            <a:ext cx="4435365" cy="5784617"/>
          </a:xfrm>
        </p:spPr>
        <p:txBody>
          <a:bodyPr>
            <a:normAutofit/>
          </a:bodyPr>
          <a:lstStyle>
            <a:lvl1pPr marL="285750" indent="-285750">
              <a:buClr>
                <a:schemeClr val="accent1"/>
              </a:buClr>
              <a:buFont typeface="Arial" panose="020B0604020202020204" pitchFamily="34" charset="0"/>
              <a:buChar char="•"/>
              <a:defRPr sz="1400">
                <a:solidFill>
                  <a:srgbClr val="000000"/>
                </a:solidFill>
              </a:defRPr>
            </a:lvl1pPr>
            <a:lvl2pPr marL="914377" indent="-304792">
              <a:buClr>
                <a:schemeClr val="accent1"/>
              </a:buClr>
              <a:buFont typeface="Arial" panose="020B0604020202020204" pitchFamily="34" charset="0"/>
              <a:buChar char="•"/>
              <a:defRPr sz="1400">
                <a:solidFill>
                  <a:srgbClr val="000000"/>
                </a:solidFill>
              </a:defRPr>
            </a:lvl2pPr>
            <a:lvl3pPr marL="1523962" indent="-304792">
              <a:buClr>
                <a:schemeClr val="accent1"/>
              </a:buClr>
              <a:buFont typeface="Arial" panose="020B0604020202020204" pitchFamily="34" charset="0"/>
              <a:buChar char="•"/>
              <a:defRPr sz="1400">
                <a:solidFill>
                  <a:srgbClr val="000000"/>
                </a:solidFill>
              </a:defRPr>
            </a:lvl3pPr>
            <a:lvl4pPr marL="2133547" indent="-304792">
              <a:buClr>
                <a:schemeClr val="accent1"/>
              </a:buClr>
              <a:buFont typeface="Arial" panose="020B0604020202020204" pitchFamily="34" charset="0"/>
              <a:buChar char="•"/>
              <a:defRPr sz="1400">
                <a:solidFill>
                  <a:srgbClr val="000000"/>
                </a:solidFill>
              </a:defRPr>
            </a:lvl4pPr>
            <a:lvl5pPr marL="2743131" indent="-304792">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6" name="Text Placeholder 4">
            <a:extLst>
              <a:ext uri="{FF2B5EF4-FFF2-40B4-BE49-F238E27FC236}">
                <a16:creationId xmlns:a16="http://schemas.microsoft.com/office/drawing/2014/main" id="{8C9D379A-62E7-4ADE-9403-520A968E5A1F}"/>
              </a:ext>
            </a:extLst>
          </p:cNvPr>
          <p:cNvSpPr>
            <a:spLocks noGrp="1"/>
          </p:cNvSpPr>
          <p:nvPr>
            <p:ph type="body" sz="quarter" idx="27" hasCustomPrompt="1"/>
          </p:nvPr>
        </p:nvSpPr>
        <p:spPr>
          <a:xfrm>
            <a:off x="1206504" y="2269308"/>
            <a:ext cx="4333871" cy="1942330"/>
          </a:xfrm>
        </p:spPr>
        <p:txBody>
          <a:bodyPr>
            <a:normAutofit/>
          </a:bodyPr>
          <a:lstStyle>
            <a:lvl1pPr marL="0" indent="0">
              <a:buNone/>
              <a:defRPr sz="1800">
                <a:solidFill>
                  <a:schemeClr val="accent1"/>
                </a:solidFill>
              </a:defRPr>
            </a:lvl1pPr>
          </a:lstStyle>
          <a:p>
            <a:pPr lvl="0"/>
            <a:r>
              <a:rPr lang="en-US"/>
              <a:t>This slide is for text heavy documents. This text is font size 18 in Arial. </a:t>
            </a:r>
          </a:p>
        </p:txBody>
      </p:sp>
      <p:cxnSp>
        <p:nvCxnSpPr>
          <p:cNvPr id="19" name="Straight Connector 18">
            <a:extLst>
              <a:ext uri="{FF2B5EF4-FFF2-40B4-BE49-F238E27FC236}">
                <a16:creationId xmlns:a16="http://schemas.microsoft.com/office/drawing/2014/main" id="{1BE2308B-0889-624C-844E-BE4624950671}"/>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811C2A0A-6D95-D94D-BCC4-F3D6AD6576AC}"/>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8" name="Footer Placeholder 4">
            <a:extLst>
              <a:ext uri="{FF2B5EF4-FFF2-40B4-BE49-F238E27FC236}">
                <a16:creationId xmlns:a16="http://schemas.microsoft.com/office/drawing/2014/main" id="{D19815E2-9727-444D-82C6-C7DA8A846F9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2" name="Slide Number Placeholder 5">
            <a:extLst>
              <a:ext uri="{FF2B5EF4-FFF2-40B4-BE49-F238E27FC236}">
                <a16:creationId xmlns:a16="http://schemas.microsoft.com/office/drawing/2014/main" id="{A73472DF-FFEA-B841-B6AD-51DC32D402FF}"/>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34480360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ntro 3 Column">
    <p:spTree>
      <p:nvGrpSpPr>
        <p:cNvPr id="1" name=""/>
        <p:cNvGrpSpPr/>
        <p:nvPr/>
      </p:nvGrpSpPr>
      <p:grpSpPr>
        <a:xfrm>
          <a:off x="0" y="0"/>
          <a:ext cx="0" cy="0"/>
          <a:chOff x="0" y="0"/>
          <a:chExt cx="0" cy="0"/>
        </a:xfrm>
      </p:grpSpPr>
      <p:sp>
        <p:nvSpPr>
          <p:cNvPr id="23" name="Content Placeholder 9">
            <a:extLst>
              <a:ext uri="{FF2B5EF4-FFF2-40B4-BE49-F238E27FC236}">
                <a16:creationId xmlns:a16="http://schemas.microsoft.com/office/drawing/2014/main" id="{0C532851-4697-4B02-B344-E4852AF78CBF}"/>
              </a:ext>
            </a:extLst>
          </p:cNvPr>
          <p:cNvSpPr>
            <a:spLocks noGrp="1"/>
          </p:cNvSpPr>
          <p:nvPr>
            <p:ph sz="quarter" idx="13"/>
          </p:nvPr>
        </p:nvSpPr>
        <p:spPr>
          <a:xfrm>
            <a:off x="1231896" y="4427983"/>
            <a:ext cx="4308366" cy="3625955"/>
          </a:xfrm>
        </p:spPr>
        <p:txBody>
          <a:bodyPr>
            <a:normAutofit/>
          </a:bodyPr>
          <a:lstStyle>
            <a:lvl1pPr marL="0" indent="0">
              <a:buNone/>
              <a:defRPr sz="1400">
                <a:solidFill>
                  <a:srgbClr val="000000"/>
                </a:solidFill>
              </a:defRPr>
            </a:lvl1pPr>
            <a:lvl2pPr>
              <a:defRPr sz="1200"/>
            </a:lvl2pPr>
            <a:lvl3pPr>
              <a:defRPr sz="1200"/>
            </a:lvl3pPr>
            <a:lvl4pPr>
              <a:defRPr sz="1200"/>
            </a:lvl4pPr>
            <a:lvl5pPr>
              <a:defRPr sz="1200"/>
            </a:lvl5pPr>
          </a:lstStyle>
          <a:p>
            <a:pPr lvl="0"/>
            <a:r>
              <a:rPr lang="en-GB"/>
              <a:t>Click to edit Master text styles</a:t>
            </a:r>
          </a:p>
        </p:txBody>
      </p:sp>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4" y="838201"/>
            <a:ext cx="68580" cy="42143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Content Placeholder 9">
            <a:extLst>
              <a:ext uri="{FF2B5EF4-FFF2-40B4-BE49-F238E27FC236}">
                <a16:creationId xmlns:a16="http://schemas.microsoft.com/office/drawing/2014/main" id="{B521F896-C72A-4808-8E5F-BD943642FECD}"/>
              </a:ext>
            </a:extLst>
          </p:cNvPr>
          <p:cNvSpPr>
            <a:spLocks noGrp="1"/>
          </p:cNvSpPr>
          <p:nvPr>
            <p:ph sz="quarter" idx="25"/>
          </p:nvPr>
        </p:nvSpPr>
        <p:spPr>
          <a:xfrm>
            <a:off x="5846818" y="2269322"/>
            <a:ext cx="4435365" cy="5784615"/>
          </a:xfrm>
        </p:spPr>
        <p:txBody>
          <a:bodyPr>
            <a:normAutofit/>
          </a:bodyPr>
          <a:lstStyle>
            <a:lvl1pPr marL="0" indent="0">
              <a:buNone/>
              <a:defRPr sz="1400">
                <a:solidFill>
                  <a:srgbClr val="000000"/>
                </a:solidFill>
              </a:defRPr>
            </a:lvl1pPr>
            <a:lvl2pPr>
              <a:defRPr sz="1200"/>
            </a:lvl2pPr>
            <a:lvl3pPr>
              <a:defRPr sz="1200"/>
            </a:lvl3pPr>
            <a:lvl4pPr>
              <a:defRPr sz="1200"/>
            </a:lvl4pPr>
            <a:lvl5pPr>
              <a:defRPr sz="1200"/>
            </a:lvl5pPr>
          </a:lstStyle>
          <a:p>
            <a:pPr lvl="0"/>
            <a:r>
              <a:rPr lang="en-GB"/>
              <a:t>Click to edit Master text styles</a:t>
            </a:r>
          </a:p>
        </p:txBody>
      </p:sp>
      <p:sp>
        <p:nvSpPr>
          <p:cNvPr id="12" name="Content Placeholder 9">
            <a:extLst>
              <a:ext uri="{FF2B5EF4-FFF2-40B4-BE49-F238E27FC236}">
                <a16:creationId xmlns:a16="http://schemas.microsoft.com/office/drawing/2014/main" id="{B6E3490B-E9DE-43AD-A68B-56580A22FB88}"/>
              </a:ext>
            </a:extLst>
          </p:cNvPr>
          <p:cNvSpPr>
            <a:spLocks noGrp="1"/>
          </p:cNvSpPr>
          <p:nvPr>
            <p:ph sz="quarter" idx="26"/>
          </p:nvPr>
        </p:nvSpPr>
        <p:spPr>
          <a:xfrm>
            <a:off x="10588739" y="2269308"/>
            <a:ext cx="4435365" cy="5784617"/>
          </a:xfrm>
        </p:spPr>
        <p:txBody>
          <a:bodyPr>
            <a:normAutofit/>
          </a:bodyPr>
          <a:lstStyle>
            <a:lvl1pPr marL="0" indent="0">
              <a:buNone/>
              <a:defRPr sz="1400">
                <a:solidFill>
                  <a:srgbClr val="000000"/>
                </a:solidFill>
              </a:defRPr>
            </a:lvl1pPr>
            <a:lvl2pPr>
              <a:defRPr sz="1200"/>
            </a:lvl2pPr>
            <a:lvl3pPr>
              <a:defRPr sz="1200"/>
            </a:lvl3pPr>
            <a:lvl4pPr>
              <a:defRPr sz="1200"/>
            </a:lvl4pPr>
            <a:lvl5pPr>
              <a:defRPr sz="1200"/>
            </a:lvl5pPr>
          </a:lstStyle>
          <a:p>
            <a:pPr lvl="0"/>
            <a:r>
              <a:rPr lang="en-GB"/>
              <a:t>Click to edit Master text styles</a:t>
            </a:r>
          </a:p>
        </p:txBody>
      </p:sp>
      <p:sp>
        <p:nvSpPr>
          <p:cNvPr id="5" name="Text Placeholder 4">
            <a:extLst>
              <a:ext uri="{FF2B5EF4-FFF2-40B4-BE49-F238E27FC236}">
                <a16:creationId xmlns:a16="http://schemas.microsoft.com/office/drawing/2014/main" id="{F1F3391A-C355-49FE-934A-5BE8C0788323}"/>
              </a:ext>
            </a:extLst>
          </p:cNvPr>
          <p:cNvSpPr>
            <a:spLocks noGrp="1"/>
          </p:cNvSpPr>
          <p:nvPr>
            <p:ph type="body" sz="quarter" idx="27"/>
          </p:nvPr>
        </p:nvSpPr>
        <p:spPr>
          <a:xfrm>
            <a:off x="1231899" y="2269308"/>
            <a:ext cx="4308476" cy="1942330"/>
          </a:xfrm>
        </p:spPr>
        <p:txBody>
          <a:bodyPr>
            <a:normAutofit/>
          </a:bodyPr>
          <a:lstStyle>
            <a:lvl1pPr marL="0" indent="0">
              <a:buNone/>
              <a:defRPr sz="1800">
                <a:solidFill>
                  <a:schemeClr val="accent1"/>
                </a:solidFill>
              </a:defRPr>
            </a:lvl1pPr>
          </a:lstStyle>
          <a:p>
            <a:pPr lvl="0"/>
            <a:r>
              <a:rPr lang="en-GB"/>
              <a:t>Click to edit Master text styles</a:t>
            </a:r>
          </a:p>
        </p:txBody>
      </p:sp>
      <p:cxnSp>
        <p:nvCxnSpPr>
          <p:cNvPr id="17" name="Straight Connector 16">
            <a:extLst>
              <a:ext uri="{FF2B5EF4-FFF2-40B4-BE49-F238E27FC236}">
                <a16:creationId xmlns:a16="http://schemas.microsoft.com/office/drawing/2014/main" id="{6B4325CA-D453-4D47-AEF6-F162094E0325}"/>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48C0F13D-3F63-BB42-BEC9-FAE0F1072678}"/>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6" name="Footer Placeholder 4">
            <a:extLst>
              <a:ext uri="{FF2B5EF4-FFF2-40B4-BE49-F238E27FC236}">
                <a16:creationId xmlns:a16="http://schemas.microsoft.com/office/drawing/2014/main" id="{82EAE992-1E0E-1D43-818C-86C2B7EB67BC}"/>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9" name="Slide Number Placeholder 5">
            <a:extLst>
              <a:ext uri="{FF2B5EF4-FFF2-40B4-BE49-F238E27FC236}">
                <a16:creationId xmlns:a16="http://schemas.microsoft.com/office/drawing/2014/main" id="{79ACF2CD-CD4E-114D-A7A1-F545DC0B3905}"/>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55152760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Subhead Single Column Image">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7080F458-9C89-412F-9189-2B5E4669CBFF}"/>
              </a:ext>
            </a:extLst>
          </p:cNvPr>
          <p:cNvSpPr>
            <a:spLocks noGrp="1"/>
          </p:cNvSpPr>
          <p:nvPr>
            <p:ph type="pic" sz="quarter" idx="12"/>
          </p:nvPr>
        </p:nvSpPr>
        <p:spPr>
          <a:xfrm>
            <a:off x="11010901" y="1"/>
            <a:ext cx="5245099" cy="7643811"/>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GB"/>
              <a:t>Click icon to add picture</a:t>
            </a:r>
          </a:p>
        </p:txBody>
      </p:sp>
      <p:sp>
        <p:nvSpPr>
          <p:cNvPr id="16" name="Content Placeholder 9">
            <a:extLst>
              <a:ext uri="{FF2B5EF4-FFF2-40B4-BE49-F238E27FC236}">
                <a16:creationId xmlns:a16="http://schemas.microsoft.com/office/drawing/2014/main" id="{6E430ED4-C444-4179-AAC2-01565708AE40}"/>
              </a:ext>
            </a:extLst>
          </p:cNvPr>
          <p:cNvSpPr>
            <a:spLocks noGrp="1"/>
          </p:cNvSpPr>
          <p:nvPr>
            <p:ph sz="quarter" idx="13"/>
          </p:nvPr>
        </p:nvSpPr>
        <p:spPr>
          <a:xfrm>
            <a:off x="1204483" y="2267939"/>
            <a:ext cx="9153744" cy="5375863"/>
          </a:xfrm>
        </p:spPr>
        <p:txBody>
          <a:bodyPr>
            <a:normAutofit/>
          </a:bodyPr>
          <a:lstStyle>
            <a:lvl1pPr marL="304784" indent="-304784">
              <a:buClr>
                <a:schemeClr val="accent1"/>
              </a:buClr>
              <a:buFont typeface="Arial" panose="020B0604020202020204" pitchFamily="34" charset="0"/>
              <a:buChar char="•"/>
              <a:defRPr sz="2600">
                <a:solidFill>
                  <a:srgbClr val="000000"/>
                </a:solidFill>
              </a:defRPr>
            </a:lvl1pPr>
            <a:lvl2pPr marL="914354" indent="-304784">
              <a:buClr>
                <a:schemeClr val="accent1"/>
              </a:buClr>
              <a:buFont typeface="Arial" panose="020B0604020202020204" pitchFamily="34" charset="0"/>
              <a:buChar char="•"/>
              <a:defRPr sz="2600">
                <a:solidFill>
                  <a:srgbClr val="000000"/>
                </a:solidFill>
              </a:defRPr>
            </a:lvl2pPr>
            <a:lvl3pPr marL="1523925" indent="-304784">
              <a:buClr>
                <a:schemeClr val="accent1"/>
              </a:buClr>
              <a:buFont typeface="Arial" panose="020B0604020202020204" pitchFamily="34" charset="0"/>
              <a:buChar char="•"/>
              <a:defRPr sz="2600">
                <a:solidFill>
                  <a:srgbClr val="000000"/>
                </a:solidFill>
              </a:defRPr>
            </a:lvl3pPr>
            <a:lvl4pPr marL="2133493" indent="-304784">
              <a:buClr>
                <a:schemeClr val="accent1"/>
              </a:buClr>
              <a:buFont typeface="Arial" panose="020B0604020202020204" pitchFamily="34" charset="0"/>
              <a:buChar char="•"/>
              <a:defRPr sz="2600">
                <a:solidFill>
                  <a:srgbClr val="000000"/>
                </a:solidFill>
              </a:defRPr>
            </a:lvl4pPr>
            <a:lvl5pPr marL="2743062" indent="-304784">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23" name="Title 1">
            <a:extLst>
              <a:ext uri="{FF2B5EF4-FFF2-40B4-BE49-F238E27FC236}">
                <a16:creationId xmlns:a16="http://schemas.microsoft.com/office/drawing/2014/main" id="{7D52CBD5-339C-4F50-828C-0011385DAB5B}"/>
              </a:ext>
            </a:extLst>
          </p:cNvPr>
          <p:cNvSpPr>
            <a:spLocks noGrp="1"/>
          </p:cNvSpPr>
          <p:nvPr>
            <p:ph type="title" hasCustomPrompt="1"/>
          </p:nvPr>
        </p:nvSpPr>
        <p:spPr>
          <a:xfrm>
            <a:off x="1219202" y="486833"/>
            <a:ext cx="9141301" cy="1146048"/>
          </a:xfrm>
        </p:spPr>
        <p:txBody>
          <a:bodyPr>
            <a:normAutofit/>
          </a:bodyPr>
          <a:lstStyle>
            <a:lvl1pPr>
              <a:defRPr sz="4400" cap="all" baseline="0"/>
            </a:lvl1pPr>
          </a:lstStyle>
          <a:p>
            <a:r>
              <a:rPr lang="en-US"/>
              <a:t>TITLE</a:t>
            </a:r>
            <a:endParaRPr lang="en-GB"/>
          </a:p>
        </p:txBody>
      </p:sp>
      <p:sp>
        <p:nvSpPr>
          <p:cNvPr id="24" name="Text Placeholder 7">
            <a:extLst>
              <a:ext uri="{FF2B5EF4-FFF2-40B4-BE49-F238E27FC236}">
                <a16:creationId xmlns:a16="http://schemas.microsoft.com/office/drawing/2014/main" id="{25963DA6-53AA-420A-A295-D90C64FA1DAD}"/>
              </a:ext>
            </a:extLst>
          </p:cNvPr>
          <p:cNvSpPr>
            <a:spLocks noGrp="1"/>
          </p:cNvSpPr>
          <p:nvPr>
            <p:ph type="body" sz="quarter" idx="24" hasCustomPrompt="1"/>
          </p:nvPr>
        </p:nvSpPr>
        <p:spPr>
          <a:xfrm>
            <a:off x="1206504" y="1288233"/>
            <a:ext cx="9153744" cy="672704"/>
          </a:xfrm>
        </p:spPr>
        <p:txBody>
          <a:bodyPr>
            <a:noAutofit/>
          </a:bodyPr>
          <a:lstStyle>
            <a:lvl1pPr marL="0" indent="0">
              <a:buNone/>
              <a:defRPr sz="2600">
                <a:solidFill>
                  <a:schemeClr val="accent1"/>
                </a:solidFill>
              </a:defRPr>
            </a:lvl1pPr>
          </a:lstStyle>
          <a:p>
            <a:pPr lvl="0"/>
            <a:r>
              <a:rPr lang="en-US"/>
              <a:t>Subhead</a:t>
            </a:r>
          </a:p>
        </p:txBody>
      </p:sp>
      <p:grpSp>
        <p:nvGrpSpPr>
          <p:cNvPr id="25" name="Group 24">
            <a:extLst>
              <a:ext uri="{FF2B5EF4-FFF2-40B4-BE49-F238E27FC236}">
                <a16:creationId xmlns:a16="http://schemas.microsoft.com/office/drawing/2014/main" id="{784C5B54-AD51-4E2A-A1FF-E02D427C01B9}"/>
              </a:ext>
            </a:extLst>
          </p:cNvPr>
          <p:cNvGrpSpPr/>
          <p:nvPr userDrawn="1"/>
        </p:nvGrpSpPr>
        <p:grpSpPr>
          <a:xfrm>
            <a:off x="1104905" y="838201"/>
            <a:ext cx="68580" cy="794681"/>
            <a:chOff x="1117600" y="762000"/>
            <a:chExt cx="76200" cy="914400"/>
          </a:xfrm>
        </p:grpSpPr>
        <p:cxnSp>
          <p:nvCxnSpPr>
            <p:cNvPr id="26" name="Straight Connector 25">
              <a:extLst>
                <a:ext uri="{FF2B5EF4-FFF2-40B4-BE49-F238E27FC236}">
                  <a16:creationId xmlns:a16="http://schemas.microsoft.com/office/drawing/2014/main" id="{C4CE9FE8-4013-4220-A252-A51D7098C909}"/>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F10FA8E6-535F-4ED7-BC37-A6D2DDAD0AB5}"/>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4" name="Straight Connector 13">
            <a:extLst>
              <a:ext uri="{FF2B5EF4-FFF2-40B4-BE49-F238E27FC236}">
                <a16:creationId xmlns:a16="http://schemas.microsoft.com/office/drawing/2014/main" id="{4CF054FA-8EEA-9741-8B80-2BDCD8E8FA04}"/>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1C75D7F5-C582-D244-98BC-C795F7009CDA}"/>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2"/>
            <a:ext cx="1779924" cy="405743"/>
          </a:xfrm>
          <a:prstGeom prst="rect">
            <a:avLst/>
          </a:prstGeom>
        </p:spPr>
      </p:pic>
      <p:sp>
        <p:nvSpPr>
          <p:cNvPr id="13" name="Footer Placeholder 4">
            <a:extLst>
              <a:ext uri="{FF2B5EF4-FFF2-40B4-BE49-F238E27FC236}">
                <a16:creationId xmlns:a16="http://schemas.microsoft.com/office/drawing/2014/main" id="{2889D1D0-A5C4-DD4B-89B5-63EF2855E98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9" name="Slide Number Placeholder 5">
            <a:extLst>
              <a:ext uri="{FF2B5EF4-FFF2-40B4-BE49-F238E27FC236}">
                <a16:creationId xmlns:a16="http://schemas.microsoft.com/office/drawing/2014/main" id="{41C6D242-4CBB-8A4E-A392-8F96E5FF7F20}"/>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90577216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Subhead Single Column 3 Image Tile">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7080F458-9C89-412F-9189-2B5E4669CBFF}"/>
              </a:ext>
            </a:extLst>
          </p:cNvPr>
          <p:cNvSpPr>
            <a:spLocks noGrp="1"/>
          </p:cNvSpPr>
          <p:nvPr>
            <p:ph type="pic" sz="quarter" idx="12"/>
          </p:nvPr>
        </p:nvSpPr>
        <p:spPr>
          <a:xfrm>
            <a:off x="10169525" y="4401313"/>
            <a:ext cx="2497963" cy="2990088"/>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GB"/>
              <a:t>Click icon to add picture</a:t>
            </a:r>
          </a:p>
        </p:txBody>
      </p:sp>
      <p:sp>
        <p:nvSpPr>
          <p:cNvPr id="6" name="Picture Placeholder 5">
            <a:extLst>
              <a:ext uri="{FF2B5EF4-FFF2-40B4-BE49-F238E27FC236}">
                <a16:creationId xmlns:a16="http://schemas.microsoft.com/office/drawing/2014/main" id="{654F66B8-F204-40FD-B4EB-CBB0CEE4186E}"/>
              </a:ext>
            </a:extLst>
          </p:cNvPr>
          <p:cNvSpPr>
            <a:spLocks noGrp="1"/>
          </p:cNvSpPr>
          <p:nvPr>
            <p:ph type="pic" sz="quarter" idx="15"/>
          </p:nvPr>
        </p:nvSpPr>
        <p:spPr>
          <a:xfrm>
            <a:off x="12837923" y="4392913"/>
            <a:ext cx="2313175" cy="2998488"/>
          </a:xfrm>
        </p:spPr>
        <p:txBody>
          <a:bodyPr/>
          <a:lstStyle/>
          <a:p>
            <a:r>
              <a:rPr lang="en-GB"/>
              <a:t>Click icon to add picture</a:t>
            </a:r>
          </a:p>
        </p:txBody>
      </p:sp>
      <p:sp>
        <p:nvSpPr>
          <p:cNvPr id="8" name="Picture Placeholder 7">
            <a:extLst>
              <a:ext uri="{FF2B5EF4-FFF2-40B4-BE49-F238E27FC236}">
                <a16:creationId xmlns:a16="http://schemas.microsoft.com/office/drawing/2014/main" id="{FECBC514-56C5-4E3C-838A-8E282BDAF091}"/>
              </a:ext>
            </a:extLst>
          </p:cNvPr>
          <p:cNvSpPr>
            <a:spLocks noGrp="1"/>
          </p:cNvSpPr>
          <p:nvPr>
            <p:ph type="pic" sz="quarter" idx="16"/>
          </p:nvPr>
        </p:nvSpPr>
        <p:spPr>
          <a:xfrm>
            <a:off x="10170542" y="2281783"/>
            <a:ext cx="4980556" cy="1911703"/>
          </a:xfrm>
        </p:spPr>
        <p:txBody>
          <a:bodyPr/>
          <a:lstStyle/>
          <a:p>
            <a:r>
              <a:rPr lang="en-GB"/>
              <a:t>Click icon to add picture</a:t>
            </a:r>
          </a:p>
        </p:txBody>
      </p:sp>
      <p:sp>
        <p:nvSpPr>
          <p:cNvPr id="14" name="Title 1">
            <a:extLst>
              <a:ext uri="{FF2B5EF4-FFF2-40B4-BE49-F238E27FC236}">
                <a16:creationId xmlns:a16="http://schemas.microsoft.com/office/drawing/2014/main" id="{C0ABBFD1-3795-458E-A80E-4B741268E96C}"/>
              </a:ext>
            </a:extLst>
          </p:cNvPr>
          <p:cNvSpPr>
            <a:spLocks noGrp="1"/>
          </p:cNvSpPr>
          <p:nvPr>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sp>
        <p:nvSpPr>
          <p:cNvPr id="16" name="Text Placeholder 7">
            <a:extLst>
              <a:ext uri="{FF2B5EF4-FFF2-40B4-BE49-F238E27FC236}">
                <a16:creationId xmlns:a16="http://schemas.microsoft.com/office/drawing/2014/main" id="{3A2AA23D-FBFF-43FA-BF50-B63C39467357}"/>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17" name="Group 16">
            <a:extLst>
              <a:ext uri="{FF2B5EF4-FFF2-40B4-BE49-F238E27FC236}">
                <a16:creationId xmlns:a16="http://schemas.microsoft.com/office/drawing/2014/main" id="{12F53A7F-8965-4ECA-994E-75D9CE77DB3E}"/>
              </a:ext>
            </a:extLst>
          </p:cNvPr>
          <p:cNvGrpSpPr/>
          <p:nvPr userDrawn="1"/>
        </p:nvGrpSpPr>
        <p:grpSpPr>
          <a:xfrm>
            <a:off x="1104905" y="838201"/>
            <a:ext cx="68580" cy="794681"/>
            <a:chOff x="1117600" y="762000"/>
            <a:chExt cx="76200" cy="914400"/>
          </a:xfrm>
        </p:grpSpPr>
        <p:cxnSp>
          <p:nvCxnSpPr>
            <p:cNvPr id="18" name="Straight Connector 17">
              <a:extLst>
                <a:ext uri="{FF2B5EF4-FFF2-40B4-BE49-F238E27FC236}">
                  <a16:creationId xmlns:a16="http://schemas.microsoft.com/office/drawing/2014/main" id="{C094A902-5C3C-4B77-9D7D-6FBB44076078}"/>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53102D4E-9C92-4049-9062-17748D09E175}"/>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Text Placeholder 4">
            <a:extLst>
              <a:ext uri="{FF2B5EF4-FFF2-40B4-BE49-F238E27FC236}">
                <a16:creationId xmlns:a16="http://schemas.microsoft.com/office/drawing/2014/main" id="{B1D89BBD-6A11-4633-AF3F-DF614ACF03D1}"/>
              </a:ext>
            </a:extLst>
          </p:cNvPr>
          <p:cNvSpPr>
            <a:spLocks noGrp="1"/>
          </p:cNvSpPr>
          <p:nvPr>
            <p:ph type="body" sz="quarter" idx="25"/>
          </p:nvPr>
        </p:nvSpPr>
        <p:spPr>
          <a:xfrm>
            <a:off x="1206505" y="2281781"/>
            <a:ext cx="8289921" cy="5109619"/>
          </a:xfrm>
        </p:spPr>
        <p:txBody>
          <a:bodyPr>
            <a:normAutofit/>
          </a:bodyPr>
          <a:lstStyle>
            <a:lvl1pPr marL="304784" indent="-304784">
              <a:buClr>
                <a:schemeClr val="accent1"/>
              </a:buClr>
              <a:buFont typeface="Arial" panose="020B0604020202020204" pitchFamily="34" charset="0"/>
              <a:buChar char="•"/>
              <a:defRPr sz="2600">
                <a:solidFill>
                  <a:srgbClr val="000000"/>
                </a:solidFill>
              </a:defRPr>
            </a:lvl1pPr>
            <a:lvl2pPr marL="914354" indent="-304784">
              <a:buClr>
                <a:schemeClr val="accent1"/>
              </a:buClr>
              <a:buFont typeface="Arial" panose="020B0604020202020204" pitchFamily="34" charset="0"/>
              <a:buChar char="•"/>
              <a:defRPr sz="2600">
                <a:solidFill>
                  <a:srgbClr val="000000"/>
                </a:solidFill>
              </a:defRPr>
            </a:lvl2pPr>
            <a:lvl3pPr marL="1523925" indent="-304784">
              <a:buClr>
                <a:schemeClr val="accent1"/>
              </a:buClr>
              <a:buFont typeface="Arial" panose="020B0604020202020204" pitchFamily="34" charset="0"/>
              <a:buChar char="•"/>
              <a:defRPr sz="2600">
                <a:solidFill>
                  <a:srgbClr val="000000"/>
                </a:solidFill>
              </a:defRPr>
            </a:lvl3pPr>
            <a:lvl4pPr marL="2133493" indent="-304784">
              <a:buClr>
                <a:schemeClr val="accent1"/>
              </a:buClr>
              <a:buFont typeface="Arial" panose="020B0604020202020204" pitchFamily="34" charset="0"/>
              <a:buChar char="•"/>
              <a:defRPr sz="2600">
                <a:solidFill>
                  <a:srgbClr val="000000"/>
                </a:solidFill>
              </a:defRPr>
            </a:lvl4pPr>
            <a:lvl5pPr marL="2743062" indent="-304784">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21" name="Straight Connector 20">
            <a:extLst>
              <a:ext uri="{FF2B5EF4-FFF2-40B4-BE49-F238E27FC236}">
                <a16:creationId xmlns:a16="http://schemas.microsoft.com/office/drawing/2014/main" id="{F3CD574D-DAD5-354A-A1FB-839A81A5B9E6}"/>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3" name="Picture 22">
            <a:extLst>
              <a:ext uri="{FF2B5EF4-FFF2-40B4-BE49-F238E27FC236}">
                <a16:creationId xmlns:a16="http://schemas.microsoft.com/office/drawing/2014/main" id="{B4BC9A45-715A-064B-BAEC-F4630AA91317}"/>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2"/>
            <a:ext cx="1779924" cy="405743"/>
          </a:xfrm>
          <a:prstGeom prst="rect">
            <a:avLst/>
          </a:prstGeom>
        </p:spPr>
      </p:pic>
      <p:sp>
        <p:nvSpPr>
          <p:cNvPr id="20" name="Footer Placeholder 4">
            <a:extLst>
              <a:ext uri="{FF2B5EF4-FFF2-40B4-BE49-F238E27FC236}">
                <a16:creationId xmlns:a16="http://schemas.microsoft.com/office/drawing/2014/main" id="{B97FDE03-23F5-D647-A58E-144BEB6A8B11}"/>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5" name="Slide Number Placeholder 5">
            <a:extLst>
              <a:ext uri="{FF2B5EF4-FFF2-40B4-BE49-F238E27FC236}">
                <a16:creationId xmlns:a16="http://schemas.microsoft.com/office/drawing/2014/main" id="{3395B17D-8086-1145-819A-496AC830CCAC}"/>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52985690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Landscape Image Text">
    <p:spTree>
      <p:nvGrpSpPr>
        <p:cNvPr id="1" name=""/>
        <p:cNvGrpSpPr/>
        <p:nvPr/>
      </p:nvGrpSpPr>
      <p:grpSpPr>
        <a:xfrm>
          <a:off x="0" y="0"/>
          <a:ext cx="0" cy="0"/>
          <a:chOff x="0" y="0"/>
          <a:chExt cx="0" cy="0"/>
        </a:xfrm>
      </p:grpSpPr>
      <p:sp>
        <p:nvSpPr>
          <p:cNvPr id="12" name="Picture Placeholder 8">
            <a:extLst>
              <a:ext uri="{FF2B5EF4-FFF2-40B4-BE49-F238E27FC236}">
                <a16:creationId xmlns:a16="http://schemas.microsoft.com/office/drawing/2014/main" id="{BED005A3-C4D7-4902-B49F-2D9DA522706C}"/>
              </a:ext>
            </a:extLst>
          </p:cNvPr>
          <p:cNvSpPr>
            <a:spLocks noGrp="1"/>
          </p:cNvSpPr>
          <p:nvPr>
            <p:ph type="pic" sz="quarter" idx="12"/>
          </p:nvPr>
        </p:nvSpPr>
        <p:spPr>
          <a:xfrm>
            <a:off x="0" y="0"/>
            <a:ext cx="15138400" cy="3938016"/>
          </a:xfrm>
          <a:custGeom>
            <a:avLst/>
            <a:gdLst>
              <a:gd name="connsiteX0" fmla="*/ 0 w 11353800"/>
              <a:gd name="connsiteY0" fmla="*/ 0 h 2953512"/>
              <a:gd name="connsiteX1" fmla="*/ 11353800 w 11353800"/>
              <a:gd name="connsiteY1" fmla="*/ 0 h 2953512"/>
              <a:gd name="connsiteX2" fmla="*/ 11353800 w 11353800"/>
              <a:gd name="connsiteY2" fmla="*/ 2461250 h 2953512"/>
              <a:gd name="connsiteX3" fmla="*/ 10861538 w 11353800"/>
              <a:gd name="connsiteY3" fmla="*/ 2953512 h 2953512"/>
              <a:gd name="connsiteX4" fmla="*/ 0 w 11353800"/>
              <a:gd name="connsiteY4" fmla="*/ 2953512 h 2953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3800" h="2953512">
                <a:moveTo>
                  <a:pt x="0" y="0"/>
                </a:moveTo>
                <a:lnTo>
                  <a:pt x="11353800" y="0"/>
                </a:lnTo>
                <a:lnTo>
                  <a:pt x="11353800" y="2461250"/>
                </a:lnTo>
                <a:cubicBezTo>
                  <a:pt x="11353800" y="2733119"/>
                  <a:pt x="11133407" y="2953512"/>
                  <a:pt x="10861538" y="2953512"/>
                </a:cubicBezTo>
                <a:lnTo>
                  <a:pt x="0" y="2953512"/>
                </a:lnTo>
                <a:close/>
              </a:path>
            </a:pathLst>
          </a:custGeom>
        </p:spPr>
        <p:txBody>
          <a:bodyPr wrap="square">
            <a:noAutofit/>
          </a:bodyPr>
          <a:lstStyle/>
          <a:p>
            <a:r>
              <a:rPr lang="en-GB"/>
              <a:t>Click icon to add picture</a:t>
            </a:r>
          </a:p>
        </p:txBody>
      </p:sp>
      <p:sp>
        <p:nvSpPr>
          <p:cNvPr id="18" name="Title 1">
            <a:extLst>
              <a:ext uri="{FF2B5EF4-FFF2-40B4-BE49-F238E27FC236}">
                <a16:creationId xmlns:a16="http://schemas.microsoft.com/office/drawing/2014/main" id="{162D4F87-60AF-4901-BF6B-ADC20A201986}"/>
              </a:ext>
            </a:extLst>
          </p:cNvPr>
          <p:cNvSpPr>
            <a:spLocks noGrp="1"/>
          </p:cNvSpPr>
          <p:nvPr>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sp>
        <p:nvSpPr>
          <p:cNvPr id="19" name="Text Placeholder 7">
            <a:extLst>
              <a:ext uri="{FF2B5EF4-FFF2-40B4-BE49-F238E27FC236}">
                <a16:creationId xmlns:a16="http://schemas.microsoft.com/office/drawing/2014/main" id="{AC7FE937-45D7-43AC-87F0-F0862ED3DC23}"/>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0" name="Group 19">
            <a:extLst>
              <a:ext uri="{FF2B5EF4-FFF2-40B4-BE49-F238E27FC236}">
                <a16:creationId xmlns:a16="http://schemas.microsoft.com/office/drawing/2014/main" id="{075BC4D5-4C83-465C-96F9-357D3141EE2F}"/>
              </a:ext>
            </a:extLst>
          </p:cNvPr>
          <p:cNvGrpSpPr/>
          <p:nvPr userDrawn="1"/>
        </p:nvGrpSpPr>
        <p:grpSpPr>
          <a:xfrm>
            <a:off x="1104905" y="838201"/>
            <a:ext cx="68580" cy="794681"/>
            <a:chOff x="1117600" y="762000"/>
            <a:chExt cx="76200" cy="914400"/>
          </a:xfrm>
        </p:grpSpPr>
        <p:cxnSp>
          <p:nvCxnSpPr>
            <p:cNvPr id="21" name="Straight Connector 20">
              <a:extLst>
                <a:ext uri="{FF2B5EF4-FFF2-40B4-BE49-F238E27FC236}">
                  <a16:creationId xmlns:a16="http://schemas.microsoft.com/office/drawing/2014/main" id="{0250EC4B-C310-419B-937D-3795B67B0BF5}"/>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B0AC6899-3229-4A65-9A9A-5C22C70148EE}"/>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4" name="Text Placeholder 4">
            <a:extLst>
              <a:ext uri="{FF2B5EF4-FFF2-40B4-BE49-F238E27FC236}">
                <a16:creationId xmlns:a16="http://schemas.microsoft.com/office/drawing/2014/main" id="{9D37BA97-D1FE-4909-966C-94CAFD974EDC}"/>
              </a:ext>
            </a:extLst>
          </p:cNvPr>
          <p:cNvSpPr>
            <a:spLocks noGrp="1"/>
          </p:cNvSpPr>
          <p:nvPr>
            <p:ph type="body" sz="quarter" idx="26"/>
          </p:nvPr>
        </p:nvSpPr>
        <p:spPr>
          <a:xfrm>
            <a:off x="1306553" y="4284137"/>
            <a:ext cx="6821447" cy="2860368"/>
          </a:xfrm>
        </p:spPr>
        <p:txBody>
          <a:bodyPr>
            <a:normAutofit/>
          </a:bodyPr>
          <a:lstStyle>
            <a:lvl1pPr marL="304784" indent="-304784">
              <a:buClr>
                <a:schemeClr val="accent1"/>
              </a:buClr>
              <a:buFont typeface="Arial" panose="020B0604020202020204" pitchFamily="34" charset="0"/>
              <a:buChar char="•"/>
              <a:defRPr sz="2600">
                <a:solidFill>
                  <a:srgbClr val="000000"/>
                </a:solidFill>
              </a:defRPr>
            </a:lvl1pPr>
            <a:lvl2pPr marL="914354" indent="-304784">
              <a:buClr>
                <a:schemeClr val="accent1"/>
              </a:buClr>
              <a:buFont typeface="Arial" panose="020B0604020202020204" pitchFamily="34" charset="0"/>
              <a:buChar char="•"/>
              <a:defRPr sz="2600">
                <a:solidFill>
                  <a:srgbClr val="000000"/>
                </a:solidFill>
              </a:defRPr>
            </a:lvl2pPr>
            <a:lvl3pPr marL="1523925" indent="-304784">
              <a:buClr>
                <a:schemeClr val="accent1"/>
              </a:buClr>
              <a:buFont typeface="Arial" panose="020B0604020202020204" pitchFamily="34" charset="0"/>
              <a:buChar char="•"/>
              <a:defRPr sz="2600">
                <a:solidFill>
                  <a:srgbClr val="000000"/>
                </a:solidFill>
              </a:defRPr>
            </a:lvl3pPr>
            <a:lvl4pPr marL="2133493" indent="-304784">
              <a:buClr>
                <a:schemeClr val="accent1"/>
              </a:buClr>
              <a:buFont typeface="Arial" panose="020B0604020202020204" pitchFamily="34" charset="0"/>
              <a:buChar char="•"/>
              <a:defRPr sz="2600">
                <a:solidFill>
                  <a:srgbClr val="000000"/>
                </a:solidFill>
              </a:defRPr>
            </a:lvl4pPr>
            <a:lvl5pPr marL="2743062" indent="-304784">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6" name="Straight Connector 15">
            <a:extLst>
              <a:ext uri="{FF2B5EF4-FFF2-40B4-BE49-F238E27FC236}">
                <a16:creationId xmlns:a16="http://schemas.microsoft.com/office/drawing/2014/main" id="{69E12C1A-8699-BC4C-8015-B4FF6276EE2A}"/>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E1453CA1-4060-AB4C-B1F7-A79C21F436F2}"/>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2"/>
            <a:ext cx="1779924" cy="405743"/>
          </a:xfrm>
          <a:prstGeom prst="rect">
            <a:avLst/>
          </a:prstGeom>
        </p:spPr>
      </p:pic>
      <p:sp>
        <p:nvSpPr>
          <p:cNvPr id="15" name="Footer Placeholder 4">
            <a:extLst>
              <a:ext uri="{FF2B5EF4-FFF2-40B4-BE49-F238E27FC236}">
                <a16:creationId xmlns:a16="http://schemas.microsoft.com/office/drawing/2014/main" id="{249350F0-6A9E-B546-B814-1353E4B0CE7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4" name="Slide Number Placeholder 5">
            <a:extLst>
              <a:ext uri="{FF2B5EF4-FFF2-40B4-BE49-F238E27FC236}">
                <a16:creationId xmlns:a16="http://schemas.microsoft.com/office/drawing/2014/main" id="{D573CC46-C021-0A41-A7BD-A5265C1EEC7A}"/>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68307136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Subhead Two Column">
    <p:spTree>
      <p:nvGrpSpPr>
        <p:cNvPr id="1" name=""/>
        <p:cNvGrpSpPr/>
        <p:nvPr/>
      </p:nvGrpSpPr>
      <p:grpSpPr>
        <a:xfrm>
          <a:off x="0" y="0"/>
          <a:ext cx="0" cy="0"/>
          <a:chOff x="0" y="0"/>
          <a:chExt cx="0" cy="0"/>
        </a:xfrm>
      </p:grpSpPr>
      <p:sp>
        <p:nvSpPr>
          <p:cNvPr id="12" name="Text Placeholder 22">
            <a:extLst>
              <a:ext uri="{FF2B5EF4-FFF2-40B4-BE49-F238E27FC236}">
                <a16:creationId xmlns:a16="http://schemas.microsoft.com/office/drawing/2014/main" id="{7959FD6A-CA04-4435-B2C8-8BA8C54622A2}"/>
              </a:ext>
            </a:extLst>
          </p:cNvPr>
          <p:cNvSpPr>
            <a:spLocks noGrp="1"/>
          </p:cNvSpPr>
          <p:nvPr>
            <p:ph type="body" sz="quarter" idx="16"/>
          </p:nvPr>
        </p:nvSpPr>
        <p:spPr>
          <a:xfrm>
            <a:off x="8416034" y="2281786"/>
            <a:ext cx="6620767" cy="5067855"/>
          </a:xfrm>
        </p:spPr>
        <p:txBody>
          <a:bodyPr>
            <a:normAutofit/>
          </a:bodyPr>
          <a:lstStyle>
            <a:lvl1pPr>
              <a:buClr>
                <a:schemeClr val="accent1"/>
              </a:buClr>
              <a:defRPr sz="2600"/>
            </a:lvl1pPr>
            <a:lvl2pPr>
              <a:buClr>
                <a:schemeClr val="accent1"/>
              </a:buClr>
              <a:defRPr sz="2600"/>
            </a:lvl2pPr>
            <a:lvl3pPr>
              <a:buClr>
                <a:schemeClr val="accent1"/>
              </a:buClr>
              <a:defRPr sz="2600"/>
            </a:lvl3pPr>
            <a:lvl4pPr>
              <a:buClr>
                <a:schemeClr val="accent1"/>
              </a:buClr>
              <a:defRPr sz="2600"/>
            </a:lvl4pPr>
            <a:lvl5pPr>
              <a:buClr>
                <a:schemeClr val="accent1"/>
              </a:buCl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9" name="Text Placeholder 22">
            <a:extLst>
              <a:ext uri="{FF2B5EF4-FFF2-40B4-BE49-F238E27FC236}">
                <a16:creationId xmlns:a16="http://schemas.microsoft.com/office/drawing/2014/main" id="{BE40FE31-079A-487A-B0F2-4AFE8299F5B7}"/>
              </a:ext>
            </a:extLst>
          </p:cNvPr>
          <p:cNvSpPr>
            <a:spLocks noGrp="1"/>
          </p:cNvSpPr>
          <p:nvPr>
            <p:ph type="body" sz="quarter" idx="17"/>
          </p:nvPr>
        </p:nvSpPr>
        <p:spPr>
          <a:xfrm>
            <a:off x="1206504" y="2281786"/>
            <a:ext cx="6531859" cy="5067855"/>
          </a:xfrm>
        </p:spPr>
        <p:txBody>
          <a:bodyPr>
            <a:normAutofit/>
          </a:bodyPr>
          <a:lstStyle>
            <a:lvl1pPr marL="342891" indent="-342891">
              <a:buClr>
                <a:schemeClr val="accent1"/>
              </a:buClr>
              <a:buFont typeface="Arial" panose="020B0604020202020204" pitchFamily="34" charset="0"/>
              <a:buChar char="•"/>
              <a:defRPr sz="2600"/>
            </a:lvl1pPr>
            <a:lvl2pPr marL="952462" indent="-342891">
              <a:buClr>
                <a:schemeClr val="accent1"/>
              </a:buClr>
              <a:buFont typeface="Arial" panose="020B0604020202020204" pitchFamily="34" charset="0"/>
              <a:buChar char="•"/>
              <a:defRPr sz="2600"/>
            </a:lvl2pPr>
            <a:lvl3pPr marL="1562032" indent="-342891">
              <a:buClr>
                <a:schemeClr val="accent1"/>
              </a:buClr>
              <a:buFont typeface="Arial" panose="020B0604020202020204" pitchFamily="34" charset="0"/>
              <a:buChar char="•"/>
              <a:defRPr sz="2600"/>
            </a:lvl3pPr>
            <a:lvl4pPr marL="2171600" indent="-342891">
              <a:buClr>
                <a:schemeClr val="accent1"/>
              </a:buClr>
              <a:buFont typeface="Arial" panose="020B0604020202020204" pitchFamily="34" charset="0"/>
              <a:buChar char="•"/>
              <a:defRPr sz="2600"/>
            </a:lvl4pPr>
            <a:lvl5pPr marL="2781169" indent="-342891">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8" name="Title 1">
            <a:extLst>
              <a:ext uri="{FF2B5EF4-FFF2-40B4-BE49-F238E27FC236}">
                <a16:creationId xmlns:a16="http://schemas.microsoft.com/office/drawing/2014/main" id="{A09BA914-4303-45FD-B2E9-86F260900495}"/>
              </a:ext>
            </a:extLst>
          </p:cNvPr>
          <p:cNvSpPr>
            <a:spLocks noGrp="1"/>
          </p:cNvSpPr>
          <p:nvPr>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sp>
        <p:nvSpPr>
          <p:cNvPr id="24" name="Text Placeholder 7">
            <a:extLst>
              <a:ext uri="{FF2B5EF4-FFF2-40B4-BE49-F238E27FC236}">
                <a16:creationId xmlns:a16="http://schemas.microsoft.com/office/drawing/2014/main" id="{7737CB29-C896-4EB4-8239-3047D5A0336B}"/>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8" name="Group 27">
            <a:extLst>
              <a:ext uri="{FF2B5EF4-FFF2-40B4-BE49-F238E27FC236}">
                <a16:creationId xmlns:a16="http://schemas.microsoft.com/office/drawing/2014/main" id="{D8534F7B-13B5-480B-8ABB-5F435740EC32}"/>
              </a:ext>
            </a:extLst>
          </p:cNvPr>
          <p:cNvGrpSpPr/>
          <p:nvPr userDrawn="1"/>
        </p:nvGrpSpPr>
        <p:grpSpPr>
          <a:xfrm>
            <a:off x="1104905" y="838201"/>
            <a:ext cx="68580" cy="794681"/>
            <a:chOff x="1117600" y="762000"/>
            <a:chExt cx="76200" cy="914400"/>
          </a:xfrm>
        </p:grpSpPr>
        <p:cxnSp>
          <p:nvCxnSpPr>
            <p:cNvPr id="29" name="Straight Connector 28">
              <a:extLst>
                <a:ext uri="{FF2B5EF4-FFF2-40B4-BE49-F238E27FC236}">
                  <a16:creationId xmlns:a16="http://schemas.microsoft.com/office/drawing/2014/main" id="{A22E2224-BFF2-4C74-9488-5B1424857D7A}"/>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91822129-BE01-4056-841C-23D66CE24E7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46107DAB-AAA3-2C43-BF84-90561EB428D9}"/>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DDF53D3D-7D8A-FA46-BAE4-B6F63F1409E5}"/>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2"/>
            <a:ext cx="1779924" cy="405743"/>
          </a:xfrm>
          <a:prstGeom prst="rect">
            <a:avLst/>
          </a:prstGeom>
        </p:spPr>
      </p:pic>
      <p:sp>
        <p:nvSpPr>
          <p:cNvPr id="15" name="Footer Placeholder 4">
            <a:extLst>
              <a:ext uri="{FF2B5EF4-FFF2-40B4-BE49-F238E27FC236}">
                <a16:creationId xmlns:a16="http://schemas.microsoft.com/office/drawing/2014/main" id="{8DFB00A3-8C24-B54E-91A0-E46C881DAEBC}"/>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0" name="Slide Number Placeholder 5">
            <a:extLst>
              <a:ext uri="{FF2B5EF4-FFF2-40B4-BE49-F238E27FC236}">
                <a16:creationId xmlns:a16="http://schemas.microsoft.com/office/drawing/2014/main" id="{57C5BD78-B880-4F4F-937A-0A0FF65E76B7}"/>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23109967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19" name="Text Placeholder 22">
            <a:extLst>
              <a:ext uri="{FF2B5EF4-FFF2-40B4-BE49-F238E27FC236}">
                <a16:creationId xmlns:a16="http://schemas.microsoft.com/office/drawing/2014/main" id="{BE40FE31-079A-487A-B0F2-4AFE8299F5B7}"/>
              </a:ext>
            </a:extLst>
          </p:cNvPr>
          <p:cNvSpPr>
            <a:spLocks noGrp="1"/>
          </p:cNvSpPr>
          <p:nvPr>
            <p:ph type="body" sz="quarter" idx="17"/>
          </p:nvPr>
        </p:nvSpPr>
        <p:spPr>
          <a:xfrm>
            <a:off x="8416040" y="2281786"/>
            <a:ext cx="6620760" cy="5067855"/>
          </a:xfrm>
        </p:spPr>
        <p:txBody>
          <a:bodyPr>
            <a:normAutofit/>
          </a:bodyPr>
          <a:lstStyle>
            <a:lvl1pPr marL="304784" indent="-304784">
              <a:buClr>
                <a:schemeClr val="accent1"/>
              </a:buClr>
              <a:buFont typeface="Arial" panose="020B0604020202020204" pitchFamily="34" charset="0"/>
              <a:buChar char="•"/>
              <a:defRPr sz="2600"/>
            </a:lvl1pPr>
            <a:lvl2pPr marL="914354" indent="-304784">
              <a:buClr>
                <a:schemeClr val="accent1"/>
              </a:buClr>
              <a:buFont typeface="Arial" panose="020B0604020202020204" pitchFamily="34" charset="0"/>
              <a:buChar char="•"/>
              <a:defRPr sz="2600"/>
            </a:lvl2pPr>
            <a:lvl3pPr marL="1523925" indent="-304784">
              <a:buClr>
                <a:schemeClr val="accent1"/>
              </a:buClr>
              <a:buFont typeface="Arial" panose="020B0604020202020204" pitchFamily="34" charset="0"/>
              <a:buChar char="•"/>
              <a:defRPr sz="2600"/>
            </a:lvl3pPr>
            <a:lvl4pPr marL="2133493" indent="-304784">
              <a:buClr>
                <a:schemeClr val="accent1"/>
              </a:buClr>
              <a:buFont typeface="Arial" panose="020B0604020202020204" pitchFamily="34" charset="0"/>
              <a:buChar char="•"/>
              <a:defRPr sz="2600"/>
            </a:lvl4pPr>
            <a:lvl5pPr marL="2743062" indent="-304784">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8" name="Title 1">
            <a:extLst>
              <a:ext uri="{FF2B5EF4-FFF2-40B4-BE49-F238E27FC236}">
                <a16:creationId xmlns:a16="http://schemas.microsoft.com/office/drawing/2014/main" id="{A09BA914-4303-45FD-B2E9-86F260900495}"/>
              </a:ext>
            </a:extLst>
          </p:cNvPr>
          <p:cNvSpPr>
            <a:spLocks noGrp="1"/>
          </p:cNvSpPr>
          <p:nvPr>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grpSp>
        <p:nvGrpSpPr>
          <p:cNvPr id="28" name="Group 27">
            <a:extLst>
              <a:ext uri="{FF2B5EF4-FFF2-40B4-BE49-F238E27FC236}">
                <a16:creationId xmlns:a16="http://schemas.microsoft.com/office/drawing/2014/main" id="{D8534F7B-13B5-480B-8ABB-5F435740EC32}"/>
              </a:ext>
            </a:extLst>
          </p:cNvPr>
          <p:cNvGrpSpPr/>
          <p:nvPr userDrawn="1"/>
        </p:nvGrpSpPr>
        <p:grpSpPr>
          <a:xfrm>
            <a:off x="1117601" y="838201"/>
            <a:ext cx="55884" cy="411224"/>
            <a:chOff x="1117600" y="762000"/>
            <a:chExt cx="76200" cy="914400"/>
          </a:xfrm>
        </p:grpSpPr>
        <p:cxnSp>
          <p:nvCxnSpPr>
            <p:cNvPr id="29" name="Straight Connector 28">
              <a:extLst>
                <a:ext uri="{FF2B5EF4-FFF2-40B4-BE49-F238E27FC236}">
                  <a16:creationId xmlns:a16="http://schemas.microsoft.com/office/drawing/2014/main" id="{A22E2224-BFF2-4C74-9488-5B1424857D7A}"/>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91822129-BE01-4056-841C-23D66CE24E7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Text Placeholder 22">
            <a:extLst>
              <a:ext uri="{FF2B5EF4-FFF2-40B4-BE49-F238E27FC236}">
                <a16:creationId xmlns:a16="http://schemas.microsoft.com/office/drawing/2014/main" id="{539A7FFC-7303-4C9B-9617-53448A0BEA9F}"/>
              </a:ext>
            </a:extLst>
          </p:cNvPr>
          <p:cNvSpPr>
            <a:spLocks noGrp="1"/>
          </p:cNvSpPr>
          <p:nvPr>
            <p:ph type="body" sz="quarter" idx="18"/>
          </p:nvPr>
        </p:nvSpPr>
        <p:spPr>
          <a:xfrm>
            <a:off x="1219200" y="2281786"/>
            <a:ext cx="6519160" cy="5067855"/>
          </a:xfrm>
        </p:spPr>
        <p:txBody>
          <a:bodyPr>
            <a:normAutofit/>
          </a:bodyPr>
          <a:lstStyle>
            <a:lvl1pPr marL="342891" indent="-342891">
              <a:buClr>
                <a:schemeClr val="accent1"/>
              </a:buClr>
              <a:buFont typeface="Arial" panose="020B0604020202020204" pitchFamily="34" charset="0"/>
              <a:buChar char="•"/>
              <a:defRPr sz="2600"/>
            </a:lvl1pPr>
            <a:lvl2pPr marL="952462" indent="-342891">
              <a:buClr>
                <a:schemeClr val="accent1"/>
              </a:buClr>
              <a:buFont typeface="Arial" panose="020B0604020202020204" pitchFamily="34" charset="0"/>
              <a:buChar char="•"/>
              <a:defRPr sz="2600"/>
            </a:lvl2pPr>
            <a:lvl3pPr marL="1562032" indent="-342891">
              <a:buClr>
                <a:schemeClr val="accent1"/>
              </a:buClr>
              <a:buFont typeface="Arial" panose="020B0604020202020204" pitchFamily="34" charset="0"/>
              <a:buChar char="•"/>
              <a:defRPr sz="2600"/>
            </a:lvl3pPr>
            <a:lvl4pPr marL="2171600" indent="-342891">
              <a:buClr>
                <a:schemeClr val="accent1"/>
              </a:buClr>
              <a:buFont typeface="Arial" panose="020B0604020202020204" pitchFamily="34" charset="0"/>
              <a:buChar char="•"/>
              <a:defRPr sz="2600"/>
            </a:lvl4pPr>
            <a:lvl5pPr marL="2781169" indent="-342891">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4" name="Straight Connector 13">
            <a:extLst>
              <a:ext uri="{FF2B5EF4-FFF2-40B4-BE49-F238E27FC236}">
                <a16:creationId xmlns:a16="http://schemas.microsoft.com/office/drawing/2014/main" id="{199DF6C2-04D6-4743-B36A-884E924DDA7A}"/>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5" name="Picture 14">
            <a:extLst>
              <a:ext uri="{FF2B5EF4-FFF2-40B4-BE49-F238E27FC236}">
                <a16:creationId xmlns:a16="http://schemas.microsoft.com/office/drawing/2014/main" id="{54E3C0E0-0D09-5B48-8F36-208C93EDB39D}"/>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2"/>
            <a:ext cx="1779924" cy="405743"/>
          </a:xfrm>
          <a:prstGeom prst="rect">
            <a:avLst/>
          </a:prstGeom>
        </p:spPr>
      </p:pic>
      <p:sp>
        <p:nvSpPr>
          <p:cNvPr id="13" name="Footer Placeholder 4">
            <a:extLst>
              <a:ext uri="{FF2B5EF4-FFF2-40B4-BE49-F238E27FC236}">
                <a16:creationId xmlns:a16="http://schemas.microsoft.com/office/drawing/2014/main" id="{8766D304-2FA5-054C-8FF8-AEFA8B5F34D9}"/>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7" name="Slide Number Placeholder 5">
            <a:extLst>
              <a:ext uri="{FF2B5EF4-FFF2-40B4-BE49-F238E27FC236}">
                <a16:creationId xmlns:a16="http://schemas.microsoft.com/office/drawing/2014/main" id="{EDDC8F95-61CF-EF4F-8C31-D01D482AA708}"/>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19211548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Subhead Table 1 column">
    <p:spTree>
      <p:nvGrpSpPr>
        <p:cNvPr id="1" name=""/>
        <p:cNvGrpSpPr/>
        <p:nvPr/>
      </p:nvGrpSpPr>
      <p:grpSpPr>
        <a:xfrm>
          <a:off x="0" y="0"/>
          <a:ext cx="0" cy="0"/>
          <a:chOff x="0" y="0"/>
          <a:chExt cx="0" cy="0"/>
        </a:xfrm>
      </p:grpSpPr>
      <p:sp>
        <p:nvSpPr>
          <p:cNvPr id="13" name="Content Placeholder 2">
            <a:extLst>
              <a:ext uri="{FF2B5EF4-FFF2-40B4-BE49-F238E27FC236}">
                <a16:creationId xmlns:a16="http://schemas.microsoft.com/office/drawing/2014/main" id="{FB35EE0F-036C-4019-B005-0533F186E63B}"/>
              </a:ext>
            </a:extLst>
          </p:cNvPr>
          <p:cNvSpPr>
            <a:spLocks noGrp="1"/>
          </p:cNvSpPr>
          <p:nvPr>
            <p:ph sz="half" idx="1"/>
          </p:nvPr>
        </p:nvSpPr>
        <p:spPr>
          <a:xfrm>
            <a:off x="1193811" y="2335619"/>
            <a:ext cx="6547608" cy="746631"/>
          </a:xfrm>
        </p:spPr>
        <p:txBody>
          <a:bodyPr>
            <a:normAutofit/>
          </a:bodyPr>
          <a:lstStyle>
            <a:lvl1pPr marL="0" indent="0">
              <a:buNone/>
              <a:defRPr sz="2600" b="1">
                <a:solidFill>
                  <a:schemeClr val="tx2"/>
                </a:solidFill>
              </a:defRPr>
            </a:lvl1pPr>
          </a:lstStyle>
          <a:p>
            <a:pPr lvl="0"/>
            <a:r>
              <a:rPr lang="en-GB"/>
              <a:t>Click to edit Master text styles</a:t>
            </a:r>
          </a:p>
        </p:txBody>
      </p:sp>
      <p:sp>
        <p:nvSpPr>
          <p:cNvPr id="7" name="Table Placeholder 6">
            <a:extLst>
              <a:ext uri="{FF2B5EF4-FFF2-40B4-BE49-F238E27FC236}">
                <a16:creationId xmlns:a16="http://schemas.microsoft.com/office/drawing/2014/main" id="{6FF02712-4F16-4A37-A9C3-C07ACF1E661C}"/>
              </a:ext>
            </a:extLst>
          </p:cNvPr>
          <p:cNvSpPr>
            <a:spLocks noGrp="1"/>
          </p:cNvSpPr>
          <p:nvPr>
            <p:ph type="tbl" sz="quarter" idx="14"/>
          </p:nvPr>
        </p:nvSpPr>
        <p:spPr>
          <a:xfrm>
            <a:off x="1206504" y="3296585"/>
            <a:ext cx="6547608" cy="4559179"/>
          </a:xfrm>
        </p:spPr>
        <p:txBody>
          <a:bodyPr/>
          <a:lstStyle>
            <a:lvl1pPr marL="0" indent="0">
              <a:buNone/>
              <a:defRPr/>
            </a:lvl1pPr>
          </a:lstStyle>
          <a:p>
            <a:r>
              <a:rPr lang="en-GB"/>
              <a:t>Click icon to add table</a:t>
            </a:r>
          </a:p>
        </p:txBody>
      </p:sp>
      <p:sp>
        <p:nvSpPr>
          <p:cNvPr id="19" name="Title 1">
            <a:extLst>
              <a:ext uri="{FF2B5EF4-FFF2-40B4-BE49-F238E27FC236}">
                <a16:creationId xmlns:a16="http://schemas.microsoft.com/office/drawing/2014/main" id="{8EE44E7F-4467-4557-AAB4-51422E4A3FE3}"/>
              </a:ext>
            </a:extLst>
          </p:cNvPr>
          <p:cNvSpPr>
            <a:spLocks noGrp="1"/>
          </p:cNvSpPr>
          <p:nvPr>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sp>
        <p:nvSpPr>
          <p:cNvPr id="20" name="Text Placeholder 7">
            <a:extLst>
              <a:ext uri="{FF2B5EF4-FFF2-40B4-BE49-F238E27FC236}">
                <a16:creationId xmlns:a16="http://schemas.microsoft.com/office/drawing/2014/main" id="{6BFDE103-8318-42DD-A135-0E735CD7FCE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1" name="Group 20">
            <a:extLst>
              <a:ext uri="{FF2B5EF4-FFF2-40B4-BE49-F238E27FC236}">
                <a16:creationId xmlns:a16="http://schemas.microsoft.com/office/drawing/2014/main" id="{5B77D5C3-1355-4945-80AC-18908FBB0611}"/>
              </a:ext>
            </a:extLst>
          </p:cNvPr>
          <p:cNvGrpSpPr/>
          <p:nvPr userDrawn="1"/>
        </p:nvGrpSpPr>
        <p:grpSpPr>
          <a:xfrm>
            <a:off x="1104905" y="838201"/>
            <a:ext cx="68580" cy="794681"/>
            <a:chOff x="1117600" y="762000"/>
            <a:chExt cx="76200" cy="914400"/>
          </a:xfrm>
        </p:grpSpPr>
        <p:cxnSp>
          <p:nvCxnSpPr>
            <p:cNvPr id="22" name="Straight Connector 21">
              <a:extLst>
                <a:ext uri="{FF2B5EF4-FFF2-40B4-BE49-F238E27FC236}">
                  <a16:creationId xmlns:a16="http://schemas.microsoft.com/office/drawing/2014/main" id="{A6C10C6D-E6EC-431D-B224-57C28B12EDE0}"/>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D7DC2E85-5719-4A6A-A07D-8A8278EE48FD}"/>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Text Placeholder 4">
            <a:extLst>
              <a:ext uri="{FF2B5EF4-FFF2-40B4-BE49-F238E27FC236}">
                <a16:creationId xmlns:a16="http://schemas.microsoft.com/office/drawing/2014/main" id="{18F92D76-1A45-4DDD-897B-C2FA29E61EA0}"/>
              </a:ext>
            </a:extLst>
          </p:cNvPr>
          <p:cNvSpPr>
            <a:spLocks noGrp="1"/>
          </p:cNvSpPr>
          <p:nvPr>
            <p:ph type="body" sz="quarter" idx="25"/>
          </p:nvPr>
        </p:nvSpPr>
        <p:spPr>
          <a:xfrm>
            <a:off x="8400288" y="2335619"/>
            <a:ext cx="6623816" cy="5520139"/>
          </a:xfrm>
        </p:spPr>
        <p:txBody>
          <a:bodyPr>
            <a:normAutofit/>
          </a:bodyPr>
          <a:lstStyle>
            <a:lvl1pPr marL="342891" indent="-342891">
              <a:buClr>
                <a:schemeClr val="accent1"/>
              </a:buClr>
              <a:buFont typeface="Arial" panose="020B0604020202020204" pitchFamily="34" charset="0"/>
              <a:buChar char="•"/>
              <a:defRPr sz="2600"/>
            </a:lvl1pPr>
            <a:lvl2pPr>
              <a:defRPr sz="2600"/>
            </a:lvl2pPr>
            <a:lvl3pPr>
              <a:defRPr sz="2600"/>
            </a:lvl3pPr>
            <a:lvl4pPr>
              <a:defRPr sz="2600"/>
            </a:lvl4pPr>
            <a:lvl5pP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6" name="Straight Connector 15">
            <a:extLst>
              <a:ext uri="{FF2B5EF4-FFF2-40B4-BE49-F238E27FC236}">
                <a16:creationId xmlns:a16="http://schemas.microsoft.com/office/drawing/2014/main" id="{CD2A0979-8F02-BF4A-AA10-4080D3972E07}"/>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959308D7-2CEA-D448-8F9E-983D0D1D3D58}"/>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2"/>
            <a:ext cx="1779924" cy="405743"/>
          </a:xfrm>
          <a:prstGeom prst="rect">
            <a:avLst/>
          </a:prstGeom>
        </p:spPr>
      </p:pic>
      <p:sp>
        <p:nvSpPr>
          <p:cNvPr id="15" name="Footer Placeholder 4">
            <a:extLst>
              <a:ext uri="{FF2B5EF4-FFF2-40B4-BE49-F238E27FC236}">
                <a16:creationId xmlns:a16="http://schemas.microsoft.com/office/drawing/2014/main" id="{2B21AD24-9201-C146-95A6-FEE7615F2CFA}"/>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4" name="Slide Number Placeholder 5">
            <a:extLst>
              <a:ext uri="{FF2B5EF4-FFF2-40B4-BE49-F238E27FC236}">
                <a16:creationId xmlns:a16="http://schemas.microsoft.com/office/drawing/2014/main" id="{F36CC6E3-F9CD-6C40-8D57-77C6FD99DB92}"/>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413793744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Subhead Single Column Image">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7080F458-9C89-412F-9189-2B5E4669CBFF}"/>
              </a:ext>
            </a:extLst>
          </p:cNvPr>
          <p:cNvSpPr>
            <a:spLocks noGrp="1"/>
          </p:cNvSpPr>
          <p:nvPr>
            <p:ph type="pic" sz="quarter" idx="12"/>
          </p:nvPr>
        </p:nvSpPr>
        <p:spPr>
          <a:xfrm>
            <a:off x="11010900" y="0"/>
            <a:ext cx="5245099" cy="7643811"/>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GB"/>
              <a:t>Click icon to add picture</a:t>
            </a:r>
          </a:p>
        </p:txBody>
      </p:sp>
      <p:sp>
        <p:nvSpPr>
          <p:cNvPr id="16" name="Content Placeholder 9">
            <a:extLst>
              <a:ext uri="{FF2B5EF4-FFF2-40B4-BE49-F238E27FC236}">
                <a16:creationId xmlns:a16="http://schemas.microsoft.com/office/drawing/2014/main" id="{6E430ED4-C444-4179-AAC2-01565708AE40}"/>
              </a:ext>
            </a:extLst>
          </p:cNvPr>
          <p:cNvSpPr>
            <a:spLocks noGrp="1"/>
          </p:cNvSpPr>
          <p:nvPr>
            <p:ph sz="quarter" idx="13"/>
          </p:nvPr>
        </p:nvSpPr>
        <p:spPr>
          <a:xfrm>
            <a:off x="1204483" y="2267939"/>
            <a:ext cx="9153744" cy="5375862"/>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23" name="Title 1">
            <a:extLst>
              <a:ext uri="{FF2B5EF4-FFF2-40B4-BE49-F238E27FC236}">
                <a16:creationId xmlns:a16="http://schemas.microsoft.com/office/drawing/2014/main" id="{7D52CBD5-339C-4F50-828C-0011385DAB5B}"/>
              </a:ext>
            </a:extLst>
          </p:cNvPr>
          <p:cNvSpPr>
            <a:spLocks noGrp="1"/>
          </p:cNvSpPr>
          <p:nvPr>
            <p:ph type="title" hasCustomPrompt="1"/>
          </p:nvPr>
        </p:nvSpPr>
        <p:spPr>
          <a:xfrm>
            <a:off x="1219201" y="486833"/>
            <a:ext cx="9141301" cy="1146048"/>
          </a:xfrm>
        </p:spPr>
        <p:txBody>
          <a:bodyPr>
            <a:normAutofit/>
          </a:bodyPr>
          <a:lstStyle>
            <a:lvl1pPr>
              <a:defRPr sz="4400" cap="all" baseline="0"/>
            </a:lvl1pPr>
          </a:lstStyle>
          <a:p>
            <a:r>
              <a:rPr lang="en-US"/>
              <a:t>TITLE</a:t>
            </a:r>
            <a:endParaRPr lang="en-GB"/>
          </a:p>
        </p:txBody>
      </p:sp>
      <p:sp>
        <p:nvSpPr>
          <p:cNvPr id="24" name="Text Placeholder 7">
            <a:extLst>
              <a:ext uri="{FF2B5EF4-FFF2-40B4-BE49-F238E27FC236}">
                <a16:creationId xmlns:a16="http://schemas.microsoft.com/office/drawing/2014/main" id="{25963DA6-53AA-420A-A295-D90C64FA1DAD}"/>
              </a:ext>
            </a:extLst>
          </p:cNvPr>
          <p:cNvSpPr>
            <a:spLocks noGrp="1"/>
          </p:cNvSpPr>
          <p:nvPr>
            <p:ph type="body" sz="quarter" idx="24" hasCustomPrompt="1"/>
          </p:nvPr>
        </p:nvSpPr>
        <p:spPr>
          <a:xfrm>
            <a:off x="1206504" y="1288233"/>
            <a:ext cx="9153744" cy="672704"/>
          </a:xfrm>
        </p:spPr>
        <p:txBody>
          <a:bodyPr>
            <a:noAutofit/>
          </a:bodyPr>
          <a:lstStyle>
            <a:lvl1pPr marL="0" indent="0">
              <a:buNone/>
              <a:defRPr sz="2600">
                <a:solidFill>
                  <a:schemeClr val="accent1"/>
                </a:solidFill>
              </a:defRPr>
            </a:lvl1pPr>
          </a:lstStyle>
          <a:p>
            <a:pPr lvl="0"/>
            <a:r>
              <a:rPr lang="en-US"/>
              <a:t>Subhead</a:t>
            </a:r>
          </a:p>
        </p:txBody>
      </p:sp>
      <p:grpSp>
        <p:nvGrpSpPr>
          <p:cNvPr id="25" name="Group 24">
            <a:extLst>
              <a:ext uri="{FF2B5EF4-FFF2-40B4-BE49-F238E27FC236}">
                <a16:creationId xmlns:a16="http://schemas.microsoft.com/office/drawing/2014/main" id="{784C5B54-AD51-4E2A-A1FF-E02D427C01B9}"/>
              </a:ext>
            </a:extLst>
          </p:cNvPr>
          <p:cNvGrpSpPr/>
          <p:nvPr userDrawn="1"/>
        </p:nvGrpSpPr>
        <p:grpSpPr>
          <a:xfrm>
            <a:off x="1104904" y="838200"/>
            <a:ext cx="68580" cy="794681"/>
            <a:chOff x="1117600" y="762000"/>
            <a:chExt cx="76200" cy="914400"/>
          </a:xfrm>
        </p:grpSpPr>
        <p:cxnSp>
          <p:nvCxnSpPr>
            <p:cNvPr id="26" name="Straight Connector 25">
              <a:extLst>
                <a:ext uri="{FF2B5EF4-FFF2-40B4-BE49-F238E27FC236}">
                  <a16:creationId xmlns:a16="http://schemas.microsoft.com/office/drawing/2014/main" id="{C4CE9FE8-4013-4220-A252-A51D7098C909}"/>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F10FA8E6-535F-4ED7-BC37-A6D2DDAD0AB5}"/>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4" name="Straight Connector 13">
            <a:extLst>
              <a:ext uri="{FF2B5EF4-FFF2-40B4-BE49-F238E27FC236}">
                <a16:creationId xmlns:a16="http://schemas.microsoft.com/office/drawing/2014/main" id="{4CF054FA-8EEA-9741-8B80-2BDCD8E8FA04}"/>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1C75D7F5-C582-D244-98BC-C795F7009CDA}"/>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3" name="Footer Placeholder 4">
            <a:extLst>
              <a:ext uri="{FF2B5EF4-FFF2-40B4-BE49-F238E27FC236}">
                <a16:creationId xmlns:a16="http://schemas.microsoft.com/office/drawing/2014/main" id="{2889D1D0-A5C4-DD4B-89B5-63EF2855E98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9" name="Slide Number Placeholder 5">
            <a:extLst>
              <a:ext uri="{FF2B5EF4-FFF2-40B4-BE49-F238E27FC236}">
                <a16:creationId xmlns:a16="http://schemas.microsoft.com/office/drawing/2014/main" id="{41C6D242-4CBB-8A4E-A392-8F96E5FF7F20}"/>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9057721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itle Slide_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BF03499-BC3D-E141-8BE6-7DED6A337EF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2"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44C73912-5F4E-3A47-9ECB-340A9AF3DF7F}"/>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34954" y="7668344"/>
            <a:ext cx="3699259" cy="840898"/>
          </a:xfrm>
          <a:prstGeom prst="rect">
            <a:avLst/>
          </a:prstGeom>
        </p:spPr>
      </p:pic>
    </p:spTree>
    <p:extLst>
      <p:ext uri="{BB962C8B-B14F-4D97-AF65-F5344CB8AC3E}">
        <p14:creationId xmlns:p14="http://schemas.microsoft.com/office/powerpoint/2010/main" val="402880077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Subhead Single Column 3 Image Tile">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7080F458-9C89-412F-9189-2B5E4669CBFF}"/>
              </a:ext>
            </a:extLst>
          </p:cNvPr>
          <p:cNvSpPr>
            <a:spLocks noGrp="1"/>
          </p:cNvSpPr>
          <p:nvPr>
            <p:ph type="pic" sz="quarter" idx="12"/>
          </p:nvPr>
        </p:nvSpPr>
        <p:spPr>
          <a:xfrm>
            <a:off x="10169525" y="4401313"/>
            <a:ext cx="2497963" cy="2990088"/>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GB"/>
              <a:t>Click icon to add picture</a:t>
            </a:r>
          </a:p>
        </p:txBody>
      </p:sp>
      <p:sp>
        <p:nvSpPr>
          <p:cNvPr id="6" name="Picture Placeholder 5">
            <a:extLst>
              <a:ext uri="{FF2B5EF4-FFF2-40B4-BE49-F238E27FC236}">
                <a16:creationId xmlns:a16="http://schemas.microsoft.com/office/drawing/2014/main" id="{654F66B8-F204-40FD-B4EB-CBB0CEE4186E}"/>
              </a:ext>
            </a:extLst>
          </p:cNvPr>
          <p:cNvSpPr>
            <a:spLocks noGrp="1"/>
          </p:cNvSpPr>
          <p:nvPr>
            <p:ph type="pic" sz="quarter" idx="15"/>
          </p:nvPr>
        </p:nvSpPr>
        <p:spPr>
          <a:xfrm>
            <a:off x="12837922" y="4392913"/>
            <a:ext cx="2313175" cy="2998488"/>
          </a:xfrm>
        </p:spPr>
        <p:txBody>
          <a:bodyPr/>
          <a:lstStyle/>
          <a:p>
            <a:r>
              <a:rPr lang="en-GB"/>
              <a:t>Click icon to add picture</a:t>
            </a:r>
          </a:p>
        </p:txBody>
      </p:sp>
      <p:sp>
        <p:nvSpPr>
          <p:cNvPr id="8" name="Picture Placeholder 7">
            <a:extLst>
              <a:ext uri="{FF2B5EF4-FFF2-40B4-BE49-F238E27FC236}">
                <a16:creationId xmlns:a16="http://schemas.microsoft.com/office/drawing/2014/main" id="{FECBC514-56C5-4E3C-838A-8E282BDAF091}"/>
              </a:ext>
            </a:extLst>
          </p:cNvPr>
          <p:cNvSpPr>
            <a:spLocks noGrp="1"/>
          </p:cNvSpPr>
          <p:nvPr>
            <p:ph type="pic" sz="quarter" idx="16"/>
          </p:nvPr>
        </p:nvSpPr>
        <p:spPr>
          <a:xfrm>
            <a:off x="10170541" y="2281782"/>
            <a:ext cx="4980556" cy="1911703"/>
          </a:xfrm>
        </p:spPr>
        <p:txBody>
          <a:bodyPr/>
          <a:lstStyle/>
          <a:p>
            <a:r>
              <a:rPr lang="en-GB"/>
              <a:t>Click icon to add picture</a:t>
            </a:r>
          </a:p>
        </p:txBody>
      </p:sp>
      <p:sp>
        <p:nvSpPr>
          <p:cNvPr id="14" name="Title 1">
            <a:extLst>
              <a:ext uri="{FF2B5EF4-FFF2-40B4-BE49-F238E27FC236}">
                <a16:creationId xmlns:a16="http://schemas.microsoft.com/office/drawing/2014/main" id="{C0ABBFD1-3795-458E-A80E-4B741268E96C}"/>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6" name="Text Placeholder 7">
            <a:extLst>
              <a:ext uri="{FF2B5EF4-FFF2-40B4-BE49-F238E27FC236}">
                <a16:creationId xmlns:a16="http://schemas.microsoft.com/office/drawing/2014/main" id="{3A2AA23D-FBFF-43FA-BF50-B63C39467357}"/>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17" name="Group 16">
            <a:extLst>
              <a:ext uri="{FF2B5EF4-FFF2-40B4-BE49-F238E27FC236}">
                <a16:creationId xmlns:a16="http://schemas.microsoft.com/office/drawing/2014/main" id="{12F53A7F-8965-4ECA-994E-75D9CE77DB3E}"/>
              </a:ext>
            </a:extLst>
          </p:cNvPr>
          <p:cNvGrpSpPr/>
          <p:nvPr userDrawn="1"/>
        </p:nvGrpSpPr>
        <p:grpSpPr>
          <a:xfrm>
            <a:off x="1104904" y="838200"/>
            <a:ext cx="68580" cy="794681"/>
            <a:chOff x="1117600" y="762000"/>
            <a:chExt cx="76200" cy="914400"/>
          </a:xfrm>
        </p:grpSpPr>
        <p:cxnSp>
          <p:nvCxnSpPr>
            <p:cNvPr id="18" name="Straight Connector 17">
              <a:extLst>
                <a:ext uri="{FF2B5EF4-FFF2-40B4-BE49-F238E27FC236}">
                  <a16:creationId xmlns:a16="http://schemas.microsoft.com/office/drawing/2014/main" id="{C094A902-5C3C-4B77-9D7D-6FBB44076078}"/>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53102D4E-9C92-4049-9062-17748D09E175}"/>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Text Placeholder 4">
            <a:extLst>
              <a:ext uri="{FF2B5EF4-FFF2-40B4-BE49-F238E27FC236}">
                <a16:creationId xmlns:a16="http://schemas.microsoft.com/office/drawing/2014/main" id="{B1D89BBD-6A11-4633-AF3F-DF614ACF03D1}"/>
              </a:ext>
            </a:extLst>
          </p:cNvPr>
          <p:cNvSpPr>
            <a:spLocks noGrp="1"/>
          </p:cNvSpPr>
          <p:nvPr>
            <p:ph type="body" sz="quarter" idx="25"/>
          </p:nvPr>
        </p:nvSpPr>
        <p:spPr>
          <a:xfrm>
            <a:off x="1206503" y="2281782"/>
            <a:ext cx="8289921" cy="5109618"/>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21" name="Straight Connector 20">
            <a:extLst>
              <a:ext uri="{FF2B5EF4-FFF2-40B4-BE49-F238E27FC236}">
                <a16:creationId xmlns:a16="http://schemas.microsoft.com/office/drawing/2014/main" id="{F3CD574D-DAD5-354A-A1FB-839A81A5B9E6}"/>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3" name="Picture 22">
            <a:extLst>
              <a:ext uri="{FF2B5EF4-FFF2-40B4-BE49-F238E27FC236}">
                <a16:creationId xmlns:a16="http://schemas.microsoft.com/office/drawing/2014/main" id="{B4BC9A45-715A-064B-BAEC-F4630AA91317}"/>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20" name="Footer Placeholder 4">
            <a:extLst>
              <a:ext uri="{FF2B5EF4-FFF2-40B4-BE49-F238E27FC236}">
                <a16:creationId xmlns:a16="http://schemas.microsoft.com/office/drawing/2014/main" id="{B97FDE03-23F5-D647-A58E-144BEB6A8B11}"/>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5" name="Slide Number Placeholder 5">
            <a:extLst>
              <a:ext uri="{FF2B5EF4-FFF2-40B4-BE49-F238E27FC236}">
                <a16:creationId xmlns:a16="http://schemas.microsoft.com/office/drawing/2014/main" id="{3395B17D-8086-1145-819A-496AC830CCAC}"/>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52985690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Landscape Image Text">
    <p:spTree>
      <p:nvGrpSpPr>
        <p:cNvPr id="1" name=""/>
        <p:cNvGrpSpPr/>
        <p:nvPr/>
      </p:nvGrpSpPr>
      <p:grpSpPr>
        <a:xfrm>
          <a:off x="0" y="0"/>
          <a:ext cx="0" cy="0"/>
          <a:chOff x="0" y="0"/>
          <a:chExt cx="0" cy="0"/>
        </a:xfrm>
      </p:grpSpPr>
      <p:sp>
        <p:nvSpPr>
          <p:cNvPr id="12" name="Picture Placeholder 8">
            <a:extLst>
              <a:ext uri="{FF2B5EF4-FFF2-40B4-BE49-F238E27FC236}">
                <a16:creationId xmlns:a16="http://schemas.microsoft.com/office/drawing/2014/main" id="{BED005A3-C4D7-4902-B49F-2D9DA522706C}"/>
              </a:ext>
            </a:extLst>
          </p:cNvPr>
          <p:cNvSpPr>
            <a:spLocks noGrp="1"/>
          </p:cNvSpPr>
          <p:nvPr>
            <p:ph type="pic" sz="quarter" idx="12"/>
          </p:nvPr>
        </p:nvSpPr>
        <p:spPr>
          <a:xfrm>
            <a:off x="0" y="0"/>
            <a:ext cx="15138400" cy="3938016"/>
          </a:xfrm>
          <a:custGeom>
            <a:avLst/>
            <a:gdLst>
              <a:gd name="connsiteX0" fmla="*/ 0 w 11353800"/>
              <a:gd name="connsiteY0" fmla="*/ 0 h 2953512"/>
              <a:gd name="connsiteX1" fmla="*/ 11353800 w 11353800"/>
              <a:gd name="connsiteY1" fmla="*/ 0 h 2953512"/>
              <a:gd name="connsiteX2" fmla="*/ 11353800 w 11353800"/>
              <a:gd name="connsiteY2" fmla="*/ 2461250 h 2953512"/>
              <a:gd name="connsiteX3" fmla="*/ 10861538 w 11353800"/>
              <a:gd name="connsiteY3" fmla="*/ 2953512 h 2953512"/>
              <a:gd name="connsiteX4" fmla="*/ 0 w 11353800"/>
              <a:gd name="connsiteY4" fmla="*/ 2953512 h 2953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3800" h="2953512">
                <a:moveTo>
                  <a:pt x="0" y="0"/>
                </a:moveTo>
                <a:lnTo>
                  <a:pt x="11353800" y="0"/>
                </a:lnTo>
                <a:lnTo>
                  <a:pt x="11353800" y="2461250"/>
                </a:lnTo>
                <a:cubicBezTo>
                  <a:pt x="11353800" y="2733119"/>
                  <a:pt x="11133407" y="2953512"/>
                  <a:pt x="10861538" y="2953512"/>
                </a:cubicBezTo>
                <a:lnTo>
                  <a:pt x="0" y="2953512"/>
                </a:lnTo>
                <a:close/>
              </a:path>
            </a:pathLst>
          </a:custGeom>
        </p:spPr>
        <p:txBody>
          <a:bodyPr wrap="square">
            <a:noAutofit/>
          </a:bodyPr>
          <a:lstStyle/>
          <a:p>
            <a:r>
              <a:rPr lang="en-GB"/>
              <a:t>Click icon to add picture</a:t>
            </a:r>
          </a:p>
        </p:txBody>
      </p:sp>
      <p:sp>
        <p:nvSpPr>
          <p:cNvPr id="18" name="Title 1">
            <a:extLst>
              <a:ext uri="{FF2B5EF4-FFF2-40B4-BE49-F238E27FC236}">
                <a16:creationId xmlns:a16="http://schemas.microsoft.com/office/drawing/2014/main" id="{162D4F87-60AF-4901-BF6B-ADC20A201986}"/>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9" name="Text Placeholder 7">
            <a:extLst>
              <a:ext uri="{FF2B5EF4-FFF2-40B4-BE49-F238E27FC236}">
                <a16:creationId xmlns:a16="http://schemas.microsoft.com/office/drawing/2014/main" id="{AC7FE937-45D7-43AC-87F0-F0862ED3DC23}"/>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0" name="Group 19">
            <a:extLst>
              <a:ext uri="{FF2B5EF4-FFF2-40B4-BE49-F238E27FC236}">
                <a16:creationId xmlns:a16="http://schemas.microsoft.com/office/drawing/2014/main" id="{075BC4D5-4C83-465C-96F9-357D3141EE2F}"/>
              </a:ext>
            </a:extLst>
          </p:cNvPr>
          <p:cNvGrpSpPr/>
          <p:nvPr userDrawn="1"/>
        </p:nvGrpSpPr>
        <p:grpSpPr>
          <a:xfrm>
            <a:off x="1104904" y="838200"/>
            <a:ext cx="68580" cy="794681"/>
            <a:chOff x="1117600" y="762000"/>
            <a:chExt cx="76200" cy="914400"/>
          </a:xfrm>
        </p:grpSpPr>
        <p:cxnSp>
          <p:nvCxnSpPr>
            <p:cNvPr id="21" name="Straight Connector 20">
              <a:extLst>
                <a:ext uri="{FF2B5EF4-FFF2-40B4-BE49-F238E27FC236}">
                  <a16:creationId xmlns:a16="http://schemas.microsoft.com/office/drawing/2014/main" id="{0250EC4B-C310-419B-937D-3795B67B0BF5}"/>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B0AC6899-3229-4A65-9A9A-5C22C70148EE}"/>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4" name="Text Placeholder 4">
            <a:extLst>
              <a:ext uri="{FF2B5EF4-FFF2-40B4-BE49-F238E27FC236}">
                <a16:creationId xmlns:a16="http://schemas.microsoft.com/office/drawing/2014/main" id="{9D37BA97-D1FE-4909-966C-94CAFD974EDC}"/>
              </a:ext>
            </a:extLst>
          </p:cNvPr>
          <p:cNvSpPr>
            <a:spLocks noGrp="1"/>
          </p:cNvSpPr>
          <p:nvPr>
            <p:ph type="body" sz="quarter" idx="26"/>
          </p:nvPr>
        </p:nvSpPr>
        <p:spPr>
          <a:xfrm>
            <a:off x="1306552" y="4284137"/>
            <a:ext cx="6821447" cy="2860368"/>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6" name="Straight Connector 15">
            <a:extLst>
              <a:ext uri="{FF2B5EF4-FFF2-40B4-BE49-F238E27FC236}">
                <a16:creationId xmlns:a16="http://schemas.microsoft.com/office/drawing/2014/main" id="{69E12C1A-8699-BC4C-8015-B4FF6276EE2A}"/>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E1453CA1-4060-AB4C-B1F7-A79C21F436F2}"/>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5" name="Footer Placeholder 4">
            <a:extLst>
              <a:ext uri="{FF2B5EF4-FFF2-40B4-BE49-F238E27FC236}">
                <a16:creationId xmlns:a16="http://schemas.microsoft.com/office/drawing/2014/main" id="{249350F0-6A9E-B546-B814-1353E4B0CE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4" name="Slide Number Placeholder 5">
            <a:extLst>
              <a:ext uri="{FF2B5EF4-FFF2-40B4-BE49-F238E27FC236}">
                <a16:creationId xmlns:a16="http://schemas.microsoft.com/office/drawing/2014/main" id="{D573CC46-C021-0A41-A7BD-A5265C1EEC7A}"/>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68307136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Subhead Two Column">
    <p:spTree>
      <p:nvGrpSpPr>
        <p:cNvPr id="1" name=""/>
        <p:cNvGrpSpPr/>
        <p:nvPr/>
      </p:nvGrpSpPr>
      <p:grpSpPr>
        <a:xfrm>
          <a:off x="0" y="0"/>
          <a:ext cx="0" cy="0"/>
          <a:chOff x="0" y="0"/>
          <a:chExt cx="0" cy="0"/>
        </a:xfrm>
      </p:grpSpPr>
      <p:sp>
        <p:nvSpPr>
          <p:cNvPr id="12" name="Text Placeholder 22">
            <a:extLst>
              <a:ext uri="{FF2B5EF4-FFF2-40B4-BE49-F238E27FC236}">
                <a16:creationId xmlns:a16="http://schemas.microsoft.com/office/drawing/2014/main" id="{7959FD6A-CA04-4435-B2C8-8BA8C54622A2}"/>
              </a:ext>
            </a:extLst>
          </p:cNvPr>
          <p:cNvSpPr>
            <a:spLocks noGrp="1"/>
          </p:cNvSpPr>
          <p:nvPr>
            <p:ph type="body" sz="quarter" idx="16"/>
          </p:nvPr>
        </p:nvSpPr>
        <p:spPr>
          <a:xfrm>
            <a:off x="8416034" y="2281785"/>
            <a:ext cx="6620766" cy="5067855"/>
          </a:xfrm>
        </p:spPr>
        <p:txBody>
          <a:bodyPr>
            <a:normAutofit/>
          </a:bodyPr>
          <a:lstStyle>
            <a:lvl1pPr>
              <a:buClr>
                <a:schemeClr val="accent1"/>
              </a:buClr>
              <a:defRPr sz="2600"/>
            </a:lvl1pPr>
            <a:lvl2pPr>
              <a:buClr>
                <a:schemeClr val="accent1"/>
              </a:buClr>
              <a:defRPr sz="2600"/>
            </a:lvl2pPr>
            <a:lvl3pPr>
              <a:buClr>
                <a:schemeClr val="accent1"/>
              </a:buClr>
              <a:defRPr sz="2600"/>
            </a:lvl3pPr>
            <a:lvl4pPr>
              <a:buClr>
                <a:schemeClr val="accent1"/>
              </a:buClr>
              <a:defRPr sz="2600"/>
            </a:lvl4pPr>
            <a:lvl5pPr>
              <a:buClr>
                <a:schemeClr val="accent1"/>
              </a:buCl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9" name="Text Placeholder 22">
            <a:extLst>
              <a:ext uri="{FF2B5EF4-FFF2-40B4-BE49-F238E27FC236}">
                <a16:creationId xmlns:a16="http://schemas.microsoft.com/office/drawing/2014/main" id="{BE40FE31-079A-487A-B0F2-4AFE8299F5B7}"/>
              </a:ext>
            </a:extLst>
          </p:cNvPr>
          <p:cNvSpPr>
            <a:spLocks noGrp="1"/>
          </p:cNvSpPr>
          <p:nvPr>
            <p:ph type="body" sz="quarter" idx="17"/>
          </p:nvPr>
        </p:nvSpPr>
        <p:spPr>
          <a:xfrm>
            <a:off x="1206504" y="2281785"/>
            <a:ext cx="6531858" cy="5067855"/>
          </a:xfrm>
        </p:spPr>
        <p:txBody>
          <a:bodyPr>
            <a:normAutofit/>
          </a:bodyPr>
          <a:lstStyle>
            <a:lvl1pPr marL="342900" indent="-342900">
              <a:buClr>
                <a:schemeClr val="accent1"/>
              </a:buClr>
              <a:buFont typeface="Arial" panose="020B0604020202020204" pitchFamily="34" charset="0"/>
              <a:buChar char="•"/>
              <a:defRPr sz="2600"/>
            </a:lvl1pPr>
            <a:lvl2pPr marL="952485" indent="-342900">
              <a:buClr>
                <a:schemeClr val="accent1"/>
              </a:buClr>
              <a:buFont typeface="Arial" panose="020B0604020202020204" pitchFamily="34" charset="0"/>
              <a:buChar char="•"/>
              <a:defRPr sz="2600"/>
            </a:lvl2pPr>
            <a:lvl3pPr marL="1562070" indent="-342900">
              <a:buClr>
                <a:schemeClr val="accent1"/>
              </a:buClr>
              <a:buFont typeface="Arial" panose="020B0604020202020204" pitchFamily="34" charset="0"/>
              <a:buChar char="•"/>
              <a:defRPr sz="2600"/>
            </a:lvl3pPr>
            <a:lvl4pPr marL="2171655" indent="-342900">
              <a:buClr>
                <a:schemeClr val="accent1"/>
              </a:buClr>
              <a:buFont typeface="Arial" panose="020B0604020202020204" pitchFamily="34" charset="0"/>
              <a:buChar char="•"/>
              <a:defRPr sz="2600"/>
            </a:lvl4pPr>
            <a:lvl5pPr marL="2781239" indent="-342900">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8" name="Title 1">
            <a:extLst>
              <a:ext uri="{FF2B5EF4-FFF2-40B4-BE49-F238E27FC236}">
                <a16:creationId xmlns:a16="http://schemas.microsoft.com/office/drawing/2014/main" id="{A09BA914-4303-45FD-B2E9-86F260900495}"/>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24" name="Text Placeholder 7">
            <a:extLst>
              <a:ext uri="{FF2B5EF4-FFF2-40B4-BE49-F238E27FC236}">
                <a16:creationId xmlns:a16="http://schemas.microsoft.com/office/drawing/2014/main" id="{7737CB29-C896-4EB4-8239-3047D5A0336B}"/>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8" name="Group 27">
            <a:extLst>
              <a:ext uri="{FF2B5EF4-FFF2-40B4-BE49-F238E27FC236}">
                <a16:creationId xmlns:a16="http://schemas.microsoft.com/office/drawing/2014/main" id="{D8534F7B-13B5-480B-8ABB-5F435740EC32}"/>
              </a:ext>
            </a:extLst>
          </p:cNvPr>
          <p:cNvGrpSpPr/>
          <p:nvPr userDrawn="1"/>
        </p:nvGrpSpPr>
        <p:grpSpPr>
          <a:xfrm>
            <a:off x="1104904" y="838200"/>
            <a:ext cx="68580" cy="794681"/>
            <a:chOff x="1117600" y="762000"/>
            <a:chExt cx="76200" cy="914400"/>
          </a:xfrm>
        </p:grpSpPr>
        <p:cxnSp>
          <p:nvCxnSpPr>
            <p:cNvPr id="29" name="Straight Connector 28">
              <a:extLst>
                <a:ext uri="{FF2B5EF4-FFF2-40B4-BE49-F238E27FC236}">
                  <a16:creationId xmlns:a16="http://schemas.microsoft.com/office/drawing/2014/main" id="{A22E2224-BFF2-4C74-9488-5B1424857D7A}"/>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91822129-BE01-4056-841C-23D66CE24E7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46107DAB-AAA3-2C43-BF84-90561EB428D9}"/>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DDF53D3D-7D8A-FA46-BAE4-B6F63F1409E5}"/>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5" name="Footer Placeholder 4">
            <a:extLst>
              <a:ext uri="{FF2B5EF4-FFF2-40B4-BE49-F238E27FC236}">
                <a16:creationId xmlns:a16="http://schemas.microsoft.com/office/drawing/2014/main" id="{8DFB00A3-8C24-B54E-91A0-E46C881DAEBC}"/>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0" name="Slide Number Placeholder 5">
            <a:extLst>
              <a:ext uri="{FF2B5EF4-FFF2-40B4-BE49-F238E27FC236}">
                <a16:creationId xmlns:a16="http://schemas.microsoft.com/office/drawing/2014/main" id="{57C5BD78-B880-4F4F-937A-0A0FF65E76B7}"/>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23109967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19" name="Text Placeholder 22">
            <a:extLst>
              <a:ext uri="{FF2B5EF4-FFF2-40B4-BE49-F238E27FC236}">
                <a16:creationId xmlns:a16="http://schemas.microsoft.com/office/drawing/2014/main" id="{BE40FE31-079A-487A-B0F2-4AFE8299F5B7}"/>
              </a:ext>
            </a:extLst>
          </p:cNvPr>
          <p:cNvSpPr>
            <a:spLocks noGrp="1"/>
          </p:cNvSpPr>
          <p:nvPr>
            <p:ph type="body" sz="quarter" idx="17"/>
          </p:nvPr>
        </p:nvSpPr>
        <p:spPr>
          <a:xfrm>
            <a:off x="8416040" y="2281784"/>
            <a:ext cx="6620760" cy="5067855"/>
          </a:xfrm>
        </p:spPr>
        <p:txBody>
          <a:bodyPr>
            <a:normAutofit/>
          </a:bodyPr>
          <a:lstStyle>
            <a:lvl1pPr marL="304792" indent="-304792">
              <a:buClr>
                <a:schemeClr val="accent1"/>
              </a:buClr>
              <a:buFont typeface="Arial" panose="020B0604020202020204" pitchFamily="34" charset="0"/>
              <a:buChar char="•"/>
              <a:defRPr sz="2600"/>
            </a:lvl1pPr>
            <a:lvl2pPr marL="914377" indent="-304792">
              <a:buClr>
                <a:schemeClr val="accent1"/>
              </a:buClr>
              <a:buFont typeface="Arial" panose="020B0604020202020204" pitchFamily="34" charset="0"/>
              <a:buChar char="•"/>
              <a:defRPr sz="2600"/>
            </a:lvl2pPr>
            <a:lvl3pPr marL="1523962" indent="-304792">
              <a:buClr>
                <a:schemeClr val="accent1"/>
              </a:buClr>
              <a:buFont typeface="Arial" panose="020B0604020202020204" pitchFamily="34" charset="0"/>
              <a:buChar char="•"/>
              <a:defRPr sz="2600"/>
            </a:lvl3pPr>
            <a:lvl4pPr marL="2133547" indent="-304792">
              <a:buClr>
                <a:schemeClr val="accent1"/>
              </a:buClr>
              <a:buFont typeface="Arial" panose="020B0604020202020204" pitchFamily="34" charset="0"/>
              <a:buChar char="•"/>
              <a:defRPr sz="2600"/>
            </a:lvl4pPr>
            <a:lvl5pPr marL="2743131" indent="-304792">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8" name="Title 1">
            <a:extLst>
              <a:ext uri="{FF2B5EF4-FFF2-40B4-BE49-F238E27FC236}">
                <a16:creationId xmlns:a16="http://schemas.microsoft.com/office/drawing/2014/main" id="{A09BA914-4303-45FD-B2E9-86F260900495}"/>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grpSp>
        <p:nvGrpSpPr>
          <p:cNvPr id="28" name="Group 27">
            <a:extLst>
              <a:ext uri="{FF2B5EF4-FFF2-40B4-BE49-F238E27FC236}">
                <a16:creationId xmlns:a16="http://schemas.microsoft.com/office/drawing/2014/main" id="{D8534F7B-13B5-480B-8ABB-5F435740EC32}"/>
              </a:ext>
            </a:extLst>
          </p:cNvPr>
          <p:cNvGrpSpPr/>
          <p:nvPr userDrawn="1"/>
        </p:nvGrpSpPr>
        <p:grpSpPr>
          <a:xfrm>
            <a:off x="1117600" y="838201"/>
            <a:ext cx="55884" cy="411224"/>
            <a:chOff x="1117600" y="762000"/>
            <a:chExt cx="76200" cy="914400"/>
          </a:xfrm>
        </p:grpSpPr>
        <p:cxnSp>
          <p:nvCxnSpPr>
            <p:cNvPr id="29" name="Straight Connector 28">
              <a:extLst>
                <a:ext uri="{FF2B5EF4-FFF2-40B4-BE49-F238E27FC236}">
                  <a16:creationId xmlns:a16="http://schemas.microsoft.com/office/drawing/2014/main" id="{A22E2224-BFF2-4C74-9488-5B1424857D7A}"/>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91822129-BE01-4056-841C-23D66CE24E7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Text Placeholder 22">
            <a:extLst>
              <a:ext uri="{FF2B5EF4-FFF2-40B4-BE49-F238E27FC236}">
                <a16:creationId xmlns:a16="http://schemas.microsoft.com/office/drawing/2014/main" id="{539A7FFC-7303-4C9B-9617-53448A0BEA9F}"/>
              </a:ext>
            </a:extLst>
          </p:cNvPr>
          <p:cNvSpPr>
            <a:spLocks noGrp="1"/>
          </p:cNvSpPr>
          <p:nvPr>
            <p:ph type="body" sz="quarter" idx="18"/>
          </p:nvPr>
        </p:nvSpPr>
        <p:spPr>
          <a:xfrm>
            <a:off x="1219200" y="2281784"/>
            <a:ext cx="6519160" cy="5067855"/>
          </a:xfrm>
        </p:spPr>
        <p:txBody>
          <a:bodyPr>
            <a:normAutofit/>
          </a:bodyPr>
          <a:lstStyle>
            <a:lvl1pPr marL="342900" indent="-342900">
              <a:buClr>
                <a:schemeClr val="accent1"/>
              </a:buClr>
              <a:buFont typeface="Arial" panose="020B0604020202020204" pitchFamily="34" charset="0"/>
              <a:buChar char="•"/>
              <a:defRPr sz="2600"/>
            </a:lvl1pPr>
            <a:lvl2pPr marL="952485" indent="-342900">
              <a:buClr>
                <a:schemeClr val="accent1"/>
              </a:buClr>
              <a:buFont typeface="Arial" panose="020B0604020202020204" pitchFamily="34" charset="0"/>
              <a:buChar char="•"/>
              <a:defRPr sz="2600"/>
            </a:lvl2pPr>
            <a:lvl3pPr marL="1562070" indent="-342900">
              <a:buClr>
                <a:schemeClr val="accent1"/>
              </a:buClr>
              <a:buFont typeface="Arial" panose="020B0604020202020204" pitchFamily="34" charset="0"/>
              <a:buChar char="•"/>
              <a:defRPr sz="2600"/>
            </a:lvl3pPr>
            <a:lvl4pPr marL="2171655" indent="-342900">
              <a:buClr>
                <a:schemeClr val="accent1"/>
              </a:buClr>
              <a:buFont typeface="Arial" panose="020B0604020202020204" pitchFamily="34" charset="0"/>
              <a:buChar char="•"/>
              <a:defRPr sz="2600"/>
            </a:lvl4pPr>
            <a:lvl5pPr marL="2781239" indent="-342900">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4" name="Straight Connector 13">
            <a:extLst>
              <a:ext uri="{FF2B5EF4-FFF2-40B4-BE49-F238E27FC236}">
                <a16:creationId xmlns:a16="http://schemas.microsoft.com/office/drawing/2014/main" id="{199DF6C2-04D6-4743-B36A-884E924DDA7A}"/>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5" name="Picture 14">
            <a:extLst>
              <a:ext uri="{FF2B5EF4-FFF2-40B4-BE49-F238E27FC236}">
                <a16:creationId xmlns:a16="http://schemas.microsoft.com/office/drawing/2014/main" id="{54E3C0E0-0D09-5B48-8F36-208C93EDB39D}"/>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3" name="Footer Placeholder 4">
            <a:extLst>
              <a:ext uri="{FF2B5EF4-FFF2-40B4-BE49-F238E27FC236}">
                <a16:creationId xmlns:a16="http://schemas.microsoft.com/office/drawing/2014/main" id="{8766D304-2FA5-054C-8FF8-AEFA8B5F34D9}"/>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7" name="Slide Number Placeholder 5">
            <a:extLst>
              <a:ext uri="{FF2B5EF4-FFF2-40B4-BE49-F238E27FC236}">
                <a16:creationId xmlns:a16="http://schemas.microsoft.com/office/drawing/2014/main" id="{EDDC8F95-61CF-EF4F-8C31-D01D482AA70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19211548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ubhead Table 1 column">
    <p:spTree>
      <p:nvGrpSpPr>
        <p:cNvPr id="1" name=""/>
        <p:cNvGrpSpPr/>
        <p:nvPr/>
      </p:nvGrpSpPr>
      <p:grpSpPr>
        <a:xfrm>
          <a:off x="0" y="0"/>
          <a:ext cx="0" cy="0"/>
          <a:chOff x="0" y="0"/>
          <a:chExt cx="0" cy="0"/>
        </a:xfrm>
      </p:grpSpPr>
      <p:sp>
        <p:nvSpPr>
          <p:cNvPr id="13" name="Content Placeholder 2">
            <a:extLst>
              <a:ext uri="{FF2B5EF4-FFF2-40B4-BE49-F238E27FC236}">
                <a16:creationId xmlns:a16="http://schemas.microsoft.com/office/drawing/2014/main" id="{FB35EE0F-036C-4019-B005-0533F186E63B}"/>
              </a:ext>
            </a:extLst>
          </p:cNvPr>
          <p:cNvSpPr>
            <a:spLocks noGrp="1"/>
          </p:cNvSpPr>
          <p:nvPr>
            <p:ph sz="half" idx="1"/>
          </p:nvPr>
        </p:nvSpPr>
        <p:spPr>
          <a:xfrm>
            <a:off x="1193811" y="2335618"/>
            <a:ext cx="6547608" cy="746631"/>
          </a:xfrm>
        </p:spPr>
        <p:txBody>
          <a:bodyPr>
            <a:normAutofit/>
          </a:bodyPr>
          <a:lstStyle>
            <a:lvl1pPr marL="0" indent="0">
              <a:buNone/>
              <a:defRPr sz="2600" b="1">
                <a:solidFill>
                  <a:schemeClr val="tx2"/>
                </a:solidFill>
              </a:defRPr>
            </a:lvl1pPr>
          </a:lstStyle>
          <a:p>
            <a:pPr lvl="0"/>
            <a:r>
              <a:rPr lang="en-GB"/>
              <a:t>Click to edit Master text styles</a:t>
            </a:r>
          </a:p>
        </p:txBody>
      </p:sp>
      <p:sp>
        <p:nvSpPr>
          <p:cNvPr id="7" name="Table Placeholder 6">
            <a:extLst>
              <a:ext uri="{FF2B5EF4-FFF2-40B4-BE49-F238E27FC236}">
                <a16:creationId xmlns:a16="http://schemas.microsoft.com/office/drawing/2014/main" id="{6FF02712-4F16-4A37-A9C3-C07ACF1E661C}"/>
              </a:ext>
            </a:extLst>
          </p:cNvPr>
          <p:cNvSpPr>
            <a:spLocks noGrp="1"/>
          </p:cNvSpPr>
          <p:nvPr>
            <p:ph type="tbl" sz="quarter" idx="14"/>
          </p:nvPr>
        </p:nvSpPr>
        <p:spPr>
          <a:xfrm>
            <a:off x="1206504" y="3296585"/>
            <a:ext cx="6547608" cy="4559178"/>
          </a:xfrm>
        </p:spPr>
        <p:txBody>
          <a:bodyPr/>
          <a:lstStyle>
            <a:lvl1pPr marL="0" indent="0">
              <a:buNone/>
              <a:defRPr/>
            </a:lvl1pPr>
          </a:lstStyle>
          <a:p>
            <a:r>
              <a:rPr lang="en-GB"/>
              <a:t>Click icon to add table</a:t>
            </a:r>
          </a:p>
        </p:txBody>
      </p:sp>
      <p:sp>
        <p:nvSpPr>
          <p:cNvPr id="19" name="Title 1">
            <a:extLst>
              <a:ext uri="{FF2B5EF4-FFF2-40B4-BE49-F238E27FC236}">
                <a16:creationId xmlns:a16="http://schemas.microsoft.com/office/drawing/2014/main" id="{8EE44E7F-4467-4557-AAB4-51422E4A3FE3}"/>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20" name="Text Placeholder 7">
            <a:extLst>
              <a:ext uri="{FF2B5EF4-FFF2-40B4-BE49-F238E27FC236}">
                <a16:creationId xmlns:a16="http://schemas.microsoft.com/office/drawing/2014/main" id="{6BFDE103-8318-42DD-A135-0E735CD7FCE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1" name="Group 20">
            <a:extLst>
              <a:ext uri="{FF2B5EF4-FFF2-40B4-BE49-F238E27FC236}">
                <a16:creationId xmlns:a16="http://schemas.microsoft.com/office/drawing/2014/main" id="{5B77D5C3-1355-4945-80AC-18908FBB0611}"/>
              </a:ext>
            </a:extLst>
          </p:cNvPr>
          <p:cNvGrpSpPr/>
          <p:nvPr userDrawn="1"/>
        </p:nvGrpSpPr>
        <p:grpSpPr>
          <a:xfrm>
            <a:off x="1104904" y="838200"/>
            <a:ext cx="68580" cy="794681"/>
            <a:chOff x="1117600" y="762000"/>
            <a:chExt cx="76200" cy="914400"/>
          </a:xfrm>
        </p:grpSpPr>
        <p:cxnSp>
          <p:nvCxnSpPr>
            <p:cNvPr id="22" name="Straight Connector 21">
              <a:extLst>
                <a:ext uri="{FF2B5EF4-FFF2-40B4-BE49-F238E27FC236}">
                  <a16:creationId xmlns:a16="http://schemas.microsoft.com/office/drawing/2014/main" id="{A6C10C6D-E6EC-431D-B224-57C28B12EDE0}"/>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D7DC2E85-5719-4A6A-A07D-8A8278EE48FD}"/>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Text Placeholder 4">
            <a:extLst>
              <a:ext uri="{FF2B5EF4-FFF2-40B4-BE49-F238E27FC236}">
                <a16:creationId xmlns:a16="http://schemas.microsoft.com/office/drawing/2014/main" id="{18F92D76-1A45-4DDD-897B-C2FA29E61EA0}"/>
              </a:ext>
            </a:extLst>
          </p:cNvPr>
          <p:cNvSpPr>
            <a:spLocks noGrp="1"/>
          </p:cNvSpPr>
          <p:nvPr>
            <p:ph type="body" sz="quarter" idx="25"/>
          </p:nvPr>
        </p:nvSpPr>
        <p:spPr>
          <a:xfrm>
            <a:off x="8400288" y="2335619"/>
            <a:ext cx="6623816" cy="5520138"/>
          </a:xfrm>
        </p:spPr>
        <p:txBody>
          <a:bodyPr>
            <a:normAutofit/>
          </a:bodyPr>
          <a:lstStyle>
            <a:lvl1pPr marL="342900" indent="-342900">
              <a:buClr>
                <a:schemeClr val="accent1"/>
              </a:buClr>
              <a:buFont typeface="Arial" panose="020B0604020202020204" pitchFamily="34" charset="0"/>
              <a:buChar char="•"/>
              <a:defRPr sz="2600"/>
            </a:lvl1pPr>
            <a:lvl2pPr>
              <a:defRPr sz="2600"/>
            </a:lvl2pPr>
            <a:lvl3pPr>
              <a:defRPr sz="2600"/>
            </a:lvl3pPr>
            <a:lvl4pPr>
              <a:defRPr sz="2600"/>
            </a:lvl4pPr>
            <a:lvl5pP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6" name="Straight Connector 15">
            <a:extLst>
              <a:ext uri="{FF2B5EF4-FFF2-40B4-BE49-F238E27FC236}">
                <a16:creationId xmlns:a16="http://schemas.microsoft.com/office/drawing/2014/main" id="{CD2A0979-8F02-BF4A-AA10-4080D3972E07}"/>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959308D7-2CEA-D448-8F9E-983D0D1D3D58}"/>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5" name="Footer Placeholder 4">
            <a:extLst>
              <a:ext uri="{FF2B5EF4-FFF2-40B4-BE49-F238E27FC236}">
                <a16:creationId xmlns:a16="http://schemas.microsoft.com/office/drawing/2014/main" id="{2B21AD24-9201-C146-95A6-FEE7615F2CFA}"/>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4" name="Slide Number Placeholder 5">
            <a:extLst>
              <a:ext uri="{FF2B5EF4-FFF2-40B4-BE49-F238E27FC236}">
                <a16:creationId xmlns:a16="http://schemas.microsoft.com/office/drawing/2014/main" id="{F36CC6E3-F9CD-6C40-8D57-77C6FD99DB92}"/>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413793744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tats Layout">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ED34DBD3-20FD-4C18-A2F4-85B31A630FEB}"/>
              </a:ext>
            </a:extLst>
          </p:cNvPr>
          <p:cNvGrpSpPr/>
          <p:nvPr userDrawn="1"/>
        </p:nvGrpSpPr>
        <p:grpSpPr>
          <a:xfrm>
            <a:off x="1206137" y="2664553"/>
            <a:ext cx="7975057" cy="1504168"/>
            <a:chOff x="810983" y="2350012"/>
            <a:chExt cx="6095301" cy="1085127"/>
          </a:xfrm>
        </p:grpSpPr>
        <p:sp>
          <p:nvSpPr>
            <p:cNvPr id="13" name="Rectangle: Single Corner Rounded 12">
              <a:extLst>
                <a:ext uri="{FF2B5EF4-FFF2-40B4-BE49-F238E27FC236}">
                  <a16:creationId xmlns:a16="http://schemas.microsoft.com/office/drawing/2014/main" id="{0C9997AD-F44B-4ADD-A0DF-B4A1C535053C}"/>
                </a:ext>
              </a:extLst>
            </p:cNvPr>
            <p:cNvSpPr/>
            <p:nvPr userDrawn="1"/>
          </p:nvSpPr>
          <p:spPr>
            <a:xfrm flipV="1">
              <a:off x="810983" y="2586676"/>
              <a:ext cx="5974342" cy="848463"/>
            </a:xfrm>
            <a:prstGeom prst="round1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4" name="Rectangle 13">
              <a:extLst>
                <a:ext uri="{FF2B5EF4-FFF2-40B4-BE49-F238E27FC236}">
                  <a16:creationId xmlns:a16="http://schemas.microsoft.com/office/drawing/2014/main" id="{F3D8B14A-ADA4-463C-A020-A63D57591D1F}"/>
                </a:ext>
              </a:extLst>
            </p:cNvPr>
            <p:cNvSpPr/>
            <p:nvPr userDrawn="1"/>
          </p:nvSpPr>
          <p:spPr>
            <a:xfrm>
              <a:off x="810983" y="2350012"/>
              <a:ext cx="6095301" cy="3383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17" name="Text Placeholder 11">
            <a:extLst>
              <a:ext uri="{FF2B5EF4-FFF2-40B4-BE49-F238E27FC236}">
                <a16:creationId xmlns:a16="http://schemas.microsoft.com/office/drawing/2014/main" id="{27971D0C-CE22-4E20-9421-7AB4E194AB41}"/>
              </a:ext>
            </a:extLst>
          </p:cNvPr>
          <p:cNvSpPr>
            <a:spLocks noGrp="1"/>
          </p:cNvSpPr>
          <p:nvPr userDrawn="1">
            <p:ph type="body" sz="quarter" idx="14"/>
          </p:nvPr>
        </p:nvSpPr>
        <p:spPr>
          <a:xfrm>
            <a:off x="1281421" y="3139250"/>
            <a:ext cx="7712847" cy="920981"/>
          </a:xfrm>
        </p:spPr>
        <p:txBody>
          <a:bodyPr>
            <a:normAutofit/>
          </a:bodyPr>
          <a:lstStyle>
            <a:lvl1pPr>
              <a:defRPr sz="1867"/>
            </a:lvl1pPr>
          </a:lstStyle>
          <a:p>
            <a:pPr lvl="0"/>
            <a:r>
              <a:rPr lang="en-GB"/>
              <a:t>Click to edit Master text styles</a:t>
            </a:r>
          </a:p>
        </p:txBody>
      </p:sp>
      <p:grpSp>
        <p:nvGrpSpPr>
          <p:cNvPr id="24" name="Group 23">
            <a:extLst>
              <a:ext uri="{FF2B5EF4-FFF2-40B4-BE49-F238E27FC236}">
                <a16:creationId xmlns:a16="http://schemas.microsoft.com/office/drawing/2014/main" id="{31D6D0CA-463E-4496-A50E-161443B8C3D0}"/>
              </a:ext>
            </a:extLst>
          </p:cNvPr>
          <p:cNvGrpSpPr/>
          <p:nvPr userDrawn="1"/>
        </p:nvGrpSpPr>
        <p:grpSpPr>
          <a:xfrm>
            <a:off x="9280079" y="2645113"/>
            <a:ext cx="5841034" cy="1512669"/>
            <a:chOff x="7165955" y="2349121"/>
            <a:chExt cx="4198268" cy="1134501"/>
          </a:xfrm>
        </p:grpSpPr>
        <p:sp>
          <p:nvSpPr>
            <p:cNvPr id="20" name="Rectangle: Single Corner Rounded 19">
              <a:extLst>
                <a:ext uri="{FF2B5EF4-FFF2-40B4-BE49-F238E27FC236}">
                  <a16:creationId xmlns:a16="http://schemas.microsoft.com/office/drawing/2014/main" id="{5FD37BA7-E5FA-4355-9A4D-D310E8920EC9}"/>
                </a:ext>
              </a:extLst>
            </p:cNvPr>
            <p:cNvSpPr/>
            <p:nvPr userDrawn="1"/>
          </p:nvSpPr>
          <p:spPr>
            <a:xfrm flipV="1">
              <a:off x="7165955" y="2404634"/>
              <a:ext cx="4198268" cy="1078988"/>
            </a:xfrm>
            <a:prstGeom prst="round1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1" name="Rectangle 20">
              <a:extLst>
                <a:ext uri="{FF2B5EF4-FFF2-40B4-BE49-F238E27FC236}">
                  <a16:creationId xmlns:a16="http://schemas.microsoft.com/office/drawing/2014/main" id="{23288F4D-7F0A-42FC-A13E-A02F94148653}"/>
                </a:ext>
              </a:extLst>
            </p:cNvPr>
            <p:cNvSpPr/>
            <p:nvPr userDrawn="1"/>
          </p:nvSpPr>
          <p:spPr>
            <a:xfrm>
              <a:off x="7165955" y="2349121"/>
              <a:ext cx="4178324" cy="3383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3" name="Text Placeholder 11">
            <a:extLst>
              <a:ext uri="{FF2B5EF4-FFF2-40B4-BE49-F238E27FC236}">
                <a16:creationId xmlns:a16="http://schemas.microsoft.com/office/drawing/2014/main" id="{A0F1247A-AEDB-4470-B76C-054AE5A819B6}"/>
              </a:ext>
            </a:extLst>
          </p:cNvPr>
          <p:cNvSpPr>
            <a:spLocks noGrp="1"/>
          </p:cNvSpPr>
          <p:nvPr userDrawn="1">
            <p:ph type="body" sz="quarter" idx="17"/>
          </p:nvPr>
        </p:nvSpPr>
        <p:spPr>
          <a:xfrm>
            <a:off x="9280129" y="3132058"/>
            <a:ext cx="5858271" cy="910715"/>
          </a:xfrm>
        </p:spPr>
        <p:txBody>
          <a:bodyPr>
            <a:normAutofit/>
          </a:bodyPr>
          <a:lstStyle>
            <a:lvl1pPr>
              <a:defRPr sz="1867"/>
            </a:lvl1pPr>
          </a:lstStyle>
          <a:p>
            <a:pPr lvl="0"/>
            <a:r>
              <a:rPr lang="en-GB"/>
              <a:t>Click to edit Master text styles</a:t>
            </a:r>
          </a:p>
        </p:txBody>
      </p:sp>
      <p:sp>
        <p:nvSpPr>
          <p:cNvPr id="26" name="Rectangle: Single Corner Rounded 25">
            <a:extLst>
              <a:ext uri="{FF2B5EF4-FFF2-40B4-BE49-F238E27FC236}">
                <a16:creationId xmlns:a16="http://schemas.microsoft.com/office/drawing/2014/main" id="{1219176C-637B-4F1B-AD63-080DAF100614}"/>
              </a:ext>
            </a:extLst>
          </p:cNvPr>
          <p:cNvSpPr/>
          <p:nvPr userDrawn="1"/>
        </p:nvSpPr>
        <p:spPr>
          <a:xfrm flipV="1">
            <a:off x="1221877" y="4656632"/>
            <a:ext cx="6690097" cy="499868"/>
          </a:xfrm>
          <a:prstGeom prst="round1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8" name="Rectangle: Single Corner Rounded 27">
            <a:extLst>
              <a:ext uri="{FF2B5EF4-FFF2-40B4-BE49-F238E27FC236}">
                <a16:creationId xmlns:a16="http://schemas.microsoft.com/office/drawing/2014/main" id="{9FD8DEC4-248D-42FC-85CD-20D60773FE02}"/>
              </a:ext>
            </a:extLst>
          </p:cNvPr>
          <p:cNvSpPr/>
          <p:nvPr userDrawn="1"/>
        </p:nvSpPr>
        <p:spPr>
          <a:xfrm flipV="1">
            <a:off x="8182800" y="4658337"/>
            <a:ext cx="7010400" cy="499868"/>
          </a:xfrm>
          <a:prstGeom prst="round1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nvGrpSpPr>
          <p:cNvPr id="34" name="Group 33">
            <a:extLst>
              <a:ext uri="{FF2B5EF4-FFF2-40B4-BE49-F238E27FC236}">
                <a16:creationId xmlns:a16="http://schemas.microsoft.com/office/drawing/2014/main" id="{0C662957-F0BF-43C6-B15C-2A2F5F2D0706}"/>
              </a:ext>
            </a:extLst>
          </p:cNvPr>
          <p:cNvGrpSpPr/>
          <p:nvPr userDrawn="1"/>
        </p:nvGrpSpPr>
        <p:grpSpPr>
          <a:xfrm>
            <a:off x="1206504" y="5659439"/>
            <a:ext cx="6705472" cy="2294321"/>
            <a:chOff x="838198" y="4237713"/>
            <a:chExt cx="5257802" cy="1078990"/>
          </a:xfrm>
        </p:grpSpPr>
        <p:sp>
          <p:nvSpPr>
            <p:cNvPr id="32" name="Rectangle: Single Corner Rounded 31">
              <a:extLst>
                <a:ext uri="{FF2B5EF4-FFF2-40B4-BE49-F238E27FC236}">
                  <a16:creationId xmlns:a16="http://schemas.microsoft.com/office/drawing/2014/main" id="{991C2D6F-CDBB-4F86-B399-9995953117C2}"/>
                </a:ext>
              </a:extLst>
            </p:cNvPr>
            <p:cNvSpPr/>
            <p:nvPr userDrawn="1"/>
          </p:nvSpPr>
          <p:spPr>
            <a:xfrm flipV="1">
              <a:off x="838198" y="4237715"/>
              <a:ext cx="5257801" cy="1078988"/>
            </a:xfrm>
            <a:prstGeom prst="round1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33" name="Rectangle 32">
              <a:extLst>
                <a:ext uri="{FF2B5EF4-FFF2-40B4-BE49-F238E27FC236}">
                  <a16:creationId xmlns:a16="http://schemas.microsoft.com/office/drawing/2014/main" id="{73A7354C-7980-49CA-8422-AC78E6EEE1AA}"/>
                </a:ext>
              </a:extLst>
            </p:cNvPr>
            <p:cNvSpPr/>
            <p:nvPr userDrawn="1"/>
          </p:nvSpPr>
          <p:spPr>
            <a:xfrm>
              <a:off x="838198" y="4237713"/>
              <a:ext cx="5257802" cy="208296"/>
            </a:xfrm>
            <a:prstGeom prst="rect">
              <a:avLst/>
            </a:prstGeom>
            <a:solidFill>
              <a:schemeClr val="bg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3" name="Text Placeholder 2">
            <a:extLst>
              <a:ext uri="{FF2B5EF4-FFF2-40B4-BE49-F238E27FC236}">
                <a16:creationId xmlns:a16="http://schemas.microsoft.com/office/drawing/2014/main" id="{BB0D00CF-6B43-4260-BA3D-4BBF45933CED}"/>
              </a:ext>
            </a:extLst>
          </p:cNvPr>
          <p:cNvSpPr>
            <a:spLocks noGrp="1"/>
          </p:cNvSpPr>
          <p:nvPr>
            <p:ph type="body" sz="quarter" idx="20"/>
          </p:nvPr>
        </p:nvSpPr>
        <p:spPr>
          <a:xfrm>
            <a:off x="1244841" y="6160930"/>
            <a:ext cx="6667135" cy="1694837"/>
          </a:xfrm>
        </p:spPr>
        <p:txBody>
          <a:bodyPr>
            <a:normAutofit/>
          </a:bodyPr>
          <a:lstStyle>
            <a:lvl1pPr>
              <a:defRPr lang="en-US" sz="1867" kern="1200" dirty="0" smtClean="0">
                <a:solidFill>
                  <a:schemeClr val="tx1"/>
                </a:solidFill>
                <a:latin typeface="Arial" panose="020B0604020202020204" pitchFamily="34" charset="0"/>
                <a:ea typeface="+mn-ea"/>
                <a:cs typeface="Arial" panose="020B0604020202020204" pitchFamily="34" charset="0"/>
              </a:defRPr>
            </a:lvl1pPr>
          </a:lstStyle>
          <a:p>
            <a:pPr lvl="0"/>
            <a:r>
              <a:rPr lang="en-GB"/>
              <a:t>Click to edit Master text styles</a:t>
            </a:r>
          </a:p>
        </p:txBody>
      </p:sp>
      <p:sp>
        <p:nvSpPr>
          <p:cNvPr id="46" name="Title 1">
            <a:extLst>
              <a:ext uri="{FF2B5EF4-FFF2-40B4-BE49-F238E27FC236}">
                <a16:creationId xmlns:a16="http://schemas.microsoft.com/office/drawing/2014/main" id="{48A1788F-DA56-49A2-B4FF-AFE05CB64325}"/>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51" name="Text Placeholder 7">
            <a:extLst>
              <a:ext uri="{FF2B5EF4-FFF2-40B4-BE49-F238E27FC236}">
                <a16:creationId xmlns:a16="http://schemas.microsoft.com/office/drawing/2014/main" id="{7CC3F506-31ED-4C4D-8FF3-B38F2AE0D6AA}"/>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55" name="Group 54">
            <a:extLst>
              <a:ext uri="{FF2B5EF4-FFF2-40B4-BE49-F238E27FC236}">
                <a16:creationId xmlns:a16="http://schemas.microsoft.com/office/drawing/2014/main" id="{DEEB6F68-8CF7-4B57-99E6-C32F2D1BEF48}"/>
              </a:ext>
            </a:extLst>
          </p:cNvPr>
          <p:cNvGrpSpPr/>
          <p:nvPr userDrawn="1"/>
        </p:nvGrpSpPr>
        <p:grpSpPr>
          <a:xfrm>
            <a:off x="1104904" y="838200"/>
            <a:ext cx="68580" cy="794681"/>
            <a:chOff x="1117600" y="762000"/>
            <a:chExt cx="76200" cy="914400"/>
          </a:xfrm>
        </p:grpSpPr>
        <p:cxnSp>
          <p:nvCxnSpPr>
            <p:cNvPr id="56" name="Straight Connector 55">
              <a:extLst>
                <a:ext uri="{FF2B5EF4-FFF2-40B4-BE49-F238E27FC236}">
                  <a16:creationId xmlns:a16="http://schemas.microsoft.com/office/drawing/2014/main" id="{2F8C49A8-1CD9-47CA-96D0-FA08749AFE27}"/>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A9D24ED6-3B73-44C9-BBFA-5EE80B15C9C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4" name="Text Placeholder 3">
            <a:extLst>
              <a:ext uri="{FF2B5EF4-FFF2-40B4-BE49-F238E27FC236}">
                <a16:creationId xmlns:a16="http://schemas.microsoft.com/office/drawing/2014/main" id="{874863E4-642B-4488-9B46-CAB852151D2F}"/>
              </a:ext>
            </a:extLst>
          </p:cNvPr>
          <p:cNvSpPr>
            <a:spLocks noGrp="1"/>
          </p:cNvSpPr>
          <p:nvPr>
            <p:ph type="body" sz="quarter" idx="25"/>
          </p:nvPr>
        </p:nvSpPr>
        <p:spPr>
          <a:xfrm>
            <a:off x="1203465" y="2676500"/>
            <a:ext cx="7816795" cy="461942"/>
          </a:xfrm>
          <a:solidFill>
            <a:schemeClr val="accent1"/>
          </a:solidFill>
          <a:ln>
            <a:noFill/>
          </a:ln>
        </p:spPr>
        <p:txBody>
          <a:bodyPr anchor="ctr"/>
          <a:lstStyle>
            <a:lvl1pPr marL="0" indent="0">
              <a:buNone/>
              <a:defRPr cap="all" baseline="0">
                <a:solidFill>
                  <a:schemeClr val="bg1"/>
                </a:solidFill>
              </a:defRPr>
            </a:lvl1pPr>
          </a:lstStyle>
          <a:p>
            <a:pPr lvl="0"/>
            <a:r>
              <a:rPr lang="en-GB"/>
              <a:t>Click to edit Master text styles</a:t>
            </a:r>
          </a:p>
        </p:txBody>
      </p:sp>
      <p:sp>
        <p:nvSpPr>
          <p:cNvPr id="8" name="Text Placeholder 7">
            <a:extLst>
              <a:ext uri="{FF2B5EF4-FFF2-40B4-BE49-F238E27FC236}">
                <a16:creationId xmlns:a16="http://schemas.microsoft.com/office/drawing/2014/main" id="{2658D394-A396-4611-8CA2-2E833AC66D3F}"/>
              </a:ext>
            </a:extLst>
          </p:cNvPr>
          <p:cNvSpPr>
            <a:spLocks noGrp="1"/>
          </p:cNvSpPr>
          <p:nvPr>
            <p:ph type="body" sz="quarter" idx="26"/>
          </p:nvPr>
        </p:nvSpPr>
        <p:spPr>
          <a:xfrm>
            <a:off x="9280077" y="2662238"/>
            <a:ext cx="5858271" cy="450850"/>
          </a:xfrm>
          <a:solidFill>
            <a:schemeClr val="accent1"/>
          </a:solidFill>
        </p:spPr>
        <p:txBody>
          <a:bodyPr anchor="ctr"/>
          <a:lstStyle>
            <a:lvl1pPr marL="0" indent="0">
              <a:buNone/>
              <a:defRPr cap="all" baseline="0">
                <a:solidFill>
                  <a:schemeClr val="bg1"/>
                </a:solidFill>
              </a:defRPr>
            </a:lvl1pPr>
          </a:lstStyle>
          <a:p>
            <a:pPr lvl="0"/>
            <a:r>
              <a:rPr lang="en-GB"/>
              <a:t>Click to edit Master text styles</a:t>
            </a:r>
          </a:p>
        </p:txBody>
      </p:sp>
      <p:sp>
        <p:nvSpPr>
          <p:cNvPr id="38" name="Text Placeholder 3">
            <a:extLst>
              <a:ext uri="{FF2B5EF4-FFF2-40B4-BE49-F238E27FC236}">
                <a16:creationId xmlns:a16="http://schemas.microsoft.com/office/drawing/2014/main" id="{9EEA8EEF-4F3C-476D-B23D-256816839625}"/>
              </a:ext>
            </a:extLst>
          </p:cNvPr>
          <p:cNvSpPr>
            <a:spLocks noGrp="1"/>
          </p:cNvSpPr>
          <p:nvPr>
            <p:ph type="body" sz="quarter" idx="27"/>
          </p:nvPr>
        </p:nvSpPr>
        <p:spPr>
          <a:xfrm>
            <a:off x="1206502" y="5654518"/>
            <a:ext cx="6705471" cy="442912"/>
          </a:xfrm>
          <a:solidFill>
            <a:schemeClr val="accent1"/>
          </a:solidFill>
        </p:spPr>
        <p:txBody>
          <a:bodyPr anchor="ctr"/>
          <a:lstStyle>
            <a:lvl1pPr marL="0" indent="0">
              <a:buNone/>
              <a:defRPr cap="all" baseline="0">
                <a:solidFill>
                  <a:schemeClr val="bg1"/>
                </a:solidFill>
              </a:defRPr>
            </a:lvl1pPr>
          </a:lstStyle>
          <a:p>
            <a:pPr lvl="0"/>
            <a:r>
              <a:rPr lang="en-GB"/>
              <a:t>Click to edit Master text styles</a:t>
            </a:r>
          </a:p>
        </p:txBody>
      </p:sp>
      <p:grpSp>
        <p:nvGrpSpPr>
          <p:cNvPr id="47" name="Group 46">
            <a:extLst>
              <a:ext uri="{FF2B5EF4-FFF2-40B4-BE49-F238E27FC236}">
                <a16:creationId xmlns:a16="http://schemas.microsoft.com/office/drawing/2014/main" id="{FAB3E236-16F6-4CCB-8365-08E6973AF416}"/>
              </a:ext>
            </a:extLst>
          </p:cNvPr>
          <p:cNvGrpSpPr/>
          <p:nvPr userDrawn="1"/>
        </p:nvGrpSpPr>
        <p:grpSpPr>
          <a:xfrm>
            <a:off x="8182803" y="5640566"/>
            <a:ext cx="7010403" cy="2294321"/>
            <a:chOff x="838198" y="4237713"/>
            <a:chExt cx="5257802" cy="1078990"/>
          </a:xfrm>
        </p:grpSpPr>
        <p:sp>
          <p:nvSpPr>
            <p:cNvPr id="48" name="Rectangle: Single Corner Rounded 47">
              <a:extLst>
                <a:ext uri="{FF2B5EF4-FFF2-40B4-BE49-F238E27FC236}">
                  <a16:creationId xmlns:a16="http://schemas.microsoft.com/office/drawing/2014/main" id="{1F515EE5-74C7-42D4-A720-235F80C465D2}"/>
                </a:ext>
              </a:extLst>
            </p:cNvPr>
            <p:cNvSpPr/>
            <p:nvPr userDrawn="1"/>
          </p:nvSpPr>
          <p:spPr>
            <a:xfrm flipV="1">
              <a:off x="838198" y="4237715"/>
              <a:ext cx="5257801" cy="1078988"/>
            </a:xfrm>
            <a:prstGeom prst="round1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49" name="Rectangle 48">
              <a:extLst>
                <a:ext uri="{FF2B5EF4-FFF2-40B4-BE49-F238E27FC236}">
                  <a16:creationId xmlns:a16="http://schemas.microsoft.com/office/drawing/2014/main" id="{F9F8ADC1-12E2-4B4B-94B5-1CD102E8BDDC}"/>
                </a:ext>
              </a:extLst>
            </p:cNvPr>
            <p:cNvSpPr/>
            <p:nvPr userDrawn="1"/>
          </p:nvSpPr>
          <p:spPr>
            <a:xfrm>
              <a:off x="838198" y="4237713"/>
              <a:ext cx="5257802" cy="208296"/>
            </a:xfrm>
            <a:prstGeom prst="rect">
              <a:avLst/>
            </a:prstGeom>
            <a:solidFill>
              <a:schemeClr val="bg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50" name="Text Placeholder 2">
            <a:extLst>
              <a:ext uri="{FF2B5EF4-FFF2-40B4-BE49-F238E27FC236}">
                <a16:creationId xmlns:a16="http://schemas.microsoft.com/office/drawing/2014/main" id="{DA889957-28EC-4264-9EA5-5C5F69FCC611}"/>
              </a:ext>
            </a:extLst>
          </p:cNvPr>
          <p:cNvSpPr>
            <a:spLocks noGrp="1"/>
          </p:cNvSpPr>
          <p:nvPr>
            <p:ph type="body" sz="quarter" idx="28"/>
          </p:nvPr>
        </p:nvSpPr>
        <p:spPr>
          <a:xfrm>
            <a:off x="8222081" y="6142057"/>
            <a:ext cx="6971121" cy="1694837"/>
          </a:xfrm>
        </p:spPr>
        <p:txBody>
          <a:bodyPr>
            <a:normAutofit/>
          </a:bodyPr>
          <a:lstStyle>
            <a:lvl1pPr>
              <a:defRPr lang="en-US" sz="1867" kern="1200" dirty="0" smtClean="0">
                <a:solidFill>
                  <a:schemeClr val="tx1"/>
                </a:solidFill>
                <a:latin typeface="Arial" panose="020B0604020202020204" pitchFamily="34" charset="0"/>
                <a:ea typeface="+mn-ea"/>
                <a:cs typeface="Arial" panose="020B0604020202020204" pitchFamily="34" charset="0"/>
              </a:defRPr>
            </a:lvl1pPr>
          </a:lstStyle>
          <a:p>
            <a:pPr lvl="0"/>
            <a:r>
              <a:rPr lang="en-GB"/>
              <a:t>Click to edit Master text styles</a:t>
            </a:r>
          </a:p>
        </p:txBody>
      </p:sp>
      <p:sp>
        <p:nvSpPr>
          <p:cNvPr id="52" name="Text Placeholder 3">
            <a:extLst>
              <a:ext uri="{FF2B5EF4-FFF2-40B4-BE49-F238E27FC236}">
                <a16:creationId xmlns:a16="http://schemas.microsoft.com/office/drawing/2014/main" id="{80E24EF7-89F6-47E5-8D62-DC2A5C901C3E}"/>
              </a:ext>
            </a:extLst>
          </p:cNvPr>
          <p:cNvSpPr>
            <a:spLocks noGrp="1"/>
          </p:cNvSpPr>
          <p:nvPr>
            <p:ph type="body" sz="quarter" idx="29"/>
          </p:nvPr>
        </p:nvSpPr>
        <p:spPr>
          <a:xfrm>
            <a:off x="8182802" y="5635645"/>
            <a:ext cx="7010400" cy="442912"/>
          </a:xfrm>
          <a:solidFill>
            <a:schemeClr val="accent1"/>
          </a:solidFill>
        </p:spPr>
        <p:txBody>
          <a:bodyPr anchor="ctr"/>
          <a:lstStyle>
            <a:lvl1pPr marL="0" indent="0">
              <a:buNone/>
              <a:defRPr cap="all" baseline="0">
                <a:solidFill>
                  <a:schemeClr val="bg1"/>
                </a:solidFill>
              </a:defRPr>
            </a:lvl1pPr>
          </a:lstStyle>
          <a:p>
            <a:pPr lvl="0"/>
            <a:r>
              <a:rPr lang="en-GB"/>
              <a:t>Click to edit Master text styles</a:t>
            </a:r>
          </a:p>
        </p:txBody>
      </p:sp>
      <p:sp>
        <p:nvSpPr>
          <p:cNvPr id="10" name="Text Placeholder 9">
            <a:extLst>
              <a:ext uri="{FF2B5EF4-FFF2-40B4-BE49-F238E27FC236}">
                <a16:creationId xmlns:a16="http://schemas.microsoft.com/office/drawing/2014/main" id="{E79F23CD-DFC2-47C3-BCD3-B170BCBAF423}"/>
              </a:ext>
            </a:extLst>
          </p:cNvPr>
          <p:cNvSpPr>
            <a:spLocks noGrp="1"/>
          </p:cNvSpPr>
          <p:nvPr>
            <p:ph type="body" sz="quarter" idx="30"/>
          </p:nvPr>
        </p:nvSpPr>
        <p:spPr>
          <a:xfrm>
            <a:off x="1206137" y="4650447"/>
            <a:ext cx="6690582" cy="499867"/>
          </a:xfrm>
        </p:spPr>
        <p:txBody>
          <a:bodyPr anchor="ctr"/>
          <a:lstStyle>
            <a:lvl1pPr marL="0" indent="0" algn="ctr">
              <a:buNone/>
              <a:defRPr b="1" i="0" cap="all" baseline="0">
                <a:solidFill>
                  <a:schemeClr val="bg1"/>
                </a:solidFill>
              </a:defRPr>
            </a:lvl1pPr>
          </a:lstStyle>
          <a:p>
            <a:pPr lvl="0"/>
            <a:r>
              <a:rPr lang="en-GB"/>
              <a:t>Click to edit Master text styles</a:t>
            </a:r>
          </a:p>
        </p:txBody>
      </p:sp>
      <p:sp>
        <p:nvSpPr>
          <p:cNvPr id="54" name="Text Placeholder 9">
            <a:extLst>
              <a:ext uri="{FF2B5EF4-FFF2-40B4-BE49-F238E27FC236}">
                <a16:creationId xmlns:a16="http://schemas.microsoft.com/office/drawing/2014/main" id="{8D49A170-BE52-43C7-A0BD-A599FBFB5F0B}"/>
              </a:ext>
            </a:extLst>
          </p:cNvPr>
          <p:cNvSpPr>
            <a:spLocks noGrp="1"/>
          </p:cNvSpPr>
          <p:nvPr>
            <p:ph type="body" sz="quarter" idx="31"/>
          </p:nvPr>
        </p:nvSpPr>
        <p:spPr>
          <a:xfrm>
            <a:off x="8201972" y="4658336"/>
            <a:ext cx="6991228" cy="494720"/>
          </a:xfrm>
        </p:spPr>
        <p:txBody>
          <a:bodyPr anchor="ctr"/>
          <a:lstStyle>
            <a:lvl1pPr marL="0" indent="0" algn="ctr">
              <a:buNone/>
              <a:defRPr b="1" i="0" cap="all" baseline="0">
                <a:solidFill>
                  <a:schemeClr val="bg1"/>
                </a:solidFill>
              </a:defRPr>
            </a:lvl1pPr>
          </a:lstStyle>
          <a:p>
            <a:pPr lvl="0"/>
            <a:r>
              <a:rPr lang="en-GB"/>
              <a:t>Click to edit Master text styles</a:t>
            </a:r>
          </a:p>
        </p:txBody>
      </p:sp>
      <p:cxnSp>
        <p:nvCxnSpPr>
          <p:cNvPr id="37" name="Straight Connector 36">
            <a:extLst>
              <a:ext uri="{FF2B5EF4-FFF2-40B4-BE49-F238E27FC236}">
                <a16:creationId xmlns:a16="http://schemas.microsoft.com/office/drawing/2014/main" id="{1B191596-9657-4D46-9152-55D120C15536}"/>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39" name="Picture 38">
            <a:extLst>
              <a:ext uri="{FF2B5EF4-FFF2-40B4-BE49-F238E27FC236}">
                <a16:creationId xmlns:a16="http://schemas.microsoft.com/office/drawing/2014/main" id="{A49D2676-FED1-B547-8AF6-C7D5F45AFD01}"/>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36" name="Footer Placeholder 4">
            <a:extLst>
              <a:ext uri="{FF2B5EF4-FFF2-40B4-BE49-F238E27FC236}">
                <a16:creationId xmlns:a16="http://schemas.microsoft.com/office/drawing/2014/main" id="{4E02F0AA-4AC3-9748-87AE-EDEB3C544693}"/>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41" name="Slide Number Placeholder 5">
            <a:extLst>
              <a:ext uri="{FF2B5EF4-FFF2-40B4-BE49-F238E27FC236}">
                <a16:creationId xmlns:a16="http://schemas.microsoft.com/office/drawing/2014/main" id="{29172856-69C7-5047-8BB1-94D43484FB9F}"/>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63726191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ubhead Single Column Picture Table">
    <p:spTree>
      <p:nvGrpSpPr>
        <p:cNvPr id="1" name=""/>
        <p:cNvGrpSpPr/>
        <p:nvPr/>
      </p:nvGrpSpPr>
      <p:grpSpPr>
        <a:xfrm>
          <a:off x="0" y="0"/>
          <a:ext cx="0" cy="0"/>
          <a:chOff x="0" y="0"/>
          <a:chExt cx="0" cy="0"/>
        </a:xfrm>
      </p:grpSpPr>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5" y="838201"/>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grpSp>
        <p:nvGrpSpPr>
          <p:cNvPr id="22" name="Group 21">
            <a:extLst>
              <a:ext uri="{FF2B5EF4-FFF2-40B4-BE49-F238E27FC236}">
                <a16:creationId xmlns:a16="http://schemas.microsoft.com/office/drawing/2014/main" id="{7067E916-196E-4785-8F15-5AD4AF84C04B}"/>
              </a:ext>
            </a:extLst>
          </p:cNvPr>
          <p:cNvGrpSpPr/>
          <p:nvPr userDrawn="1"/>
        </p:nvGrpSpPr>
        <p:grpSpPr>
          <a:xfrm>
            <a:off x="10560649" y="2777437"/>
            <a:ext cx="4546304" cy="4369852"/>
            <a:chOff x="1128378" y="2335618"/>
            <a:chExt cx="4491351" cy="4846079"/>
          </a:xfrm>
          <a:solidFill>
            <a:srgbClr val="DAE0E9"/>
          </a:solidFill>
        </p:grpSpPr>
        <p:sp>
          <p:nvSpPr>
            <p:cNvPr id="23" name="Rectangle: Single Corner Rounded 22">
              <a:extLst>
                <a:ext uri="{FF2B5EF4-FFF2-40B4-BE49-F238E27FC236}">
                  <a16:creationId xmlns:a16="http://schemas.microsoft.com/office/drawing/2014/main" id="{2FF78F51-27E5-4948-BE43-ECC67B12E2B5}"/>
                </a:ext>
              </a:extLst>
            </p:cNvPr>
            <p:cNvSpPr/>
            <p:nvPr userDrawn="1"/>
          </p:nvSpPr>
          <p:spPr>
            <a:xfrm flipV="1">
              <a:off x="1128378" y="2521950"/>
              <a:ext cx="4491351"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5" name="Rectangle 24">
              <a:extLst>
                <a:ext uri="{FF2B5EF4-FFF2-40B4-BE49-F238E27FC236}">
                  <a16:creationId xmlns:a16="http://schemas.microsoft.com/office/drawing/2014/main" id="{29FA1E1A-223D-4C0C-B32F-0AB61F750CF2}"/>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6" name="Text Placeholder 11">
            <a:extLst>
              <a:ext uri="{FF2B5EF4-FFF2-40B4-BE49-F238E27FC236}">
                <a16:creationId xmlns:a16="http://schemas.microsoft.com/office/drawing/2014/main" id="{93FF4CAD-F700-4C47-8B9E-C4EEA151448A}"/>
              </a:ext>
            </a:extLst>
          </p:cNvPr>
          <p:cNvSpPr>
            <a:spLocks noGrp="1"/>
          </p:cNvSpPr>
          <p:nvPr>
            <p:ph type="body" sz="quarter" idx="19"/>
          </p:nvPr>
        </p:nvSpPr>
        <p:spPr>
          <a:xfrm>
            <a:off x="10568231" y="3602493"/>
            <a:ext cx="4546311" cy="1269687"/>
          </a:xfrm>
        </p:spPr>
        <p:txBody>
          <a:bodyPr>
            <a:normAutofit/>
          </a:bodyPr>
          <a:lstStyle>
            <a:lvl1pPr marL="0" indent="0">
              <a:buNone/>
              <a:defRPr sz="2000">
                <a:solidFill>
                  <a:srgbClr val="000000"/>
                </a:solidFill>
              </a:defRPr>
            </a:lvl1pPr>
          </a:lstStyle>
          <a:p>
            <a:pPr lvl="0"/>
            <a:r>
              <a:rPr lang="en-GB"/>
              <a:t>Click to edit Master text styles</a:t>
            </a:r>
          </a:p>
        </p:txBody>
      </p:sp>
      <p:sp>
        <p:nvSpPr>
          <p:cNvPr id="27" name="Text Placeholder 11">
            <a:extLst>
              <a:ext uri="{FF2B5EF4-FFF2-40B4-BE49-F238E27FC236}">
                <a16:creationId xmlns:a16="http://schemas.microsoft.com/office/drawing/2014/main" id="{54D422BF-9E0F-43DA-925F-D3F100A14B28}"/>
              </a:ext>
            </a:extLst>
          </p:cNvPr>
          <p:cNvSpPr>
            <a:spLocks noGrp="1"/>
          </p:cNvSpPr>
          <p:nvPr>
            <p:ph type="body" sz="quarter" idx="20"/>
          </p:nvPr>
        </p:nvSpPr>
        <p:spPr>
          <a:xfrm>
            <a:off x="10568238" y="2816642"/>
            <a:ext cx="4546316" cy="743455"/>
          </a:xfrm>
        </p:spPr>
        <p:txBody>
          <a:bodyPr>
            <a:noAutofit/>
          </a:bodyPr>
          <a:lstStyle>
            <a:lvl1pPr marL="0" indent="0">
              <a:buNone/>
              <a:defRPr sz="2000" b="0">
                <a:solidFill>
                  <a:schemeClr val="accent1"/>
                </a:solidFill>
              </a:defRPr>
            </a:lvl1pPr>
          </a:lstStyle>
          <a:p>
            <a:pPr lvl="0"/>
            <a:r>
              <a:rPr lang="en-GB"/>
              <a:t>Click to edit Master text styles</a:t>
            </a:r>
          </a:p>
        </p:txBody>
      </p:sp>
      <p:sp>
        <p:nvSpPr>
          <p:cNvPr id="28" name="Text Placeholder 16">
            <a:extLst>
              <a:ext uri="{FF2B5EF4-FFF2-40B4-BE49-F238E27FC236}">
                <a16:creationId xmlns:a16="http://schemas.microsoft.com/office/drawing/2014/main" id="{6911AEC8-FB9B-4361-A5A9-03EFBEE35BDC}"/>
              </a:ext>
            </a:extLst>
          </p:cNvPr>
          <p:cNvSpPr>
            <a:spLocks noGrp="1"/>
          </p:cNvSpPr>
          <p:nvPr>
            <p:ph type="body" sz="quarter" idx="26" hasCustomPrompt="1"/>
          </p:nvPr>
        </p:nvSpPr>
        <p:spPr>
          <a:xfrm>
            <a:off x="10568237" y="2274734"/>
            <a:ext cx="4546304" cy="494759"/>
          </a:xfrm>
          <a:solidFill>
            <a:schemeClr val="accent1"/>
          </a:solidFill>
        </p:spPr>
        <p:txBody>
          <a:bodyPr>
            <a:normAutofit/>
          </a:bodyPr>
          <a:lstStyle>
            <a:lvl1pPr marL="0" indent="0">
              <a:buNone/>
              <a:defRPr sz="2600" cap="all" baseline="0">
                <a:solidFill>
                  <a:schemeClr val="bg1"/>
                </a:solidFill>
              </a:defRPr>
            </a:lvl1pPr>
          </a:lstStyle>
          <a:p>
            <a:pPr lvl="0"/>
            <a:r>
              <a:rPr lang="en-US"/>
              <a:t>HEADLINE</a:t>
            </a:r>
            <a:endParaRPr lang="en-GB"/>
          </a:p>
        </p:txBody>
      </p:sp>
      <p:sp>
        <p:nvSpPr>
          <p:cNvPr id="21" name="Picture Placeholder 20">
            <a:extLst>
              <a:ext uri="{FF2B5EF4-FFF2-40B4-BE49-F238E27FC236}">
                <a16:creationId xmlns:a16="http://schemas.microsoft.com/office/drawing/2014/main" id="{E955FC6E-6AEC-4095-8EE2-6B0694A3945F}"/>
              </a:ext>
            </a:extLst>
          </p:cNvPr>
          <p:cNvSpPr>
            <a:spLocks noGrp="1"/>
          </p:cNvSpPr>
          <p:nvPr>
            <p:ph type="pic" sz="quarter" idx="29"/>
          </p:nvPr>
        </p:nvSpPr>
        <p:spPr>
          <a:xfrm>
            <a:off x="10568226" y="4887340"/>
            <a:ext cx="4546316" cy="2250885"/>
          </a:xfrm>
          <a:custGeom>
            <a:avLst/>
            <a:gdLst>
              <a:gd name="connsiteX0" fmla="*/ 0 w 4546316"/>
              <a:gd name="connsiteY0" fmla="*/ 0 h 2250885"/>
              <a:gd name="connsiteX1" fmla="*/ 4546316 w 4546316"/>
              <a:gd name="connsiteY1" fmla="*/ 0 h 2250885"/>
              <a:gd name="connsiteX2" fmla="*/ 4546316 w 4546316"/>
              <a:gd name="connsiteY2" fmla="*/ 1875731 h 2250885"/>
              <a:gd name="connsiteX3" fmla="*/ 4246768 w 4546316"/>
              <a:gd name="connsiteY3" fmla="*/ 2243264 h 2250885"/>
              <a:gd name="connsiteX4" fmla="*/ 4171171 w 4546316"/>
              <a:gd name="connsiteY4" fmla="*/ 2250885 h 2250885"/>
              <a:gd name="connsiteX5" fmla="*/ 0 w 4546316"/>
              <a:gd name="connsiteY5" fmla="*/ 2250885 h 225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46316" h="2250885">
                <a:moveTo>
                  <a:pt x="0" y="0"/>
                </a:moveTo>
                <a:lnTo>
                  <a:pt x="4546316" y="0"/>
                </a:lnTo>
                <a:lnTo>
                  <a:pt x="4546316" y="1875731"/>
                </a:lnTo>
                <a:cubicBezTo>
                  <a:pt x="4546316" y="2057024"/>
                  <a:pt x="4417720" y="2208283"/>
                  <a:pt x="4246768" y="2243264"/>
                </a:cubicBezTo>
                <a:lnTo>
                  <a:pt x="4171171" y="2250885"/>
                </a:lnTo>
                <a:lnTo>
                  <a:pt x="0" y="2250885"/>
                </a:lnTo>
                <a:close/>
              </a:path>
            </a:pathLst>
          </a:custGeom>
        </p:spPr>
        <p:txBody>
          <a:bodyPr wrap="square">
            <a:noAutofit/>
          </a:bodyPr>
          <a:lstStyle/>
          <a:p>
            <a:r>
              <a:rPr lang="en-GB"/>
              <a:t>Click icon to add picture</a:t>
            </a:r>
          </a:p>
        </p:txBody>
      </p:sp>
      <p:sp>
        <p:nvSpPr>
          <p:cNvPr id="3" name="Content Placeholder 2">
            <a:extLst>
              <a:ext uri="{FF2B5EF4-FFF2-40B4-BE49-F238E27FC236}">
                <a16:creationId xmlns:a16="http://schemas.microsoft.com/office/drawing/2014/main" id="{413055A2-DF7D-4966-AD54-3CE1E36ADD30}"/>
              </a:ext>
            </a:extLst>
          </p:cNvPr>
          <p:cNvSpPr>
            <a:spLocks noGrp="1"/>
          </p:cNvSpPr>
          <p:nvPr>
            <p:ph sz="quarter" idx="30"/>
          </p:nvPr>
        </p:nvSpPr>
        <p:spPr>
          <a:xfrm>
            <a:off x="1206505" y="2274734"/>
            <a:ext cx="8937724" cy="4806951"/>
          </a:xfrm>
        </p:spPr>
        <p:txBody>
          <a:bodyPr>
            <a:normAutofit/>
          </a:bodyPr>
          <a:lstStyle>
            <a:lvl1pPr marL="342891" indent="-342891">
              <a:buClr>
                <a:schemeClr val="accent1"/>
              </a:buClr>
              <a:buFont typeface="Arial" panose="020B0604020202020204" pitchFamily="34" charset="0"/>
              <a:buChar char="•"/>
              <a:defRPr sz="2600">
                <a:solidFill>
                  <a:srgbClr val="000000"/>
                </a:solidFill>
              </a:defRPr>
            </a:lvl1pPr>
            <a:lvl2pPr>
              <a:defRPr sz="2600">
                <a:solidFill>
                  <a:srgbClr val="000000"/>
                </a:solidFill>
              </a:defRPr>
            </a:lvl2pPr>
            <a:lvl3pPr>
              <a:defRPr sz="2600">
                <a:solidFill>
                  <a:srgbClr val="000000"/>
                </a:solidFill>
              </a:defRPr>
            </a:lvl3pPr>
            <a:lvl4pPr>
              <a:defRPr sz="2600">
                <a:solidFill>
                  <a:srgbClr val="000000"/>
                </a:solidFill>
              </a:defRPr>
            </a:lvl4pPr>
            <a:lvl5pP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20" name="Straight Connector 19">
            <a:extLst>
              <a:ext uri="{FF2B5EF4-FFF2-40B4-BE49-F238E27FC236}">
                <a16:creationId xmlns:a16="http://schemas.microsoft.com/office/drawing/2014/main" id="{3388AE4E-B129-AE4A-944E-354808727220}"/>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4" name="Picture 23">
            <a:extLst>
              <a:ext uri="{FF2B5EF4-FFF2-40B4-BE49-F238E27FC236}">
                <a16:creationId xmlns:a16="http://schemas.microsoft.com/office/drawing/2014/main" id="{F0D8E720-83F0-BA49-A4BF-A2AFC0BA119A}"/>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2"/>
            <a:ext cx="1779924" cy="405743"/>
          </a:xfrm>
          <a:prstGeom prst="rect">
            <a:avLst/>
          </a:prstGeom>
        </p:spPr>
      </p:pic>
      <p:sp>
        <p:nvSpPr>
          <p:cNvPr id="19" name="Footer Placeholder 4">
            <a:extLst>
              <a:ext uri="{FF2B5EF4-FFF2-40B4-BE49-F238E27FC236}">
                <a16:creationId xmlns:a16="http://schemas.microsoft.com/office/drawing/2014/main" id="{BEB4F356-30D2-FD43-9762-E3995A1AD493}"/>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30" name="Slide Number Placeholder 5">
            <a:extLst>
              <a:ext uri="{FF2B5EF4-FFF2-40B4-BE49-F238E27FC236}">
                <a16:creationId xmlns:a16="http://schemas.microsoft.com/office/drawing/2014/main" id="{3E2C0EA1-C4AE-3C46-8400-71D3E34A0135}"/>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50713742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2_Subhead Single Column Picture Table">
    <p:spTree>
      <p:nvGrpSpPr>
        <p:cNvPr id="1" name=""/>
        <p:cNvGrpSpPr/>
        <p:nvPr/>
      </p:nvGrpSpPr>
      <p:grpSpPr>
        <a:xfrm>
          <a:off x="0" y="0"/>
          <a:ext cx="0" cy="0"/>
          <a:chOff x="0" y="0"/>
          <a:chExt cx="0" cy="0"/>
        </a:xfrm>
      </p:grpSpPr>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5" y="838201"/>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grpSp>
        <p:nvGrpSpPr>
          <p:cNvPr id="22" name="Group 21">
            <a:extLst>
              <a:ext uri="{FF2B5EF4-FFF2-40B4-BE49-F238E27FC236}">
                <a16:creationId xmlns:a16="http://schemas.microsoft.com/office/drawing/2014/main" id="{7067E916-196E-4785-8F15-5AD4AF84C04B}"/>
              </a:ext>
            </a:extLst>
          </p:cNvPr>
          <p:cNvGrpSpPr/>
          <p:nvPr userDrawn="1"/>
        </p:nvGrpSpPr>
        <p:grpSpPr>
          <a:xfrm>
            <a:off x="10560638" y="2777437"/>
            <a:ext cx="4546316" cy="4369851"/>
            <a:chOff x="1128366" y="2335618"/>
            <a:chExt cx="4491363" cy="4846078"/>
          </a:xfrm>
          <a:solidFill>
            <a:srgbClr val="CCEAEE"/>
          </a:solidFill>
        </p:grpSpPr>
        <p:sp>
          <p:nvSpPr>
            <p:cNvPr id="23" name="Rectangle: Single Corner Rounded 22">
              <a:extLst>
                <a:ext uri="{FF2B5EF4-FFF2-40B4-BE49-F238E27FC236}">
                  <a16:creationId xmlns:a16="http://schemas.microsoft.com/office/drawing/2014/main" id="{2FF78F51-27E5-4948-BE43-ECC67B12E2B5}"/>
                </a:ext>
              </a:extLst>
            </p:cNvPr>
            <p:cNvSpPr/>
            <p:nvPr userDrawn="1"/>
          </p:nvSpPr>
          <p:spPr>
            <a:xfrm flipV="1">
              <a:off x="1128366" y="2521949"/>
              <a:ext cx="4491363"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5" name="Rectangle 24">
              <a:extLst>
                <a:ext uri="{FF2B5EF4-FFF2-40B4-BE49-F238E27FC236}">
                  <a16:creationId xmlns:a16="http://schemas.microsoft.com/office/drawing/2014/main" id="{29FA1E1A-223D-4C0C-B32F-0AB61F750CF2}"/>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6" name="Text Placeholder 11">
            <a:extLst>
              <a:ext uri="{FF2B5EF4-FFF2-40B4-BE49-F238E27FC236}">
                <a16:creationId xmlns:a16="http://schemas.microsoft.com/office/drawing/2014/main" id="{93FF4CAD-F700-4C47-8B9E-C4EEA151448A}"/>
              </a:ext>
            </a:extLst>
          </p:cNvPr>
          <p:cNvSpPr>
            <a:spLocks noGrp="1"/>
          </p:cNvSpPr>
          <p:nvPr>
            <p:ph type="body" sz="quarter" idx="19"/>
          </p:nvPr>
        </p:nvSpPr>
        <p:spPr>
          <a:xfrm>
            <a:off x="10568231" y="4004204"/>
            <a:ext cx="4328523" cy="2865064"/>
          </a:xfrm>
        </p:spPr>
        <p:txBody>
          <a:bodyPr/>
          <a:lstStyle>
            <a:lvl1pPr marL="0" indent="0">
              <a:buNone/>
              <a:defRPr sz="1867">
                <a:solidFill>
                  <a:srgbClr val="000000"/>
                </a:solidFill>
              </a:defRPr>
            </a:lvl1pPr>
          </a:lstStyle>
          <a:p>
            <a:pPr lvl="0"/>
            <a:r>
              <a:rPr lang="en-GB"/>
              <a:t>Click to edit Master text styles</a:t>
            </a:r>
          </a:p>
        </p:txBody>
      </p:sp>
      <p:sp>
        <p:nvSpPr>
          <p:cNvPr id="27" name="Text Placeholder 11">
            <a:extLst>
              <a:ext uri="{FF2B5EF4-FFF2-40B4-BE49-F238E27FC236}">
                <a16:creationId xmlns:a16="http://schemas.microsoft.com/office/drawing/2014/main" id="{54D422BF-9E0F-43DA-925F-D3F100A14B28}"/>
              </a:ext>
            </a:extLst>
          </p:cNvPr>
          <p:cNvSpPr>
            <a:spLocks noGrp="1"/>
          </p:cNvSpPr>
          <p:nvPr>
            <p:ph type="body" sz="quarter" idx="20"/>
          </p:nvPr>
        </p:nvSpPr>
        <p:spPr>
          <a:xfrm>
            <a:off x="10568238" y="2816640"/>
            <a:ext cx="4328516" cy="1124064"/>
          </a:xfrm>
        </p:spPr>
        <p:txBody>
          <a:bodyPr/>
          <a:lstStyle>
            <a:lvl1pPr marL="0" indent="0">
              <a:buNone/>
              <a:defRPr sz="1867" b="0">
                <a:solidFill>
                  <a:schemeClr val="accent1"/>
                </a:solidFill>
              </a:defRPr>
            </a:lvl1pPr>
          </a:lstStyle>
          <a:p>
            <a:pPr lvl="0"/>
            <a:r>
              <a:rPr lang="en-GB"/>
              <a:t>Click to edit Master text styles</a:t>
            </a:r>
          </a:p>
        </p:txBody>
      </p:sp>
      <p:sp>
        <p:nvSpPr>
          <p:cNvPr id="28" name="Text Placeholder 16">
            <a:extLst>
              <a:ext uri="{FF2B5EF4-FFF2-40B4-BE49-F238E27FC236}">
                <a16:creationId xmlns:a16="http://schemas.microsoft.com/office/drawing/2014/main" id="{6911AEC8-FB9B-4361-A5A9-03EFBEE35BDC}"/>
              </a:ext>
            </a:extLst>
          </p:cNvPr>
          <p:cNvSpPr>
            <a:spLocks noGrp="1"/>
          </p:cNvSpPr>
          <p:nvPr>
            <p:ph type="body" sz="quarter" idx="26" hasCustomPrompt="1"/>
          </p:nvPr>
        </p:nvSpPr>
        <p:spPr>
          <a:xfrm>
            <a:off x="10568237" y="2274734"/>
            <a:ext cx="4546304" cy="494759"/>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3" name="Content Placeholder 2">
            <a:extLst>
              <a:ext uri="{FF2B5EF4-FFF2-40B4-BE49-F238E27FC236}">
                <a16:creationId xmlns:a16="http://schemas.microsoft.com/office/drawing/2014/main" id="{413055A2-DF7D-4966-AD54-3CE1E36ADD30}"/>
              </a:ext>
            </a:extLst>
          </p:cNvPr>
          <p:cNvSpPr>
            <a:spLocks noGrp="1"/>
          </p:cNvSpPr>
          <p:nvPr>
            <p:ph sz="quarter" idx="30"/>
          </p:nvPr>
        </p:nvSpPr>
        <p:spPr>
          <a:xfrm>
            <a:off x="1206505" y="2274734"/>
            <a:ext cx="8865716" cy="4806951"/>
          </a:xfrm>
        </p:spPr>
        <p:txBody>
          <a:bodyPr>
            <a:normAutofit/>
          </a:bodyPr>
          <a:lstStyle>
            <a:lvl1pPr marL="342891" indent="-342891">
              <a:buClr>
                <a:schemeClr val="accent1"/>
              </a:buClr>
              <a:buFont typeface="Arial" panose="020B0604020202020204" pitchFamily="34" charset="0"/>
              <a:buChar char="•"/>
              <a:defRPr sz="2600">
                <a:solidFill>
                  <a:srgbClr val="000000"/>
                </a:solidFill>
              </a:defRPr>
            </a:lvl1pPr>
            <a:lvl2pPr>
              <a:defRPr sz="2600">
                <a:solidFill>
                  <a:srgbClr val="000000"/>
                </a:solidFill>
              </a:defRPr>
            </a:lvl2pPr>
            <a:lvl3pPr>
              <a:defRPr sz="2600">
                <a:solidFill>
                  <a:srgbClr val="000000"/>
                </a:solidFill>
              </a:defRPr>
            </a:lvl3pPr>
            <a:lvl4pPr>
              <a:defRPr sz="2600">
                <a:solidFill>
                  <a:srgbClr val="000000"/>
                </a:solidFill>
              </a:defRPr>
            </a:lvl4pPr>
            <a:lvl5pP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9" name="Straight Connector 18">
            <a:extLst>
              <a:ext uri="{FF2B5EF4-FFF2-40B4-BE49-F238E27FC236}">
                <a16:creationId xmlns:a16="http://schemas.microsoft.com/office/drawing/2014/main" id="{BA524A73-FF5B-F147-8689-4AC1892D2CEC}"/>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318DF209-C94B-8342-8CFC-FE6535BF720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2"/>
            <a:ext cx="1779924" cy="405743"/>
          </a:xfrm>
          <a:prstGeom prst="rect">
            <a:avLst/>
          </a:prstGeom>
        </p:spPr>
      </p:pic>
      <p:sp>
        <p:nvSpPr>
          <p:cNvPr id="18" name="Footer Placeholder 4">
            <a:extLst>
              <a:ext uri="{FF2B5EF4-FFF2-40B4-BE49-F238E27FC236}">
                <a16:creationId xmlns:a16="http://schemas.microsoft.com/office/drawing/2014/main" id="{B564EF7F-1880-FB43-B6F7-562A22B0C088}"/>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4" name="Slide Number Placeholder 5">
            <a:extLst>
              <a:ext uri="{FF2B5EF4-FFF2-40B4-BE49-F238E27FC236}">
                <a16:creationId xmlns:a16="http://schemas.microsoft.com/office/drawing/2014/main" id="{7CCBB54D-CD58-A74D-9898-918ECE15CEE0}"/>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42198828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Subhead Single Column Picture Table">
    <p:spTree>
      <p:nvGrpSpPr>
        <p:cNvPr id="1" name=""/>
        <p:cNvGrpSpPr/>
        <p:nvPr/>
      </p:nvGrpSpPr>
      <p:grpSpPr>
        <a:xfrm>
          <a:off x="0" y="0"/>
          <a:ext cx="0" cy="0"/>
          <a:chOff x="0" y="0"/>
          <a:chExt cx="0" cy="0"/>
        </a:xfrm>
      </p:grpSpPr>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4" y="838200"/>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grpSp>
        <p:nvGrpSpPr>
          <p:cNvPr id="22" name="Group 21">
            <a:extLst>
              <a:ext uri="{FF2B5EF4-FFF2-40B4-BE49-F238E27FC236}">
                <a16:creationId xmlns:a16="http://schemas.microsoft.com/office/drawing/2014/main" id="{7067E916-196E-4785-8F15-5AD4AF84C04B}"/>
              </a:ext>
            </a:extLst>
          </p:cNvPr>
          <p:cNvGrpSpPr/>
          <p:nvPr userDrawn="1"/>
        </p:nvGrpSpPr>
        <p:grpSpPr>
          <a:xfrm>
            <a:off x="10560649" y="2777436"/>
            <a:ext cx="4546304" cy="4369852"/>
            <a:chOff x="1128378" y="2335618"/>
            <a:chExt cx="4491351" cy="4846079"/>
          </a:xfrm>
          <a:solidFill>
            <a:srgbClr val="DAE0E9"/>
          </a:solidFill>
        </p:grpSpPr>
        <p:sp>
          <p:nvSpPr>
            <p:cNvPr id="23" name="Rectangle: Single Corner Rounded 22">
              <a:extLst>
                <a:ext uri="{FF2B5EF4-FFF2-40B4-BE49-F238E27FC236}">
                  <a16:creationId xmlns:a16="http://schemas.microsoft.com/office/drawing/2014/main" id="{2FF78F51-27E5-4948-BE43-ECC67B12E2B5}"/>
                </a:ext>
              </a:extLst>
            </p:cNvPr>
            <p:cNvSpPr/>
            <p:nvPr userDrawn="1"/>
          </p:nvSpPr>
          <p:spPr>
            <a:xfrm flipV="1">
              <a:off x="1128378" y="2521950"/>
              <a:ext cx="4491351"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5" name="Rectangle 24">
              <a:extLst>
                <a:ext uri="{FF2B5EF4-FFF2-40B4-BE49-F238E27FC236}">
                  <a16:creationId xmlns:a16="http://schemas.microsoft.com/office/drawing/2014/main" id="{29FA1E1A-223D-4C0C-B32F-0AB61F750CF2}"/>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6" name="Text Placeholder 11">
            <a:extLst>
              <a:ext uri="{FF2B5EF4-FFF2-40B4-BE49-F238E27FC236}">
                <a16:creationId xmlns:a16="http://schemas.microsoft.com/office/drawing/2014/main" id="{93FF4CAD-F700-4C47-8B9E-C4EEA151448A}"/>
              </a:ext>
            </a:extLst>
          </p:cNvPr>
          <p:cNvSpPr>
            <a:spLocks noGrp="1"/>
          </p:cNvSpPr>
          <p:nvPr>
            <p:ph type="body" sz="quarter" idx="19"/>
          </p:nvPr>
        </p:nvSpPr>
        <p:spPr>
          <a:xfrm>
            <a:off x="10568230" y="3602492"/>
            <a:ext cx="4546311" cy="1269686"/>
          </a:xfrm>
        </p:spPr>
        <p:txBody>
          <a:bodyPr>
            <a:normAutofit/>
          </a:bodyPr>
          <a:lstStyle>
            <a:lvl1pPr marL="0" indent="0">
              <a:buNone/>
              <a:defRPr sz="2000">
                <a:solidFill>
                  <a:srgbClr val="000000"/>
                </a:solidFill>
              </a:defRPr>
            </a:lvl1pPr>
          </a:lstStyle>
          <a:p>
            <a:pPr lvl="0"/>
            <a:r>
              <a:rPr lang="en-GB"/>
              <a:t>Click to edit Master text styles</a:t>
            </a:r>
          </a:p>
        </p:txBody>
      </p:sp>
      <p:sp>
        <p:nvSpPr>
          <p:cNvPr id="27" name="Text Placeholder 11">
            <a:extLst>
              <a:ext uri="{FF2B5EF4-FFF2-40B4-BE49-F238E27FC236}">
                <a16:creationId xmlns:a16="http://schemas.microsoft.com/office/drawing/2014/main" id="{54D422BF-9E0F-43DA-925F-D3F100A14B28}"/>
              </a:ext>
            </a:extLst>
          </p:cNvPr>
          <p:cNvSpPr>
            <a:spLocks noGrp="1"/>
          </p:cNvSpPr>
          <p:nvPr>
            <p:ph type="body" sz="quarter" idx="20"/>
          </p:nvPr>
        </p:nvSpPr>
        <p:spPr>
          <a:xfrm>
            <a:off x="10568237" y="2816640"/>
            <a:ext cx="4546316" cy="743455"/>
          </a:xfrm>
        </p:spPr>
        <p:txBody>
          <a:bodyPr>
            <a:noAutofit/>
          </a:bodyPr>
          <a:lstStyle>
            <a:lvl1pPr marL="0" indent="0">
              <a:buNone/>
              <a:defRPr sz="2000" b="0">
                <a:solidFill>
                  <a:schemeClr val="accent1"/>
                </a:solidFill>
              </a:defRPr>
            </a:lvl1pPr>
          </a:lstStyle>
          <a:p>
            <a:pPr lvl="0"/>
            <a:r>
              <a:rPr lang="en-GB"/>
              <a:t>Click to edit Master text styles</a:t>
            </a:r>
          </a:p>
        </p:txBody>
      </p:sp>
      <p:sp>
        <p:nvSpPr>
          <p:cNvPr id="28" name="Text Placeholder 16">
            <a:extLst>
              <a:ext uri="{FF2B5EF4-FFF2-40B4-BE49-F238E27FC236}">
                <a16:creationId xmlns:a16="http://schemas.microsoft.com/office/drawing/2014/main" id="{6911AEC8-FB9B-4361-A5A9-03EFBEE35BDC}"/>
              </a:ext>
            </a:extLst>
          </p:cNvPr>
          <p:cNvSpPr>
            <a:spLocks noGrp="1"/>
          </p:cNvSpPr>
          <p:nvPr>
            <p:ph type="body" sz="quarter" idx="26" hasCustomPrompt="1"/>
          </p:nvPr>
        </p:nvSpPr>
        <p:spPr>
          <a:xfrm>
            <a:off x="10568237" y="2274733"/>
            <a:ext cx="4546304" cy="494758"/>
          </a:xfrm>
          <a:solidFill>
            <a:schemeClr val="accent1"/>
          </a:solidFill>
        </p:spPr>
        <p:txBody>
          <a:bodyPr>
            <a:normAutofit/>
          </a:bodyPr>
          <a:lstStyle>
            <a:lvl1pPr marL="0" indent="0">
              <a:buNone/>
              <a:defRPr sz="2600" cap="all" baseline="0">
                <a:solidFill>
                  <a:schemeClr val="bg1"/>
                </a:solidFill>
              </a:defRPr>
            </a:lvl1pPr>
          </a:lstStyle>
          <a:p>
            <a:pPr lvl="0"/>
            <a:r>
              <a:rPr lang="en-US"/>
              <a:t>HEADLINE</a:t>
            </a:r>
            <a:endParaRPr lang="en-GB"/>
          </a:p>
        </p:txBody>
      </p:sp>
      <p:sp>
        <p:nvSpPr>
          <p:cNvPr id="21" name="Picture Placeholder 20">
            <a:extLst>
              <a:ext uri="{FF2B5EF4-FFF2-40B4-BE49-F238E27FC236}">
                <a16:creationId xmlns:a16="http://schemas.microsoft.com/office/drawing/2014/main" id="{E955FC6E-6AEC-4095-8EE2-6B0694A3945F}"/>
              </a:ext>
            </a:extLst>
          </p:cNvPr>
          <p:cNvSpPr>
            <a:spLocks noGrp="1"/>
          </p:cNvSpPr>
          <p:nvPr>
            <p:ph type="pic" sz="quarter" idx="29"/>
          </p:nvPr>
        </p:nvSpPr>
        <p:spPr>
          <a:xfrm>
            <a:off x="10568225" y="4887340"/>
            <a:ext cx="4546316" cy="2250885"/>
          </a:xfrm>
          <a:custGeom>
            <a:avLst/>
            <a:gdLst>
              <a:gd name="connsiteX0" fmla="*/ 0 w 4546316"/>
              <a:gd name="connsiteY0" fmla="*/ 0 h 2250885"/>
              <a:gd name="connsiteX1" fmla="*/ 4546316 w 4546316"/>
              <a:gd name="connsiteY1" fmla="*/ 0 h 2250885"/>
              <a:gd name="connsiteX2" fmla="*/ 4546316 w 4546316"/>
              <a:gd name="connsiteY2" fmla="*/ 1875731 h 2250885"/>
              <a:gd name="connsiteX3" fmla="*/ 4246768 w 4546316"/>
              <a:gd name="connsiteY3" fmla="*/ 2243264 h 2250885"/>
              <a:gd name="connsiteX4" fmla="*/ 4171171 w 4546316"/>
              <a:gd name="connsiteY4" fmla="*/ 2250885 h 2250885"/>
              <a:gd name="connsiteX5" fmla="*/ 0 w 4546316"/>
              <a:gd name="connsiteY5" fmla="*/ 2250885 h 225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46316" h="2250885">
                <a:moveTo>
                  <a:pt x="0" y="0"/>
                </a:moveTo>
                <a:lnTo>
                  <a:pt x="4546316" y="0"/>
                </a:lnTo>
                <a:lnTo>
                  <a:pt x="4546316" y="1875731"/>
                </a:lnTo>
                <a:cubicBezTo>
                  <a:pt x="4546316" y="2057024"/>
                  <a:pt x="4417720" y="2208283"/>
                  <a:pt x="4246768" y="2243264"/>
                </a:cubicBezTo>
                <a:lnTo>
                  <a:pt x="4171171" y="2250885"/>
                </a:lnTo>
                <a:lnTo>
                  <a:pt x="0" y="2250885"/>
                </a:lnTo>
                <a:close/>
              </a:path>
            </a:pathLst>
          </a:custGeom>
        </p:spPr>
        <p:txBody>
          <a:bodyPr wrap="square">
            <a:noAutofit/>
          </a:bodyPr>
          <a:lstStyle/>
          <a:p>
            <a:r>
              <a:rPr lang="en-GB"/>
              <a:t>Click icon to add picture</a:t>
            </a:r>
          </a:p>
        </p:txBody>
      </p:sp>
      <p:sp>
        <p:nvSpPr>
          <p:cNvPr id="3" name="Content Placeholder 2">
            <a:extLst>
              <a:ext uri="{FF2B5EF4-FFF2-40B4-BE49-F238E27FC236}">
                <a16:creationId xmlns:a16="http://schemas.microsoft.com/office/drawing/2014/main" id="{413055A2-DF7D-4966-AD54-3CE1E36ADD30}"/>
              </a:ext>
            </a:extLst>
          </p:cNvPr>
          <p:cNvSpPr>
            <a:spLocks noGrp="1"/>
          </p:cNvSpPr>
          <p:nvPr>
            <p:ph sz="quarter" idx="30"/>
          </p:nvPr>
        </p:nvSpPr>
        <p:spPr>
          <a:xfrm>
            <a:off x="1206504" y="2274733"/>
            <a:ext cx="8937724" cy="4806950"/>
          </a:xfrm>
        </p:spPr>
        <p:txBody>
          <a:bodyPr>
            <a:normAutofit/>
          </a:bodyPr>
          <a:lstStyle>
            <a:lvl1pPr marL="342900" indent="-342900">
              <a:buClr>
                <a:schemeClr val="accent1"/>
              </a:buClr>
              <a:buFont typeface="Arial" panose="020B0604020202020204" pitchFamily="34" charset="0"/>
              <a:buChar char="•"/>
              <a:defRPr sz="2600">
                <a:solidFill>
                  <a:srgbClr val="000000"/>
                </a:solidFill>
              </a:defRPr>
            </a:lvl1pPr>
            <a:lvl2pPr>
              <a:defRPr sz="2600">
                <a:solidFill>
                  <a:srgbClr val="000000"/>
                </a:solidFill>
              </a:defRPr>
            </a:lvl2pPr>
            <a:lvl3pPr>
              <a:defRPr sz="2600">
                <a:solidFill>
                  <a:srgbClr val="000000"/>
                </a:solidFill>
              </a:defRPr>
            </a:lvl3pPr>
            <a:lvl4pPr>
              <a:defRPr sz="2600">
                <a:solidFill>
                  <a:srgbClr val="000000"/>
                </a:solidFill>
              </a:defRPr>
            </a:lvl4pPr>
            <a:lvl5pP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20" name="Straight Connector 19">
            <a:extLst>
              <a:ext uri="{FF2B5EF4-FFF2-40B4-BE49-F238E27FC236}">
                <a16:creationId xmlns:a16="http://schemas.microsoft.com/office/drawing/2014/main" id="{3388AE4E-B129-AE4A-944E-354808727220}"/>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4" name="Picture 23">
            <a:extLst>
              <a:ext uri="{FF2B5EF4-FFF2-40B4-BE49-F238E27FC236}">
                <a16:creationId xmlns:a16="http://schemas.microsoft.com/office/drawing/2014/main" id="{F0D8E720-83F0-BA49-A4BF-A2AFC0BA119A}"/>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9" name="Footer Placeholder 4">
            <a:extLst>
              <a:ext uri="{FF2B5EF4-FFF2-40B4-BE49-F238E27FC236}">
                <a16:creationId xmlns:a16="http://schemas.microsoft.com/office/drawing/2014/main" id="{BEB4F356-30D2-FD43-9762-E3995A1AD493}"/>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30" name="Slide Number Placeholder 5">
            <a:extLst>
              <a:ext uri="{FF2B5EF4-FFF2-40B4-BE49-F238E27FC236}">
                <a16:creationId xmlns:a16="http://schemas.microsoft.com/office/drawing/2014/main" id="{3E2C0EA1-C4AE-3C46-8400-71D3E34A0135}"/>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50713742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2_Subhead Single Column Picture Table">
    <p:spTree>
      <p:nvGrpSpPr>
        <p:cNvPr id="1" name=""/>
        <p:cNvGrpSpPr/>
        <p:nvPr/>
      </p:nvGrpSpPr>
      <p:grpSpPr>
        <a:xfrm>
          <a:off x="0" y="0"/>
          <a:ext cx="0" cy="0"/>
          <a:chOff x="0" y="0"/>
          <a:chExt cx="0" cy="0"/>
        </a:xfrm>
      </p:grpSpPr>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4" y="838200"/>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grpSp>
        <p:nvGrpSpPr>
          <p:cNvPr id="22" name="Group 21">
            <a:extLst>
              <a:ext uri="{FF2B5EF4-FFF2-40B4-BE49-F238E27FC236}">
                <a16:creationId xmlns:a16="http://schemas.microsoft.com/office/drawing/2014/main" id="{7067E916-196E-4785-8F15-5AD4AF84C04B}"/>
              </a:ext>
            </a:extLst>
          </p:cNvPr>
          <p:cNvGrpSpPr/>
          <p:nvPr userDrawn="1"/>
        </p:nvGrpSpPr>
        <p:grpSpPr>
          <a:xfrm>
            <a:off x="10560637" y="2777436"/>
            <a:ext cx="4546316" cy="4369851"/>
            <a:chOff x="1128366" y="2335618"/>
            <a:chExt cx="4491363" cy="4846078"/>
          </a:xfrm>
          <a:solidFill>
            <a:srgbClr val="CCEAEE"/>
          </a:solidFill>
        </p:grpSpPr>
        <p:sp>
          <p:nvSpPr>
            <p:cNvPr id="23" name="Rectangle: Single Corner Rounded 22">
              <a:extLst>
                <a:ext uri="{FF2B5EF4-FFF2-40B4-BE49-F238E27FC236}">
                  <a16:creationId xmlns:a16="http://schemas.microsoft.com/office/drawing/2014/main" id="{2FF78F51-27E5-4948-BE43-ECC67B12E2B5}"/>
                </a:ext>
              </a:extLst>
            </p:cNvPr>
            <p:cNvSpPr/>
            <p:nvPr userDrawn="1"/>
          </p:nvSpPr>
          <p:spPr>
            <a:xfrm flipV="1">
              <a:off x="1128366" y="2521949"/>
              <a:ext cx="4491363"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5" name="Rectangle 24">
              <a:extLst>
                <a:ext uri="{FF2B5EF4-FFF2-40B4-BE49-F238E27FC236}">
                  <a16:creationId xmlns:a16="http://schemas.microsoft.com/office/drawing/2014/main" id="{29FA1E1A-223D-4C0C-B32F-0AB61F750CF2}"/>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6" name="Text Placeholder 11">
            <a:extLst>
              <a:ext uri="{FF2B5EF4-FFF2-40B4-BE49-F238E27FC236}">
                <a16:creationId xmlns:a16="http://schemas.microsoft.com/office/drawing/2014/main" id="{93FF4CAD-F700-4C47-8B9E-C4EEA151448A}"/>
              </a:ext>
            </a:extLst>
          </p:cNvPr>
          <p:cNvSpPr>
            <a:spLocks noGrp="1"/>
          </p:cNvSpPr>
          <p:nvPr>
            <p:ph type="body" sz="quarter" idx="19"/>
          </p:nvPr>
        </p:nvSpPr>
        <p:spPr>
          <a:xfrm>
            <a:off x="10568231" y="4004204"/>
            <a:ext cx="4328522" cy="2865064"/>
          </a:xfrm>
        </p:spPr>
        <p:txBody>
          <a:bodyPr/>
          <a:lstStyle>
            <a:lvl1pPr marL="0" indent="0">
              <a:buNone/>
              <a:defRPr sz="1867">
                <a:solidFill>
                  <a:srgbClr val="000000"/>
                </a:solidFill>
              </a:defRPr>
            </a:lvl1pPr>
          </a:lstStyle>
          <a:p>
            <a:pPr lvl="0"/>
            <a:r>
              <a:rPr lang="en-GB"/>
              <a:t>Click to edit Master text styles</a:t>
            </a:r>
          </a:p>
        </p:txBody>
      </p:sp>
      <p:sp>
        <p:nvSpPr>
          <p:cNvPr id="27" name="Text Placeholder 11">
            <a:extLst>
              <a:ext uri="{FF2B5EF4-FFF2-40B4-BE49-F238E27FC236}">
                <a16:creationId xmlns:a16="http://schemas.microsoft.com/office/drawing/2014/main" id="{54D422BF-9E0F-43DA-925F-D3F100A14B28}"/>
              </a:ext>
            </a:extLst>
          </p:cNvPr>
          <p:cNvSpPr>
            <a:spLocks noGrp="1"/>
          </p:cNvSpPr>
          <p:nvPr>
            <p:ph type="body" sz="quarter" idx="20"/>
          </p:nvPr>
        </p:nvSpPr>
        <p:spPr>
          <a:xfrm>
            <a:off x="10568237" y="2816640"/>
            <a:ext cx="4328516" cy="1124064"/>
          </a:xfrm>
        </p:spPr>
        <p:txBody>
          <a:bodyPr/>
          <a:lstStyle>
            <a:lvl1pPr marL="0" indent="0">
              <a:buNone/>
              <a:defRPr sz="1867" b="0">
                <a:solidFill>
                  <a:schemeClr val="accent1"/>
                </a:solidFill>
              </a:defRPr>
            </a:lvl1pPr>
          </a:lstStyle>
          <a:p>
            <a:pPr lvl="0"/>
            <a:r>
              <a:rPr lang="en-GB"/>
              <a:t>Click to edit Master text styles</a:t>
            </a:r>
          </a:p>
        </p:txBody>
      </p:sp>
      <p:sp>
        <p:nvSpPr>
          <p:cNvPr id="28" name="Text Placeholder 16">
            <a:extLst>
              <a:ext uri="{FF2B5EF4-FFF2-40B4-BE49-F238E27FC236}">
                <a16:creationId xmlns:a16="http://schemas.microsoft.com/office/drawing/2014/main" id="{6911AEC8-FB9B-4361-A5A9-03EFBEE35BDC}"/>
              </a:ext>
            </a:extLst>
          </p:cNvPr>
          <p:cNvSpPr>
            <a:spLocks noGrp="1"/>
          </p:cNvSpPr>
          <p:nvPr>
            <p:ph type="body" sz="quarter" idx="26" hasCustomPrompt="1"/>
          </p:nvPr>
        </p:nvSpPr>
        <p:spPr>
          <a:xfrm>
            <a:off x="10568237" y="2274733"/>
            <a:ext cx="4546304"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3" name="Content Placeholder 2">
            <a:extLst>
              <a:ext uri="{FF2B5EF4-FFF2-40B4-BE49-F238E27FC236}">
                <a16:creationId xmlns:a16="http://schemas.microsoft.com/office/drawing/2014/main" id="{413055A2-DF7D-4966-AD54-3CE1E36ADD30}"/>
              </a:ext>
            </a:extLst>
          </p:cNvPr>
          <p:cNvSpPr>
            <a:spLocks noGrp="1"/>
          </p:cNvSpPr>
          <p:nvPr>
            <p:ph sz="quarter" idx="30"/>
          </p:nvPr>
        </p:nvSpPr>
        <p:spPr>
          <a:xfrm>
            <a:off x="1206504" y="2274733"/>
            <a:ext cx="8865716" cy="4806950"/>
          </a:xfrm>
        </p:spPr>
        <p:txBody>
          <a:bodyPr>
            <a:normAutofit/>
          </a:bodyPr>
          <a:lstStyle>
            <a:lvl1pPr marL="342900" indent="-342900">
              <a:buClr>
                <a:schemeClr val="accent1"/>
              </a:buClr>
              <a:buFont typeface="Arial" panose="020B0604020202020204" pitchFamily="34" charset="0"/>
              <a:buChar char="•"/>
              <a:defRPr sz="2600">
                <a:solidFill>
                  <a:srgbClr val="000000"/>
                </a:solidFill>
              </a:defRPr>
            </a:lvl1pPr>
            <a:lvl2pPr>
              <a:defRPr sz="2600">
                <a:solidFill>
                  <a:srgbClr val="000000"/>
                </a:solidFill>
              </a:defRPr>
            </a:lvl2pPr>
            <a:lvl3pPr>
              <a:defRPr sz="2600">
                <a:solidFill>
                  <a:srgbClr val="000000"/>
                </a:solidFill>
              </a:defRPr>
            </a:lvl3pPr>
            <a:lvl4pPr>
              <a:defRPr sz="2600">
                <a:solidFill>
                  <a:srgbClr val="000000"/>
                </a:solidFill>
              </a:defRPr>
            </a:lvl4pPr>
            <a:lvl5pP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9" name="Straight Connector 18">
            <a:extLst>
              <a:ext uri="{FF2B5EF4-FFF2-40B4-BE49-F238E27FC236}">
                <a16:creationId xmlns:a16="http://schemas.microsoft.com/office/drawing/2014/main" id="{BA524A73-FF5B-F147-8689-4AC1892D2CEC}"/>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318DF209-C94B-8342-8CFC-FE6535BF720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8" name="Footer Placeholder 4">
            <a:extLst>
              <a:ext uri="{FF2B5EF4-FFF2-40B4-BE49-F238E27FC236}">
                <a16:creationId xmlns:a16="http://schemas.microsoft.com/office/drawing/2014/main" id="{B564EF7F-1880-FB43-B6F7-562A22B0C088}"/>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4" name="Slide Number Placeholder 5">
            <a:extLst>
              <a:ext uri="{FF2B5EF4-FFF2-40B4-BE49-F238E27FC236}">
                <a16:creationId xmlns:a16="http://schemas.microsoft.com/office/drawing/2014/main" id="{7CCBB54D-CD58-A74D-9898-918ECE15CEE0}"/>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4219882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Title Slide_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1B30BF7-3484-844D-A005-4A1F5E332C1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890FDD35-2A29-B049-8998-22619467736C}"/>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13666837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3 Table Image Layout">
    <p:spTree>
      <p:nvGrpSpPr>
        <p:cNvPr id="1" name=""/>
        <p:cNvGrpSpPr/>
        <p:nvPr/>
      </p:nvGrpSpPr>
      <p:grpSpPr>
        <a:xfrm>
          <a:off x="0" y="0"/>
          <a:ext cx="0" cy="0"/>
          <a:chOff x="0" y="0"/>
          <a:chExt cx="0" cy="0"/>
        </a:xfrm>
      </p:grpSpPr>
      <p:grpSp>
        <p:nvGrpSpPr>
          <p:cNvPr id="37" name="Group 36">
            <a:extLst>
              <a:ext uri="{FF2B5EF4-FFF2-40B4-BE49-F238E27FC236}">
                <a16:creationId xmlns:a16="http://schemas.microsoft.com/office/drawing/2014/main" id="{0F91D052-ED17-47FA-879D-07D2E692C198}"/>
              </a:ext>
            </a:extLst>
          </p:cNvPr>
          <p:cNvGrpSpPr/>
          <p:nvPr userDrawn="1"/>
        </p:nvGrpSpPr>
        <p:grpSpPr>
          <a:xfrm>
            <a:off x="5873528" y="2261809"/>
            <a:ext cx="4546304" cy="4846079"/>
            <a:chOff x="1128378" y="2335618"/>
            <a:chExt cx="4491351" cy="4846079"/>
          </a:xfrm>
          <a:solidFill>
            <a:srgbClr val="DAE0E9"/>
          </a:solidFill>
        </p:grpSpPr>
        <p:sp>
          <p:nvSpPr>
            <p:cNvPr id="38" name="Rectangle 37">
              <a:extLst>
                <a:ext uri="{FF2B5EF4-FFF2-40B4-BE49-F238E27FC236}">
                  <a16:creationId xmlns:a16="http://schemas.microsoft.com/office/drawing/2014/main" id="{7882E890-05E7-4750-A6C6-195A907B7183}"/>
                </a:ext>
              </a:extLst>
            </p:cNvPr>
            <p:cNvSpPr/>
            <p:nvPr userDrawn="1"/>
          </p:nvSpPr>
          <p:spPr>
            <a:xfrm flipV="1">
              <a:off x="1128378" y="2521950"/>
              <a:ext cx="4491351" cy="465974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45" name="Rectangle 44">
              <a:extLst>
                <a:ext uri="{FF2B5EF4-FFF2-40B4-BE49-F238E27FC236}">
                  <a16:creationId xmlns:a16="http://schemas.microsoft.com/office/drawing/2014/main" id="{1630D069-83F4-4900-9C6D-4F8CA06D5D1E}"/>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grpSp>
        <p:nvGrpSpPr>
          <p:cNvPr id="2" name="Group 1">
            <a:extLst>
              <a:ext uri="{FF2B5EF4-FFF2-40B4-BE49-F238E27FC236}">
                <a16:creationId xmlns:a16="http://schemas.microsoft.com/office/drawing/2014/main" id="{0D73C3C5-FABB-4351-843B-3D4912EA39CC}"/>
              </a:ext>
            </a:extLst>
          </p:cNvPr>
          <p:cNvGrpSpPr/>
          <p:nvPr userDrawn="1"/>
        </p:nvGrpSpPr>
        <p:grpSpPr>
          <a:xfrm>
            <a:off x="1206504" y="2261809"/>
            <a:ext cx="4430508" cy="4846079"/>
            <a:chOff x="1128378" y="2335618"/>
            <a:chExt cx="4491351" cy="4846079"/>
          </a:xfrm>
          <a:solidFill>
            <a:srgbClr val="DAE0E9"/>
          </a:solidFill>
        </p:grpSpPr>
        <p:sp>
          <p:nvSpPr>
            <p:cNvPr id="13" name="Rectangle 12">
              <a:extLst>
                <a:ext uri="{FF2B5EF4-FFF2-40B4-BE49-F238E27FC236}">
                  <a16:creationId xmlns:a16="http://schemas.microsoft.com/office/drawing/2014/main" id="{0C9997AD-F44B-4ADD-A0DF-B4A1C535053C}"/>
                </a:ext>
              </a:extLst>
            </p:cNvPr>
            <p:cNvSpPr/>
            <p:nvPr userDrawn="1"/>
          </p:nvSpPr>
          <p:spPr>
            <a:xfrm flipV="1">
              <a:off x="1128378" y="2521950"/>
              <a:ext cx="4491351" cy="465974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4" name="Rectangle 13">
              <a:extLst>
                <a:ext uri="{FF2B5EF4-FFF2-40B4-BE49-F238E27FC236}">
                  <a16:creationId xmlns:a16="http://schemas.microsoft.com/office/drawing/2014/main" id="{F3D8B14A-ADA4-463C-A020-A63D57591D1F}"/>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7" name="Text Placeholder 11">
            <a:extLst>
              <a:ext uri="{FF2B5EF4-FFF2-40B4-BE49-F238E27FC236}">
                <a16:creationId xmlns:a16="http://schemas.microsoft.com/office/drawing/2014/main" id="{70154506-8CE8-4121-B9C8-EDC5A70AE277}"/>
              </a:ext>
            </a:extLst>
          </p:cNvPr>
          <p:cNvSpPr>
            <a:spLocks noGrp="1"/>
          </p:cNvSpPr>
          <p:nvPr userDrawn="1">
            <p:ph type="body" sz="quarter" idx="19"/>
          </p:nvPr>
        </p:nvSpPr>
        <p:spPr>
          <a:xfrm>
            <a:off x="1222556" y="3572255"/>
            <a:ext cx="4394392" cy="1341103"/>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28" name="Text Placeholder 11">
            <a:extLst>
              <a:ext uri="{FF2B5EF4-FFF2-40B4-BE49-F238E27FC236}">
                <a16:creationId xmlns:a16="http://schemas.microsoft.com/office/drawing/2014/main" id="{AFD17218-33EC-46F2-9B38-38FA7D6D4797}"/>
              </a:ext>
            </a:extLst>
          </p:cNvPr>
          <p:cNvSpPr>
            <a:spLocks noGrp="1"/>
          </p:cNvSpPr>
          <p:nvPr userDrawn="1">
            <p:ph type="body" sz="quarter" idx="20"/>
          </p:nvPr>
        </p:nvSpPr>
        <p:spPr>
          <a:xfrm>
            <a:off x="1222557" y="2789510"/>
            <a:ext cx="439439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34" name="Text Placeholder 16">
            <a:extLst>
              <a:ext uri="{FF2B5EF4-FFF2-40B4-BE49-F238E27FC236}">
                <a16:creationId xmlns:a16="http://schemas.microsoft.com/office/drawing/2014/main" id="{D917E01A-FFF1-4B87-8969-2CF803D89854}"/>
              </a:ext>
            </a:extLst>
          </p:cNvPr>
          <p:cNvSpPr>
            <a:spLocks noGrp="1"/>
          </p:cNvSpPr>
          <p:nvPr userDrawn="1">
            <p:ph type="body" sz="quarter" idx="26" hasCustomPrompt="1"/>
          </p:nvPr>
        </p:nvSpPr>
        <p:spPr>
          <a:xfrm>
            <a:off x="1203725" y="2271838"/>
            <a:ext cx="4412675"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4" y="838200"/>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36" name="Picture Placeholder 35">
            <a:extLst>
              <a:ext uri="{FF2B5EF4-FFF2-40B4-BE49-F238E27FC236}">
                <a16:creationId xmlns:a16="http://schemas.microsoft.com/office/drawing/2014/main" id="{C29FCE44-37D1-4D6F-ACEF-346647EF3040}"/>
              </a:ext>
            </a:extLst>
          </p:cNvPr>
          <p:cNvSpPr>
            <a:spLocks noGrp="1"/>
          </p:cNvSpPr>
          <p:nvPr>
            <p:ph type="pic" sz="quarter" idx="29"/>
          </p:nvPr>
        </p:nvSpPr>
        <p:spPr>
          <a:xfrm>
            <a:off x="5863952" y="4950639"/>
            <a:ext cx="4546316" cy="2157245"/>
          </a:xfrm>
          <a:prstGeom prst="rect">
            <a:avLst/>
          </a:prstGeom>
        </p:spPr>
        <p:txBody>
          <a:bodyPr wrap="square">
            <a:noAutofit/>
          </a:bodyPr>
          <a:lstStyle/>
          <a:p>
            <a:r>
              <a:rPr lang="en-GB"/>
              <a:t>Click icon to add picture</a:t>
            </a:r>
          </a:p>
        </p:txBody>
      </p:sp>
      <p:sp>
        <p:nvSpPr>
          <p:cNvPr id="46" name="Text Placeholder 11">
            <a:extLst>
              <a:ext uri="{FF2B5EF4-FFF2-40B4-BE49-F238E27FC236}">
                <a16:creationId xmlns:a16="http://schemas.microsoft.com/office/drawing/2014/main" id="{3B01A129-97C8-4FD0-9F21-B89CF0B38560}"/>
              </a:ext>
            </a:extLst>
          </p:cNvPr>
          <p:cNvSpPr>
            <a:spLocks noGrp="1"/>
          </p:cNvSpPr>
          <p:nvPr>
            <p:ph type="body" sz="quarter" idx="30"/>
          </p:nvPr>
        </p:nvSpPr>
        <p:spPr>
          <a:xfrm>
            <a:off x="5853457" y="3572255"/>
            <a:ext cx="4546311" cy="1341103"/>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47" name="Text Placeholder 11">
            <a:extLst>
              <a:ext uri="{FF2B5EF4-FFF2-40B4-BE49-F238E27FC236}">
                <a16:creationId xmlns:a16="http://schemas.microsoft.com/office/drawing/2014/main" id="{A8053A72-4BF2-4AC2-BDC4-FFC3DEA9336A}"/>
              </a:ext>
            </a:extLst>
          </p:cNvPr>
          <p:cNvSpPr>
            <a:spLocks noGrp="1"/>
          </p:cNvSpPr>
          <p:nvPr>
            <p:ph type="body" sz="quarter" idx="31"/>
          </p:nvPr>
        </p:nvSpPr>
        <p:spPr>
          <a:xfrm>
            <a:off x="5853457" y="2789510"/>
            <a:ext cx="454631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48" name="Text Placeholder 16">
            <a:extLst>
              <a:ext uri="{FF2B5EF4-FFF2-40B4-BE49-F238E27FC236}">
                <a16:creationId xmlns:a16="http://schemas.microsoft.com/office/drawing/2014/main" id="{7DA94150-D8A3-4606-B4F4-4EBE74E2CA14}"/>
              </a:ext>
            </a:extLst>
          </p:cNvPr>
          <p:cNvSpPr>
            <a:spLocks noGrp="1"/>
          </p:cNvSpPr>
          <p:nvPr>
            <p:ph type="body" sz="quarter" idx="32" hasCustomPrompt="1"/>
          </p:nvPr>
        </p:nvSpPr>
        <p:spPr>
          <a:xfrm>
            <a:off x="5852917" y="2271838"/>
            <a:ext cx="4564754"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grpSp>
        <p:nvGrpSpPr>
          <p:cNvPr id="50" name="Group 49">
            <a:extLst>
              <a:ext uri="{FF2B5EF4-FFF2-40B4-BE49-F238E27FC236}">
                <a16:creationId xmlns:a16="http://schemas.microsoft.com/office/drawing/2014/main" id="{B928E824-C9F4-421E-B8FE-6825FA7920B8}"/>
              </a:ext>
            </a:extLst>
          </p:cNvPr>
          <p:cNvGrpSpPr/>
          <p:nvPr userDrawn="1"/>
        </p:nvGrpSpPr>
        <p:grpSpPr>
          <a:xfrm>
            <a:off x="10675034" y="2261809"/>
            <a:ext cx="4546304" cy="4846079"/>
            <a:chOff x="1128378" y="2335618"/>
            <a:chExt cx="4491351" cy="4846079"/>
          </a:xfrm>
          <a:solidFill>
            <a:srgbClr val="DAE0E9"/>
          </a:solidFill>
        </p:grpSpPr>
        <p:sp>
          <p:nvSpPr>
            <p:cNvPr id="51" name="Rectangle: Single Corner Rounded 50">
              <a:extLst>
                <a:ext uri="{FF2B5EF4-FFF2-40B4-BE49-F238E27FC236}">
                  <a16:creationId xmlns:a16="http://schemas.microsoft.com/office/drawing/2014/main" id="{C3752E6A-4BEB-4F73-A74B-82307C0E9ED5}"/>
                </a:ext>
              </a:extLst>
            </p:cNvPr>
            <p:cNvSpPr/>
            <p:nvPr userDrawn="1"/>
          </p:nvSpPr>
          <p:spPr>
            <a:xfrm flipV="1">
              <a:off x="1128378" y="2521950"/>
              <a:ext cx="4491351"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52" name="Rectangle 51">
              <a:extLst>
                <a:ext uri="{FF2B5EF4-FFF2-40B4-BE49-F238E27FC236}">
                  <a16:creationId xmlns:a16="http://schemas.microsoft.com/office/drawing/2014/main" id="{235D4133-649C-4A5D-93C3-B006416F3C0A}"/>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53" name="Text Placeholder 11">
            <a:extLst>
              <a:ext uri="{FF2B5EF4-FFF2-40B4-BE49-F238E27FC236}">
                <a16:creationId xmlns:a16="http://schemas.microsoft.com/office/drawing/2014/main" id="{AB4B5A55-27BF-4203-AD34-808551D23BFB}"/>
              </a:ext>
            </a:extLst>
          </p:cNvPr>
          <p:cNvSpPr>
            <a:spLocks noGrp="1"/>
          </p:cNvSpPr>
          <p:nvPr>
            <p:ph type="body" sz="quarter" idx="34"/>
          </p:nvPr>
        </p:nvSpPr>
        <p:spPr>
          <a:xfrm>
            <a:off x="10654963" y="3572255"/>
            <a:ext cx="4546311" cy="1341103"/>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54" name="Text Placeholder 11">
            <a:extLst>
              <a:ext uri="{FF2B5EF4-FFF2-40B4-BE49-F238E27FC236}">
                <a16:creationId xmlns:a16="http://schemas.microsoft.com/office/drawing/2014/main" id="{E5C68B6C-4647-4057-B665-AFC376D56CBA}"/>
              </a:ext>
            </a:extLst>
          </p:cNvPr>
          <p:cNvSpPr>
            <a:spLocks noGrp="1"/>
          </p:cNvSpPr>
          <p:nvPr>
            <p:ph type="body" sz="quarter" idx="35"/>
          </p:nvPr>
        </p:nvSpPr>
        <p:spPr>
          <a:xfrm>
            <a:off x="10654963" y="2789510"/>
            <a:ext cx="454631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55" name="Text Placeholder 16">
            <a:extLst>
              <a:ext uri="{FF2B5EF4-FFF2-40B4-BE49-F238E27FC236}">
                <a16:creationId xmlns:a16="http://schemas.microsoft.com/office/drawing/2014/main" id="{A2BE1E18-76CB-4A0F-BE5B-C4C64ABAE74D}"/>
              </a:ext>
            </a:extLst>
          </p:cNvPr>
          <p:cNvSpPr>
            <a:spLocks noGrp="1"/>
          </p:cNvSpPr>
          <p:nvPr>
            <p:ph type="body" sz="quarter" idx="36" hasCustomPrompt="1"/>
          </p:nvPr>
        </p:nvSpPr>
        <p:spPr>
          <a:xfrm>
            <a:off x="10633576" y="2271838"/>
            <a:ext cx="4585601"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35" name="Picture Placeholder 34">
            <a:extLst>
              <a:ext uri="{FF2B5EF4-FFF2-40B4-BE49-F238E27FC236}">
                <a16:creationId xmlns:a16="http://schemas.microsoft.com/office/drawing/2014/main" id="{20500E28-7418-434A-A09F-EFDA00FE216F}"/>
              </a:ext>
            </a:extLst>
          </p:cNvPr>
          <p:cNvSpPr>
            <a:spLocks noGrp="1"/>
          </p:cNvSpPr>
          <p:nvPr>
            <p:ph type="pic" sz="quarter" idx="28"/>
          </p:nvPr>
        </p:nvSpPr>
        <p:spPr>
          <a:xfrm>
            <a:off x="1212008" y="4931382"/>
            <a:ext cx="4394396" cy="2176506"/>
          </a:xfrm>
          <a:prstGeom prst="rect">
            <a:avLst/>
          </a:prstGeom>
        </p:spPr>
        <p:txBody>
          <a:bodyPr wrap="square">
            <a:noAutofit/>
          </a:bodyPr>
          <a:lstStyle/>
          <a:p>
            <a:r>
              <a:rPr lang="en-GB"/>
              <a:t>Click icon to add picture</a:t>
            </a:r>
          </a:p>
        </p:txBody>
      </p:sp>
      <p:sp>
        <p:nvSpPr>
          <p:cNvPr id="49" name="Picture Placeholder 48">
            <a:extLst>
              <a:ext uri="{FF2B5EF4-FFF2-40B4-BE49-F238E27FC236}">
                <a16:creationId xmlns:a16="http://schemas.microsoft.com/office/drawing/2014/main" id="{083FF376-B1BF-4873-923D-922D1E552FE0}"/>
              </a:ext>
            </a:extLst>
          </p:cNvPr>
          <p:cNvSpPr>
            <a:spLocks noGrp="1"/>
          </p:cNvSpPr>
          <p:nvPr>
            <p:ph type="pic" sz="quarter" idx="33"/>
          </p:nvPr>
        </p:nvSpPr>
        <p:spPr>
          <a:xfrm>
            <a:off x="10656348" y="4930814"/>
            <a:ext cx="4546316" cy="2189501"/>
          </a:xfrm>
          <a:custGeom>
            <a:avLst/>
            <a:gdLst>
              <a:gd name="connsiteX0" fmla="*/ 0 w 4546316"/>
              <a:gd name="connsiteY0" fmla="*/ 0 h 2250885"/>
              <a:gd name="connsiteX1" fmla="*/ 4546316 w 4546316"/>
              <a:gd name="connsiteY1" fmla="*/ 0 h 2250885"/>
              <a:gd name="connsiteX2" fmla="*/ 4546316 w 4546316"/>
              <a:gd name="connsiteY2" fmla="*/ 1875731 h 2250885"/>
              <a:gd name="connsiteX3" fmla="*/ 4246768 w 4546316"/>
              <a:gd name="connsiteY3" fmla="*/ 2243264 h 2250885"/>
              <a:gd name="connsiteX4" fmla="*/ 4171171 w 4546316"/>
              <a:gd name="connsiteY4" fmla="*/ 2250885 h 2250885"/>
              <a:gd name="connsiteX5" fmla="*/ 0 w 4546316"/>
              <a:gd name="connsiteY5" fmla="*/ 2250885 h 225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46316" h="2250885">
                <a:moveTo>
                  <a:pt x="0" y="0"/>
                </a:moveTo>
                <a:lnTo>
                  <a:pt x="4546316" y="0"/>
                </a:lnTo>
                <a:lnTo>
                  <a:pt x="4546316" y="1875731"/>
                </a:lnTo>
                <a:cubicBezTo>
                  <a:pt x="4546316" y="2057024"/>
                  <a:pt x="4417720" y="2208283"/>
                  <a:pt x="4246768" y="2243264"/>
                </a:cubicBezTo>
                <a:lnTo>
                  <a:pt x="4171171" y="2250885"/>
                </a:lnTo>
                <a:lnTo>
                  <a:pt x="0" y="2250885"/>
                </a:lnTo>
                <a:close/>
              </a:path>
            </a:pathLst>
          </a:custGeom>
        </p:spPr>
        <p:txBody>
          <a:bodyPr wrap="square">
            <a:noAutofit/>
          </a:bodyPr>
          <a:lstStyle/>
          <a:p>
            <a:r>
              <a:rPr lang="en-GB"/>
              <a:t>Click icon to add picture</a:t>
            </a:r>
          </a:p>
        </p:txBody>
      </p:sp>
      <p:cxnSp>
        <p:nvCxnSpPr>
          <p:cNvPr id="33" name="Straight Connector 32">
            <a:extLst>
              <a:ext uri="{FF2B5EF4-FFF2-40B4-BE49-F238E27FC236}">
                <a16:creationId xmlns:a16="http://schemas.microsoft.com/office/drawing/2014/main" id="{D5AD2B33-640E-CC4B-8695-D463F2CB3939}"/>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39" name="Picture 38">
            <a:extLst>
              <a:ext uri="{FF2B5EF4-FFF2-40B4-BE49-F238E27FC236}">
                <a16:creationId xmlns:a16="http://schemas.microsoft.com/office/drawing/2014/main" id="{FA0AE8D4-EA86-5748-9C0E-794E1985F8F3}"/>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32" name="Footer Placeholder 4">
            <a:extLst>
              <a:ext uri="{FF2B5EF4-FFF2-40B4-BE49-F238E27FC236}">
                <a16:creationId xmlns:a16="http://schemas.microsoft.com/office/drawing/2014/main" id="{9F3C9A43-52BF-E848-AFA9-A21DD329ACC8}"/>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57" name="Slide Number Placeholder 5">
            <a:extLst>
              <a:ext uri="{FF2B5EF4-FFF2-40B4-BE49-F238E27FC236}">
                <a16:creationId xmlns:a16="http://schemas.microsoft.com/office/drawing/2014/main" id="{0233FE6A-CDDB-E34A-B899-14ABBCED6D7B}"/>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72024221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3 Table Text Layout">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5882D084-06D1-489E-9C1B-A6DBBE0D1EE5}"/>
              </a:ext>
            </a:extLst>
          </p:cNvPr>
          <p:cNvSpPr/>
          <p:nvPr userDrawn="1"/>
        </p:nvSpPr>
        <p:spPr>
          <a:xfrm flipV="1">
            <a:off x="5833596" y="2261812"/>
            <a:ext cx="4546304" cy="4836049"/>
          </a:xfrm>
          <a:prstGeom prst="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32" name="Rectangle 31">
            <a:extLst>
              <a:ext uri="{FF2B5EF4-FFF2-40B4-BE49-F238E27FC236}">
                <a16:creationId xmlns:a16="http://schemas.microsoft.com/office/drawing/2014/main" id="{372F4DF9-7603-4DB8-B679-AD9CB3884517}"/>
              </a:ext>
            </a:extLst>
          </p:cNvPr>
          <p:cNvSpPr/>
          <p:nvPr userDrawn="1"/>
        </p:nvSpPr>
        <p:spPr>
          <a:xfrm flipV="1">
            <a:off x="1206504" y="2261811"/>
            <a:ext cx="4419558" cy="4836049"/>
          </a:xfrm>
          <a:prstGeom prst="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7" name="Text Placeholder 11">
            <a:extLst>
              <a:ext uri="{FF2B5EF4-FFF2-40B4-BE49-F238E27FC236}">
                <a16:creationId xmlns:a16="http://schemas.microsoft.com/office/drawing/2014/main" id="{70154506-8CE8-4121-B9C8-EDC5A70AE277}"/>
              </a:ext>
            </a:extLst>
          </p:cNvPr>
          <p:cNvSpPr>
            <a:spLocks noGrp="1"/>
          </p:cNvSpPr>
          <p:nvPr userDrawn="1">
            <p:ph type="body" sz="quarter" idx="19"/>
          </p:nvPr>
        </p:nvSpPr>
        <p:spPr>
          <a:xfrm>
            <a:off x="1294355" y="3572255"/>
            <a:ext cx="4214655" cy="3159985"/>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28" name="Text Placeholder 11">
            <a:extLst>
              <a:ext uri="{FF2B5EF4-FFF2-40B4-BE49-F238E27FC236}">
                <a16:creationId xmlns:a16="http://schemas.microsoft.com/office/drawing/2014/main" id="{AFD17218-33EC-46F2-9B38-38FA7D6D4797}"/>
              </a:ext>
            </a:extLst>
          </p:cNvPr>
          <p:cNvSpPr>
            <a:spLocks noGrp="1"/>
          </p:cNvSpPr>
          <p:nvPr userDrawn="1">
            <p:ph type="body" sz="quarter" idx="20"/>
          </p:nvPr>
        </p:nvSpPr>
        <p:spPr>
          <a:xfrm>
            <a:off x="1294354" y="2789510"/>
            <a:ext cx="421465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34" name="Text Placeholder 16">
            <a:extLst>
              <a:ext uri="{FF2B5EF4-FFF2-40B4-BE49-F238E27FC236}">
                <a16:creationId xmlns:a16="http://schemas.microsoft.com/office/drawing/2014/main" id="{D917E01A-FFF1-4B87-8969-2CF803D89854}"/>
              </a:ext>
            </a:extLst>
          </p:cNvPr>
          <p:cNvSpPr>
            <a:spLocks noGrp="1"/>
          </p:cNvSpPr>
          <p:nvPr userDrawn="1">
            <p:ph type="body" sz="quarter" idx="26" hasCustomPrompt="1"/>
          </p:nvPr>
        </p:nvSpPr>
        <p:spPr>
          <a:xfrm>
            <a:off x="1196843" y="2271838"/>
            <a:ext cx="4419558"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4" y="838200"/>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46" name="Text Placeholder 11">
            <a:extLst>
              <a:ext uri="{FF2B5EF4-FFF2-40B4-BE49-F238E27FC236}">
                <a16:creationId xmlns:a16="http://schemas.microsoft.com/office/drawing/2014/main" id="{3B01A129-97C8-4FD0-9F21-B89CF0B38560}"/>
              </a:ext>
            </a:extLst>
          </p:cNvPr>
          <p:cNvSpPr>
            <a:spLocks noGrp="1"/>
          </p:cNvSpPr>
          <p:nvPr>
            <p:ph type="body" sz="quarter" idx="30"/>
          </p:nvPr>
        </p:nvSpPr>
        <p:spPr>
          <a:xfrm>
            <a:off x="5920727" y="3572255"/>
            <a:ext cx="4295505" cy="3159985"/>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47" name="Text Placeholder 11">
            <a:extLst>
              <a:ext uri="{FF2B5EF4-FFF2-40B4-BE49-F238E27FC236}">
                <a16:creationId xmlns:a16="http://schemas.microsoft.com/office/drawing/2014/main" id="{A8053A72-4BF2-4AC2-BDC4-FFC3DEA9336A}"/>
              </a:ext>
            </a:extLst>
          </p:cNvPr>
          <p:cNvSpPr>
            <a:spLocks noGrp="1"/>
          </p:cNvSpPr>
          <p:nvPr>
            <p:ph type="body" sz="quarter" idx="31"/>
          </p:nvPr>
        </p:nvSpPr>
        <p:spPr>
          <a:xfrm>
            <a:off x="5920727" y="2789510"/>
            <a:ext cx="4295505"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48" name="Text Placeholder 16">
            <a:extLst>
              <a:ext uri="{FF2B5EF4-FFF2-40B4-BE49-F238E27FC236}">
                <a16:creationId xmlns:a16="http://schemas.microsoft.com/office/drawing/2014/main" id="{7DA94150-D8A3-4606-B4F4-4EBE74E2CA14}"/>
              </a:ext>
            </a:extLst>
          </p:cNvPr>
          <p:cNvSpPr>
            <a:spLocks noGrp="1"/>
          </p:cNvSpPr>
          <p:nvPr>
            <p:ph type="body" sz="quarter" idx="32" hasCustomPrompt="1"/>
          </p:nvPr>
        </p:nvSpPr>
        <p:spPr>
          <a:xfrm>
            <a:off x="5831437" y="2271838"/>
            <a:ext cx="4548464"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grpSp>
        <p:nvGrpSpPr>
          <p:cNvPr id="50" name="Group 49">
            <a:extLst>
              <a:ext uri="{FF2B5EF4-FFF2-40B4-BE49-F238E27FC236}">
                <a16:creationId xmlns:a16="http://schemas.microsoft.com/office/drawing/2014/main" id="{B928E824-C9F4-421E-B8FE-6825FA7920B8}"/>
              </a:ext>
            </a:extLst>
          </p:cNvPr>
          <p:cNvGrpSpPr/>
          <p:nvPr userDrawn="1"/>
        </p:nvGrpSpPr>
        <p:grpSpPr>
          <a:xfrm>
            <a:off x="10675033" y="2261812"/>
            <a:ext cx="4546304" cy="4836050"/>
            <a:chOff x="1128377" y="2335618"/>
            <a:chExt cx="4491351" cy="4846079"/>
          </a:xfrm>
          <a:solidFill>
            <a:srgbClr val="CCEAEE"/>
          </a:solidFill>
        </p:grpSpPr>
        <p:sp>
          <p:nvSpPr>
            <p:cNvPr id="51" name="Rectangle: Single Corner Rounded 50">
              <a:extLst>
                <a:ext uri="{FF2B5EF4-FFF2-40B4-BE49-F238E27FC236}">
                  <a16:creationId xmlns:a16="http://schemas.microsoft.com/office/drawing/2014/main" id="{C3752E6A-4BEB-4F73-A74B-82307C0E9ED5}"/>
                </a:ext>
              </a:extLst>
            </p:cNvPr>
            <p:cNvSpPr/>
            <p:nvPr userDrawn="1"/>
          </p:nvSpPr>
          <p:spPr>
            <a:xfrm flipV="1">
              <a:off x="1128377" y="2521950"/>
              <a:ext cx="4491351"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52" name="Rectangle 51">
              <a:extLst>
                <a:ext uri="{FF2B5EF4-FFF2-40B4-BE49-F238E27FC236}">
                  <a16:creationId xmlns:a16="http://schemas.microsoft.com/office/drawing/2014/main" id="{235D4133-649C-4A5D-93C3-B006416F3C0A}"/>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53" name="Text Placeholder 11">
            <a:extLst>
              <a:ext uri="{FF2B5EF4-FFF2-40B4-BE49-F238E27FC236}">
                <a16:creationId xmlns:a16="http://schemas.microsoft.com/office/drawing/2014/main" id="{AB4B5A55-27BF-4203-AD34-808551D23BFB}"/>
              </a:ext>
            </a:extLst>
          </p:cNvPr>
          <p:cNvSpPr>
            <a:spLocks noGrp="1"/>
          </p:cNvSpPr>
          <p:nvPr>
            <p:ph type="body" sz="quarter" idx="34"/>
          </p:nvPr>
        </p:nvSpPr>
        <p:spPr>
          <a:xfrm>
            <a:off x="10792295" y="3572255"/>
            <a:ext cx="4244505" cy="3159985"/>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54" name="Text Placeholder 11">
            <a:extLst>
              <a:ext uri="{FF2B5EF4-FFF2-40B4-BE49-F238E27FC236}">
                <a16:creationId xmlns:a16="http://schemas.microsoft.com/office/drawing/2014/main" id="{E5C68B6C-4647-4057-B665-AFC376D56CBA}"/>
              </a:ext>
            </a:extLst>
          </p:cNvPr>
          <p:cNvSpPr>
            <a:spLocks noGrp="1"/>
          </p:cNvSpPr>
          <p:nvPr>
            <p:ph type="body" sz="quarter" idx="35"/>
          </p:nvPr>
        </p:nvSpPr>
        <p:spPr>
          <a:xfrm>
            <a:off x="10792295" y="2789510"/>
            <a:ext cx="4244505"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55" name="Text Placeholder 16">
            <a:extLst>
              <a:ext uri="{FF2B5EF4-FFF2-40B4-BE49-F238E27FC236}">
                <a16:creationId xmlns:a16="http://schemas.microsoft.com/office/drawing/2014/main" id="{A2BE1E18-76CB-4A0F-BE5B-C4C64ABAE74D}"/>
              </a:ext>
            </a:extLst>
          </p:cNvPr>
          <p:cNvSpPr>
            <a:spLocks noGrp="1"/>
          </p:cNvSpPr>
          <p:nvPr>
            <p:ph type="body" sz="quarter" idx="36" hasCustomPrompt="1"/>
          </p:nvPr>
        </p:nvSpPr>
        <p:spPr>
          <a:xfrm>
            <a:off x="10672873" y="2271838"/>
            <a:ext cx="4542205"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cxnSp>
        <p:nvCxnSpPr>
          <p:cNvPr id="26" name="Straight Connector 25">
            <a:extLst>
              <a:ext uri="{FF2B5EF4-FFF2-40B4-BE49-F238E27FC236}">
                <a16:creationId xmlns:a16="http://schemas.microsoft.com/office/drawing/2014/main" id="{F3EE5CC9-FB1C-D349-A1E1-3549E5444400}"/>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9" name="Picture 28">
            <a:extLst>
              <a:ext uri="{FF2B5EF4-FFF2-40B4-BE49-F238E27FC236}">
                <a16:creationId xmlns:a16="http://schemas.microsoft.com/office/drawing/2014/main" id="{8EAD8952-9636-FB42-A899-1594A385CEF8}"/>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25" name="Footer Placeholder 4">
            <a:extLst>
              <a:ext uri="{FF2B5EF4-FFF2-40B4-BE49-F238E27FC236}">
                <a16:creationId xmlns:a16="http://schemas.microsoft.com/office/drawing/2014/main" id="{A69F82EA-2997-BE40-B524-5F5DBDA766D9}"/>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33" name="Slide Number Placeholder 5">
            <a:extLst>
              <a:ext uri="{FF2B5EF4-FFF2-40B4-BE49-F238E27FC236}">
                <a16:creationId xmlns:a16="http://schemas.microsoft.com/office/drawing/2014/main" id="{F5D2D745-8CDB-D346-800B-ABBDE8E1BD1B}"/>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8265773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Icon and Stats">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8128000" y="4572001"/>
            <a:ext cx="5205893" cy="2508275"/>
          </a:xfrm>
        </p:spPr>
        <p:txBody>
          <a:bodyPr anchor="b">
            <a:noAutofit/>
          </a:bodyPr>
          <a:lstStyle>
            <a:lvl1pPr algn="l">
              <a:defRPr sz="6000" b="1" cap="all" baseline="0">
                <a:solidFill>
                  <a:schemeClr val="tx2"/>
                </a:solidFill>
              </a:defRPr>
            </a:lvl1pPr>
          </a:lstStyle>
          <a:p>
            <a:r>
              <a:rPr lang="en-US"/>
              <a:t>STATS</a:t>
            </a:r>
            <a:br>
              <a:rPr lang="en-US"/>
            </a:br>
            <a:r>
              <a:rPr lang="en-US"/>
              <a:t>GO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8128000" y="4038604"/>
            <a:ext cx="5205893" cy="486833"/>
          </a:xfrm>
        </p:spPr>
        <p:txBody>
          <a:bodyPr>
            <a:normAutofit/>
          </a:bodyPr>
          <a:lstStyle>
            <a:lvl1pPr marL="0" indent="0" algn="l">
              <a:buNone/>
              <a:defRPr sz="2800">
                <a:solidFill>
                  <a:schemeClr val="tx1"/>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Description</a:t>
            </a:r>
            <a:endParaRPr lang="en-GB"/>
          </a:p>
        </p:txBody>
      </p:sp>
      <p:cxnSp>
        <p:nvCxnSpPr>
          <p:cNvPr id="10" name="Straight Connector 9">
            <a:extLst>
              <a:ext uri="{FF2B5EF4-FFF2-40B4-BE49-F238E27FC236}">
                <a16:creationId xmlns:a16="http://schemas.microsoft.com/office/drawing/2014/main" id="{8B434916-900A-BE4B-8AE8-A4DAFCB02D81}"/>
              </a:ext>
            </a:extLst>
          </p:cNvPr>
          <p:cNvCxnSpPr>
            <a:cxnSpLocks/>
          </p:cNvCxnSpPr>
          <p:nvPr userDrawn="1"/>
        </p:nvCxnSpPr>
        <p:spPr>
          <a:xfrm>
            <a:off x="1209469" y="8172400"/>
            <a:ext cx="13831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2B76722B-4749-B249-A30B-1FD1BB803F6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9" name="Footer Placeholder 4">
            <a:extLst>
              <a:ext uri="{FF2B5EF4-FFF2-40B4-BE49-F238E27FC236}">
                <a16:creationId xmlns:a16="http://schemas.microsoft.com/office/drawing/2014/main" id="{B2F4D2B9-D18A-104F-8A8E-4E55A0F74D88}"/>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2" name="Slide Number Placeholder 5">
            <a:extLst>
              <a:ext uri="{FF2B5EF4-FFF2-40B4-BE49-F238E27FC236}">
                <a16:creationId xmlns:a16="http://schemas.microsoft.com/office/drawing/2014/main" id="{FE4A63D0-513E-AE43-9B96-14EC81CB2648}"/>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612706908"/>
      </p:ext>
    </p:extLst>
  </p:cSld>
  <p:clrMapOvr>
    <a:overrideClrMapping bg1="dk1" tx1="lt1" bg2="dk2" tx2="lt2" accent1="accent1" accent2="accent2" accent3="accent3" accent4="accent4" accent5="accent5" accent6="accent6" hlink="hlink" folHlink="folHlink"/>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Employer Image">
    <p:bg>
      <p:bgRef idx="1001">
        <a:schemeClr val="bg2"/>
      </p:bgRef>
    </p:bg>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9F2C1AD7-CCDE-4E4C-B07D-D39AD8393D8C}"/>
              </a:ext>
            </a:extLst>
          </p:cNvPr>
          <p:cNvSpPr>
            <a:spLocks noGrp="1"/>
          </p:cNvSpPr>
          <p:nvPr>
            <p:ph type="pic" sz="quarter" idx="13"/>
          </p:nvPr>
        </p:nvSpPr>
        <p:spPr>
          <a:xfrm>
            <a:off x="0" y="-1"/>
            <a:ext cx="7975600" cy="7825685"/>
          </a:xfrm>
          <a:custGeom>
            <a:avLst/>
            <a:gdLst>
              <a:gd name="connsiteX0" fmla="*/ 0 w 8128000"/>
              <a:gd name="connsiteY0" fmla="*/ 0 h 7338854"/>
              <a:gd name="connsiteX1" fmla="*/ 8128000 w 8128000"/>
              <a:gd name="connsiteY1" fmla="*/ 0 h 7338854"/>
              <a:gd name="connsiteX2" fmla="*/ 8128000 w 8128000"/>
              <a:gd name="connsiteY2" fmla="*/ 6854501 h 7338854"/>
              <a:gd name="connsiteX3" fmla="*/ 8118161 w 8128000"/>
              <a:gd name="connsiteY3" fmla="*/ 6952107 h 7338854"/>
              <a:gd name="connsiteX4" fmla="*/ 7643637 w 8128000"/>
              <a:gd name="connsiteY4" fmla="*/ 7338854 h 7338854"/>
              <a:gd name="connsiteX5" fmla="*/ 0 w 8128000"/>
              <a:gd name="connsiteY5" fmla="*/ 7338854 h 7338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28000" h="7338854">
                <a:moveTo>
                  <a:pt x="0" y="0"/>
                </a:moveTo>
                <a:lnTo>
                  <a:pt x="8128000" y="0"/>
                </a:lnTo>
                <a:lnTo>
                  <a:pt x="8128000" y="6854501"/>
                </a:lnTo>
                <a:lnTo>
                  <a:pt x="8118161" y="6952107"/>
                </a:lnTo>
                <a:cubicBezTo>
                  <a:pt x="8072996" y="7172823"/>
                  <a:pt x="7877706" y="7338854"/>
                  <a:pt x="7643637" y="7338854"/>
                </a:cubicBezTo>
                <a:lnTo>
                  <a:pt x="0" y="7338854"/>
                </a:lnTo>
                <a:close/>
              </a:path>
            </a:pathLst>
          </a:custGeom>
        </p:spPr>
        <p:txBody>
          <a:bodyPr wrap="square">
            <a:noAutofit/>
          </a:bodyPr>
          <a:lstStyle/>
          <a:p>
            <a:r>
              <a:rPr lang="en-GB"/>
              <a:t>Click icon to add picture</a:t>
            </a:r>
          </a:p>
        </p:txBody>
      </p:sp>
      <p:sp>
        <p:nvSpPr>
          <p:cNvPr id="7" name="Title 1">
            <a:extLst>
              <a:ext uri="{FF2B5EF4-FFF2-40B4-BE49-F238E27FC236}">
                <a16:creationId xmlns:a16="http://schemas.microsoft.com/office/drawing/2014/main" id="{82669135-9191-4243-8716-BB1539319372}"/>
              </a:ext>
            </a:extLst>
          </p:cNvPr>
          <p:cNvSpPr>
            <a:spLocks noGrp="1"/>
          </p:cNvSpPr>
          <p:nvPr>
            <p:ph type="ctrTitle" hasCustomPrompt="1"/>
          </p:nvPr>
        </p:nvSpPr>
        <p:spPr>
          <a:xfrm>
            <a:off x="8128002" y="4988729"/>
            <a:ext cx="6753340" cy="2303185"/>
          </a:xfrm>
        </p:spPr>
        <p:txBody>
          <a:bodyPr anchor="b">
            <a:normAutofit/>
          </a:bodyPr>
          <a:lstStyle>
            <a:lvl1pPr algn="ctr">
              <a:defRPr sz="5867" b="0" i="0">
                <a:solidFill>
                  <a:schemeClr val="tx1"/>
                </a:solidFill>
              </a:defRPr>
            </a:lvl1pPr>
          </a:lstStyle>
          <a:p>
            <a:r>
              <a:rPr lang="en-US"/>
              <a:t>Name of Employer</a:t>
            </a:r>
            <a:endParaRPr lang="en-GB"/>
          </a:p>
        </p:txBody>
      </p:sp>
      <p:sp>
        <p:nvSpPr>
          <p:cNvPr id="8" name="Subtitle 2">
            <a:extLst>
              <a:ext uri="{FF2B5EF4-FFF2-40B4-BE49-F238E27FC236}">
                <a16:creationId xmlns:a16="http://schemas.microsoft.com/office/drawing/2014/main" id="{F756CE9D-5624-4824-ACBF-618DCA42B340}"/>
              </a:ext>
            </a:extLst>
          </p:cNvPr>
          <p:cNvSpPr>
            <a:spLocks noGrp="1"/>
          </p:cNvSpPr>
          <p:nvPr>
            <p:ph type="subTitle" idx="1" hasCustomPrompt="1"/>
          </p:nvPr>
        </p:nvSpPr>
        <p:spPr>
          <a:xfrm>
            <a:off x="8314267" y="7338860"/>
            <a:ext cx="6753340" cy="486833"/>
          </a:xfrm>
        </p:spPr>
        <p:txBody>
          <a:bodyPr>
            <a:normAutofit/>
          </a:bodyPr>
          <a:lstStyle>
            <a:lvl1pPr marL="0" indent="0" algn="l">
              <a:buNone/>
              <a:defRPr sz="2933">
                <a:solidFill>
                  <a:schemeClr val="tx1"/>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Role || Company</a:t>
            </a:r>
            <a:endParaRPr lang="en-GB"/>
          </a:p>
        </p:txBody>
      </p:sp>
      <p:cxnSp>
        <p:nvCxnSpPr>
          <p:cNvPr id="13" name="Straight Connector 12">
            <a:extLst>
              <a:ext uri="{FF2B5EF4-FFF2-40B4-BE49-F238E27FC236}">
                <a16:creationId xmlns:a16="http://schemas.microsoft.com/office/drawing/2014/main" id="{B47CD54F-7BA4-3F4F-985E-1DC1C6F1013C}"/>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4295D4B1-D801-1949-98AD-9CAC0C9890A4}"/>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11" name="Footer Placeholder 4">
            <a:extLst>
              <a:ext uri="{FF2B5EF4-FFF2-40B4-BE49-F238E27FC236}">
                <a16:creationId xmlns:a16="http://schemas.microsoft.com/office/drawing/2014/main" id="{70B77401-4C3C-434D-8C2F-4F124908B6F1}"/>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5" name="Slide Number Placeholder 5">
            <a:extLst>
              <a:ext uri="{FF2B5EF4-FFF2-40B4-BE49-F238E27FC236}">
                <a16:creationId xmlns:a16="http://schemas.microsoft.com/office/drawing/2014/main" id="{9AFC80D3-CED1-D84B-B295-D157B7E3DB2D}"/>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092859037"/>
      </p:ext>
    </p:extLst>
  </p:cSld>
  <p:clrMapOvr>
    <a:overrideClrMapping bg1="dk1" tx1="lt1" bg2="dk2" tx2="lt2" accent1="accent1" accent2="accent2" accent3="accent3" accent4="accent4" accent5="accent5" accent6="accent6" hlink="hlink" folHlink="folHlink"/>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Icon and Stats">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8128000" y="4572000"/>
            <a:ext cx="5205893" cy="2508275"/>
          </a:xfrm>
        </p:spPr>
        <p:txBody>
          <a:bodyPr anchor="b">
            <a:noAutofit/>
          </a:bodyPr>
          <a:lstStyle>
            <a:lvl1pPr algn="l">
              <a:defRPr sz="6000" b="1" cap="all" baseline="0">
                <a:solidFill>
                  <a:schemeClr val="tx2"/>
                </a:solidFill>
              </a:defRPr>
            </a:lvl1pPr>
          </a:lstStyle>
          <a:p>
            <a:r>
              <a:rPr lang="en-US"/>
              <a:t>STATS</a:t>
            </a:r>
            <a:br>
              <a:rPr lang="en-US"/>
            </a:br>
            <a:r>
              <a:rPr lang="en-US"/>
              <a:t>GO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8128000" y="4038602"/>
            <a:ext cx="5205893" cy="486833"/>
          </a:xfrm>
        </p:spPr>
        <p:txBody>
          <a:bodyPr>
            <a:normAutofit/>
          </a:bodyPr>
          <a:lstStyle>
            <a:lvl1pPr marL="0" indent="0" algn="l">
              <a:buNone/>
              <a:defRPr sz="2800">
                <a:solidFill>
                  <a:schemeClr val="tx1"/>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Description</a:t>
            </a:r>
            <a:endParaRPr lang="en-GB"/>
          </a:p>
        </p:txBody>
      </p:sp>
      <p:cxnSp>
        <p:nvCxnSpPr>
          <p:cNvPr id="10" name="Straight Connector 9">
            <a:extLst>
              <a:ext uri="{FF2B5EF4-FFF2-40B4-BE49-F238E27FC236}">
                <a16:creationId xmlns:a16="http://schemas.microsoft.com/office/drawing/2014/main" id="{8B434916-900A-BE4B-8AE8-A4DAFCB02D81}"/>
              </a:ext>
            </a:extLst>
          </p:cNvPr>
          <p:cNvCxnSpPr>
            <a:cxnSpLocks/>
          </p:cNvCxnSpPr>
          <p:nvPr userDrawn="1"/>
        </p:nvCxnSpPr>
        <p:spPr>
          <a:xfrm>
            <a:off x="1209468" y="8172400"/>
            <a:ext cx="13831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2B76722B-4749-B249-A30B-1FD1BB803F6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9" name="Footer Placeholder 4">
            <a:extLst>
              <a:ext uri="{FF2B5EF4-FFF2-40B4-BE49-F238E27FC236}">
                <a16:creationId xmlns:a16="http://schemas.microsoft.com/office/drawing/2014/main" id="{B2F4D2B9-D18A-104F-8A8E-4E55A0F74D88}"/>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2" name="Slide Number Placeholder 5">
            <a:extLst>
              <a:ext uri="{FF2B5EF4-FFF2-40B4-BE49-F238E27FC236}">
                <a16:creationId xmlns:a16="http://schemas.microsoft.com/office/drawing/2014/main" id="{FE4A63D0-513E-AE43-9B96-14EC81CB264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612706908"/>
      </p:ext>
    </p:extLst>
  </p:cSld>
  <p:clrMapOvr>
    <a:overrideClrMapping bg1="dk1" tx1="lt1" bg2="dk2" tx2="lt2" accent1="accent1" accent2="accent2" accent3="accent3" accent4="accent4" accent5="accent5" accent6="accent6" hlink="hlink" folHlink="folHlink"/>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Employer Image">
    <p:bg>
      <p:bgRef idx="1001">
        <a:schemeClr val="bg2"/>
      </p:bgRef>
    </p:bg>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9F2C1AD7-CCDE-4E4C-B07D-D39AD8393D8C}"/>
              </a:ext>
            </a:extLst>
          </p:cNvPr>
          <p:cNvSpPr>
            <a:spLocks noGrp="1"/>
          </p:cNvSpPr>
          <p:nvPr>
            <p:ph type="pic" sz="quarter" idx="13"/>
          </p:nvPr>
        </p:nvSpPr>
        <p:spPr>
          <a:xfrm>
            <a:off x="0" y="-1"/>
            <a:ext cx="7975600" cy="7825685"/>
          </a:xfrm>
          <a:custGeom>
            <a:avLst/>
            <a:gdLst>
              <a:gd name="connsiteX0" fmla="*/ 0 w 8128000"/>
              <a:gd name="connsiteY0" fmla="*/ 0 h 7338854"/>
              <a:gd name="connsiteX1" fmla="*/ 8128000 w 8128000"/>
              <a:gd name="connsiteY1" fmla="*/ 0 h 7338854"/>
              <a:gd name="connsiteX2" fmla="*/ 8128000 w 8128000"/>
              <a:gd name="connsiteY2" fmla="*/ 6854501 h 7338854"/>
              <a:gd name="connsiteX3" fmla="*/ 8118161 w 8128000"/>
              <a:gd name="connsiteY3" fmla="*/ 6952107 h 7338854"/>
              <a:gd name="connsiteX4" fmla="*/ 7643637 w 8128000"/>
              <a:gd name="connsiteY4" fmla="*/ 7338854 h 7338854"/>
              <a:gd name="connsiteX5" fmla="*/ 0 w 8128000"/>
              <a:gd name="connsiteY5" fmla="*/ 7338854 h 7338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28000" h="7338854">
                <a:moveTo>
                  <a:pt x="0" y="0"/>
                </a:moveTo>
                <a:lnTo>
                  <a:pt x="8128000" y="0"/>
                </a:lnTo>
                <a:lnTo>
                  <a:pt x="8128000" y="6854501"/>
                </a:lnTo>
                <a:lnTo>
                  <a:pt x="8118161" y="6952107"/>
                </a:lnTo>
                <a:cubicBezTo>
                  <a:pt x="8072996" y="7172823"/>
                  <a:pt x="7877706" y="7338854"/>
                  <a:pt x="7643637" y="7338854"/>
                </a:cubicBezTo>
                <a:lnTo>
                  <a:pt x="0" y="7338854"/>
                </a:lnTo>
                <a:close/>
              </a:path>
            </a:pathLst>
          </a:custGeom>
        </p:spPr>
        <p:txBody>
          <a:bodyPr wrap="square">
            <a:noAutofit/>
          </a:bodyPr>
          <a:lstStyle/>
          <a:p>
            <a:r>
              <a:rPr lang="en-GB"/>
              <a:t>Click icon to add picture</a:t>
            </a:r>
          </a:p>
        </p:txBody>
      </p:sp>
      <p:sp>
        <p:nvSpPr>
          <p:cNvPr id="7" name="Title 1">
            <a:extLst>
              <a:ext uri="{FF2B5EF4-FFF2-40B4-BE49-F238E27FC236}">
                <a16:creationId xmlns:a16="http://schemas.microsoft.com/office/drawing/2014/main" id="{82669135-9191-4243-8716-BB1539319372}"/>
              </a:ext>
            </a:extLst>
          </p:cNvPr>
          <p:cNvSpPr>
            <a:spLocks noGrp="1"/>
          </p:cNvSpPr>
          <p:nvPr>
            <p:ph type="ctrTitle" hasCustomPrompt="1"/>
          </p:nvPr>
        </p:nvSpPr>
        <p:spPr>
          <a:xfrm>
            <a:off x="8128001" y="4988728"/>
            <a:ext cx="6753340" cy="2303185"/>
          </a:xfrm>
        </p:spPr>
        <p:txBody>
          <a:bodyPr anchor="b">
            <a:normAutofit/>
          </a:bodyPr>
          <a:lstStyle>
            <a:lvl1pPr algn="ctr">
              <a:defRPr sz="5867" b="0" i="0">
                <a:solidFill>
                  <a:schemeClr val="tx1"/>
                </a:solidFill>
              </a:defRPr>
            </a:lvl1pPr>
          </a:lstStyle>
          <a:p>
            <a:r>
              <a:rPr lang="en-US"/>
              <a:t>Name of Employer</a:t>
            </a:r>
            <a:endParaRPr lang="en-GB"/>
          </a:p>
        </p:txBody>
      </p:sp>
      <p:sp>
        <p:nvSpPr>
          <p:cNvPr id="8" name="Subtitle 2">
            <a:extLst>
              <a:ext uri="{FF2B5EF4-FFF2-40B4-BE49-F238E27FC236}">
                <a16:creationId xmlns:a16="http://schemas.microsoft.com/office/drawing/2014/main" id="{F756CE9D-5624-4824-ACBF-618DCA42B340}"/>
              </a:ext>
            </a:extLst>
          </p:cNvPr>
          <p:cNvSpPr>
            <a:spLocks noGrp="1"/>
          </p:cNvSpPr>
          <p:nvPr>
            <p:ph type="subTitle" idx="1" hasCustomPrompt="1"/>
          </p:nvPr>
        </p:nvSpPr>
        <p:spPr>
          <a:xfrm>
            <a:off x="8314267" y="7338858"/>
            <a:ext cx="6753340" cy="486833"/>
          </a:xfrm>
        </p:spPr>
        <p:txBody>
          <a:bodyPr>
            <a:normAutofit/>
          </a:bodyPr>
          <a:lstStyle>
            <a:lvl1pPr marL="0" indent="0" algn="l">
              <a:buNone/>
              <a:defRPr sz="2933">
                <a:solidFill>
                  <a:schemeClr val="tx1"/>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Role || Company</a:t>
            </a:r>
            <a:endParaRPr lang="en-GB"/>
          </a:p>
        </p:txBody>
      </p:sp>
      <p:cxnSp>
        <p:nvCxnSpPr>
          <p:cNvPr id="13" name="Straight Connector 12">
            <a:extLst>
              <a:ext uri="{FF2B5EF4-FFF2-40B4-BE49-F238E27FC236}">
                <a16:creationId xmlns:a16="http://schemas.microsoft.com/office/drawing/2014/main" id="{B47CD54F-7BA4-3F4F-985E-1DC1C6F1013C}"/>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4295D4B1-D801-1949-98AD-9CAC0C9890A4}"/>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1" name="Footer Placeholder 4">
            <a:extLst>
              <a:ext uri="{FF2B5EF4-FFF2-40B4-BE49-F238E27FC236}">
                <a16:creationId xmlns:a16="http://schemas.microsoft.com/office/drawing/2014/main" id="{70B77401-4C3C-434D-8C2F-4F124908B6F1}"/>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5" name="Slide Number Placeholder 5">
            <a:extLst>
              <a:ext uri="{FF2B5EF4-FFF2-40B4-BE49-F238E27FC236}">
                <a16:creationId xmlns:a16="http://schemas.microsoft.com/office/drawing/2014/main" id="{9AFC80D3-CED1-D84B-B295-D157B7E3DB2D}"/>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092859037"/>
      </p:ext>
    </p:extLst>
  </p:cSld>
  <p:clrMapOvr>
    <a:overrideClrMapping bg1="dk1" tx1="lt1" bg2="dk2" tx2="lt2" accent1="accent1" accent2="accent2" accent3="accent3" accent4="accent4" accent5="accent5" accent6="accent6" hlink="hlink" folHlink="folHlink"/>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Quote Layout">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3674432" y="3110928"/>
            <a:ext cx="8907137" cy="2303185"/>
          </a:xfrm>
        </p:spPr>
        <p:txBody>
          <a:bodyPr anchor="ctr">
            <a:normAutofit/>
          </a:bodyPr>
          <a:lstStyle>
            <a:lvl1pPr algn="ctr">
              <a:defRPr sz="5867" b="0" i="1">
                <a:solidFill>
                  <a:schemeClr val="accent4"/>
                </a:solidFill>
              </a:defRPr>
            </a:lvl1pPr>
          </a:lstStyle>
          <a:p>
            <a:r>
              <a:rPr lang="en-US"/>
              <a:t>“Quote goes in this space.”</a:t>
            </a:r>
            <a:endParaRPr lang="en-GB"/>
          </a:p>
        </p:txBody>
      </p:sp>
      <p:sp>
        <p:nvSpPr>
          <p:cNvPr id="7" name="Text Placeholder 6">
            <a:extLst>
              <a:ext uri="{FF2B5EF4-FFF2-40B4-BE49-F238E27FC236}">
                <a16:creationId xmlns:a16="http://schemas.microsoft.com/office/drawing/2014/main" id="{A5609AC1-B165-4266-AC17-4F37BE2DD358}"/>
              </a:ext>
            </a:extLst>
          </p:cNvPr>
          <p:cNvSpPr>
            <a:spLocks noGrp="1"/>
          </p:cNvSpPr>
          <p:nvPr>
            <p:ph type="body" sz="quarter" idx="13" hasCustomPrompt="1"/>
          </p:nvPr>
        </p:nvSpPr>
        <p:spPr>
          <a:xfrm>
            <a:off x="6719977" y="5440807"/>
            <a:ext cx="2816047" cy="427567"/>
          </a:xfrm>
        </p:spPr>
        <p:txBody>
          <a:bodyPr>
            <a:noAutofit/>
          </a:bodyPr>
          <a:lstStyle>
            <a:lvl1pPr marL="0" indent="0">
              <a:buNone/>
              <a:defRPr sz="2400">
                <a:solidFill>
                  <a:schemeClr val="bg1"/>
                </a:solidFill>
              </a:defRPr>
            </a:lvl1pPr>
          </a:lstStyle>
          <a:p>
            <a:pPr lvl="0"/>
            <a:r>
              <a:rPr lang="en-US"/>
              <a:t>Name || Company</a:t>
            </a:r>
            <a:endParaRPr lang="en-GB"/>
          </a:p>
        </p:txBody>
      </p:sp>
      <p:cxnSp>
        <p:nvCxnSpPr>
          <p:cNvPr id="11" name="Straight Connector 10">
            <a:extLst>
              <a:ext uri="{FF2B5EF4-FFF2-40B4-BE49-F238E27FC236}">
                <a16:creationId xmlns:a16="http://schemas.microsoft.com/office/drawing/2014/main" id="{F7EC9F5C-FCD7-A44D-90FE-E36F5AA85630}"/>
              </a:ext>
            </a:extLst>
          </p:cNvPr>
          <p:cNvCxnSpPr>
            <a:cxnSpLocks/>
          </p:cNvCxnSpPr>
          <p:nvPr userDrawn="1"/>
        </p:nvCxnSpPr>
        <p:spPr>
          <a:xfrm>
            <a:off x="1209468" y="8172400"/>
            <a:ext cx="13831300"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870455D3-005F-BF44-812D-4E70A1013335}"/>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9" name="Footer Placeholder 4">
            <a:extLst>
              <a:ext uri="{FF2B5EF4-FFF2-40B4-BE49-F238E27FC236}">
                <a16:creationId xmlns:a16="http://schemas.microsoft.com/office/drawing/2014/main" id="{87E0F78A-AA99-494C-8DE6-D1F16D54EA3E}"/>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0" name="Slide Number Placeholder 5">
            <a:extLst>
              <a:ext uri="{FF2B5EF4-FFF2-40B4-BE49-F238E27FC236}">
                <a16:creationId xmlns:a16="http://schemas.microsoft.com/office/drawing/2014/main" id="{BF34D970-913D-0140-8244-CB7EF8777F67}"/>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76494876"/>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hank You Slide">
    <p:bg>
      <p:bgPr>
        <a:solidFill>
          <a:schemeClr val="tx2"/>
        </a:solidFill>
        <a:effectLst/>
      </p:bgPr>
    </p:bg>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498BE55A-3C5A-41CA-9ED0-9FA29FAED302}"/>
              </a:ext>
            </a:extLst>
          </p:cNvPr>
          <p:cNvCxnSpPr>
            <a:cxnSpLocks/>
          </p:cNvCxnSpPr>
          <p:nvPr userDrawn="1"/>
        </p:nvCxnSpPr>
        <p:spPr>
          <a:xfrm>
            <a:off x="1094141" y="0"/>
            <a:ext cx="0" cy="50292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cxnSp>
        <p:nvCxnSpPr>
          <p:cNvPr id="9" name="Straight Connector 8">
            <a:extLst>
              <a:ext uri="{FF2B5EF4-FFF2-40B4-BE49-F238E27FC236}">
                <a16:creationId xmlns:a16="http://schemas.microsoft.com/office/drawing/2014/main" id="{7F1EB68D-101D-4B9F-9F67-FA349EB46DFE}"/>
              </a:ext>
            </a:extLst>
          </p:cNvPr>
          <p:cNvCxnSpPr>
            <a:cxnSpLocks/>
          </p:cNvCxnSpPr>
          <p:nvPr userDrawn="1"/>
        </p:nvCxnSpPr>
        <p:spPr>
          <a:xfrm>
            <a:off x="1025561" y="0"/>
            <a:ext cx="0" cy="5029200"/>
          </a:xfrm>
          <a:prstGeom prst="line">
            <a:avLst/>
          </a:prstGeom>
          <a:ln>
            <a:solidFill>
              <a:schemeClr val="bg1"/>
            </a:solidFill>
          </a:ln>
        </p:spPr>
        <p:style>
          <a:lnRef idx="3">
            <a:schemeClr val="accent3"/>
          </a:lnRef>
          <a:fillRef idx="0">
            <a:schemeClr val="accent3"/>
          </a:fillRef>
          <a:effectRef idx="2">
            <a:schemeClr val="accent3"/>
          </a:effectRef>
          <a:fontRef idx="minor">
            <a:schemeClr val="tx1"/>
          </a:fontRef>
        </p:style>
      </p:cxnSp>
      <p:sp>
        <p:nvSpPr>
          <p:cNvPr id="10" name="Text Placeholder 13">
            <a:extLst>
              <a:ext uri="{FF2B5EF4-FFF2-40B4-BE49-F238E27FC236}">
                <a16:creationId xmlns:a16="http://schemas.microsoft.com/office/drawing/2014/main" id="{18C7139A-520F-48AF-A5AC-37FA09E8B66C}"/>
              </a:ext>
            </a:extLst>
          </p:cNvPr>
          <p:cNvSpPr>
            <a:spLocks noGrp="1"/>
          </p:cNvSpPr>
          <p:nvPr>
            <p:ph type="body" sz="quarter" idx="13" hasCustomPrompt="1"/>
          </p:nvPr>
        </p:nvSpPr>
        <p:spPr>
          <a:xfrm>
            <a:off x="1204932" y="3475228"/>
            <a:ext cx="2315634" cy="697455"/>
          </a:xfrm>
        </p:spPr>
        <p:txBody>
          <a:bodyPr>
            <a:normAutofit/>
          </a:bodyPr>
          <a:lstStyle>
            <a:lvl1pPr marL="0" indent="0">
              <a:buNone/>
              <a:defRPr sz="4600" b="0" cap="all" baseline="0">
                <a:solidFill>
                  <a:schemeClr val="bg1"/>
                </a:solidFill>
              </a:defRPr>
            </a:lvl1pPr>
          </a:lstStyle>
          <a:p>
            <a:pPr lvl="0"/>
            <a:r>
              <a:rPr lang="en-US"/>
              <a:t>Thank</a:t>
            </a:r>
          </a:p>
          <a:p>
            <a:pPr lvl="0"/>
            <a:endParaRPr lang="en-GB"/>
          </a:p>
        </p:txBody>
      </p:sp>
      <p:sp>
        <p:nvSpPr>
          <p:cNvPr id="12" name="Text Placeholder 19">
            <a:extLst>
              <a:ext uri="{FF2B5EF4-FFF2-40B4-BE49-F238E27FC236}">
                <a16:creationId xmlns:a16="http://schemas.microsoft.com/office/drawing/2014/main" id="{11E33066-9D68-4BA7-BE64-0ADF0181CF98}"/>
              </a:ext>
            </a:extLst>
          </p:cNvPr>
          <p:cNvSpPr>
            <a:spLocks noGrp="1"/>
          </p:cNvSpPr>
          <p:nvPr>
            <p:ph type="body" sz="quarter" idx="18" hasCustomPrompt="1"/>
          </p:nvPr>
        </p:nvSpPr>
        <p:spPr>
          <a:xfrm>
            <a:off x="1204932" y="4328583"/>
            <a:ext cx="5642241" cy="486833"/>
          </a:xfrm>
        </p:spPr>
        <p:txBody>
          <a:bodyPr>
            <a:normAutofit/>
          </a:bodyPr>
          <a:lstStyle>
            <a:lvl1pPr marL="0" indent="0">
              <a:buNone/>
              <a:defRPr sz="2300" b="1">
                <a:solidFill>
                  <a:schemeClr val="accent1"/>
                </a:solidFill>
              </a:defRPr>
            </a:lvl1pPr>
          </a:lstStyle>
          <a:p>
            <a:pPr lvl="0"/>
            <a:r>
              <a:rPr lang="en-US"/>
              <a:t>For more information, contact:</a:t>
            </a:r>
          </a:p>
        </p:txBody>
      </p:sp>
      <p:sp>
        <p:nvSpPr>
          <p:cNvPr id="13" name="Text Placeholder 13">
            <a:extLst>
              <a:ext uri="{FF2B5EF4-FFF2-40B4-BE49-F238E27FC236}">
                <a16:creationId xmlns:a16="http://schemas.microsoft.com/office/drawing/2014/main" id="{FDBC726C-BC21-4452-83A3-E5CAF0F0BA7C}"/>
              </a:ext>
            </a:extLst>
          </p:cNvPr>
          <p:cNvSpPr>
            <a:spLocks noGrp="1"/>
          </p:cNvSpPr>
          <p:nvPr>
            <p:ph type="body" sz="quarter" idx="19" hasCustomPrompt="1"/>
          </p:nvPr>
        </p:nvSpPr>
        <p:spPr>
          <a:xfrm>
            <a:off x="3303464" y="3475227"/>
            <a:ext cx="2315644" cy="697455"/>
          </a:xfrm>
        </p:spPr>
        <p:txBody>
          <a:bodyPr>
            <a:normAutofit/>
          </a:bodyPr>
          <a:lstStyle>
            <a:lvl1pPr marL="0" indent="0">
              <a:buNone/>
              <a:defRPr sz="4600" b="1" cap="all" baseline="0">
                <a:solidFill>
                  <a:schemeClr val="bg1"/>
                </a:solidFill>
              </a:defRPr>
            </a:lvl1pPr>
          </a:lstStyle>
          <a:p>
            <a:pPr lvl="0"/>
            <a:r>
              <a:rPr lang="en-US"/>
              <a:t>You</a:t>
            </a:r>
          </a:p>
          <a:p>
            <a:pPr lvl="0"/>
            <a:endParaRPr lang="en-GB"/>
          </a:p>
        </p:txBody>
      </p:sp>
      <p:sp>
        <p:nvSpPr>
          <p:cNvPr id="14" name="Text Placeholder 19">
            <a:extLst>
              <a:ext uri="{FF2B5EF4-FFF2-40B4-BE49-F238E27FC236}">
                <a16:creationId xmlns:a16="http://schemas.microsoft.com/office/drawing/2014/main" id="{A718052C-C9A1-4074-8991-B6475AA029F4}"/>
              </a:ext>
            </a:extLst>
          </p:cNvPr>
          <p:cNvSpPr>
            <a:spLocks noGrp="1"/>
          </p:cNvSpPr>
          <p:nvPr>
            <p:ph type="body" sz="quarter" idx="20" hasCustomPrompt="1"/>
          </p:nvPr>
        </p:nvSpPr>
        <p:spPr>
          <a:xfrm>
            <a:off x="1204932" y="4724065"/>
            <a:ext cx="5642241" cy="486833"/>
          </a:xfrm>
        </p:spPr>
        <p:txBody>
          <a:bodyPr>
            <a:normAutofit/>
          </a:bodyPr>
          <a:lstStyle>
            <a:lvl1pPr marL="0" indent="0">
              <a:buNone/>
              <a:defRPr sz="2300" b="0">
                <a:solidFill>
                  <a:schemeClr val="accent1"/>
                </a:solidFill>
              </a:defRPr>
            </a:lvl1pPr>
          </a:lstStyle>
          <a:p>
            <a:pPr lvl="0"/>
            <a:r>
              <a:rPr lang="en-US"/>
              <a:t>Persons.name@company.com</a:t>
            </a:r>
          </a:p>
        </p:txBody>
      </p:sp>
      <p:pic>
        <p:nvPicPr>
          <p:cNvPr id="15" name="Picture 14">
            <a:extLst>
              <a:ext uri="{FF2B5EF4-FFF2-40B4-BE49-F238E27FC236}">
                <a16:creationId xmlns:a16="http://schemas.microsoft.com/office/drawing/2014/main" id="{BC0B1708-7FAE-9E44-AFD8-FFC12A9E96BE}"/>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355683251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7FC8B8-0A74-4353-AFA1-0CA2B0918ED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D79F016F-1375-4216-98A4-CC52D1C342C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8F08C9A-9D4E-4C41-9A64-1799D3F11F0F}"/>
              </a:ext>
            </a:extLst>
          </p:cNvPr>
          <p:cNvSpPr>
            <a:spLocks noGrp="1"/>
          </p:cNvSpPr>
          <p:nvPr>
            <p:ph type="dt" sz="half" idx="10"/>
          </p:nvPr>
        </p:nvSpPr>
        <p:spPr/>
        <p:txBody>
          <a:bodyPr/>
          <a:lstStyle/>
          <a:p>
            <a:fld id="{936B4EE6-45FD-4498-B8C2-91BC04128C21}" type="datetime1">
              <a:rPr lang="en-GB" smtClean="0"/>
              <a:t>03/11/2023</a:t>
            </a:fld>
            <a:endParaRPr lang="en-GB"/>
          </a:p>
        </p:txBody>
      </p:sp>
      <p:sp>
        <p:nvSpPr>
          <p:cNvPr id="5" name="Footer Placeholder 4">
            <a:extLst>
              <a:ext uri="{FF2B5EF4-FFF2-40B4-BE49-F238E27FC236}">
                <a16:creationId xmlns:a16="http://schemas.microsoft.com/office/drawing/2014/main" id="{9F558834-691A-459D-B3E5-E4900C4C1B7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C337201-5144-4336-A9DF-4305DD307097}"/>
              </a:ext>
            </a:extLst>
          </p:cNvPr>
          <p:cNvSpPr>
            <a:spLocks noGrp="1"/>
          </p:cNvSpPr>
          <p:nvPr>
            <p:ph type="sldNum" sz="quarter" idx="12"/>
          </p:nvPr>
        </p:nvSpPr>
        <p:spPr/>
        <p:txBody>
          <a:bodyPr/>
          <a:lstStyle/>
          <a:p>
            <a:fld id="{27355F34-D928-4933-AEEF-DCC3DF458A68}" type="slidenum">
              <a:rPr lang="en-GB" smtClean="0"/>
              <a:t>‹#›</a:t>
            </a:fld>
            <a:endParaRPr lang="en-GB"/>
          </a:p>
        </p:txBody>
      </p:sp>
    </p:spTree>
    <p:extLst>
      <p:ext uri="{BB962C8B-B14F-4D97-AF65-F5344CB8AC3E}">
        <p14:creationId xmlns:p14="http://schemas.microsoft.com/office/powerpoint/2010/main" val="1126479203"/>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B806A5-D9DF-4F71-BA92-0E35910FA1B2}"/>
              </a:ext>
            </a:extLst>
          </p:cNvPr>
          <p:cNvSpPr>
            <a:spLocks noGrp="1"/>
          </p:cNvSpPr>
          <p:nvPr>
            <p:ph type="ctrTitle"/>
          </p:nvPr>
        </p:nvSpPr>
        <p:spPr>
          <a:xfrm>
            <a:off x="2032000" y="1496485"/>
            <a:ext cx="12192000" cy="3183467"/>
          </a:xfrm>
        </p:spPr>
        <p:txBody>
          <a:bodyPr anchor="b"/>
          <a:lstStyle>
            <a:lvl1pPr algn="ctr">
              <a:defRPr sz="8000"/>
            </a:lvl1pPr>
          </a:lstStyle>
          <a:p>
            <a:r>
              <a:rPr lang="en-US"/>
              <a:t>Click to edit Master title style</a:t>
            </a:r>
            <a:endParaRPr lang="en-GB"/>
          </a:p>
        </p:txBody>
      </p:sp>
      <p:sp>
        <p:nvSpPr>
          <p:cNvPr id="3" name="Subtitle 2">
            <a:extLst>
              <a:ext uri="{FF2B5EF4-FFF2-40B4-BE49-F238E27FC236}">
                <a16:creationId xmlns:a16="http://schemas.microsoft.com/office/drawing/2014/main" id="{CF1EF6BE-8805-40FC-A50D-0FF4816B0BDC}"/>
              </a:ext>
            </a:extLst>
          </p:cNvPr>
          <p:cNvSpPr>
            <a:spLocks noGrp="1"/>
          </p:cNvSpPr>
          <p:nvPr>
            <p:ph type="subTitle" idx="1"/>
          </p:nvPr>
        </p:nvSpPr>
        <p:spPr>
          <a:xfrm>
            <a:off x="2032000" y="4802717"/>
            <a:ext cx="12192000" cy="2207683"/>
          </a:xfrm>
        </p:spPr>
        <p:txBody>
          <a:bodyPr/>
          <a:lstStyle>
            <a:lvl1pPr marL="0" indent="0" algn="ctr">
              <a:buNone/>
              <a:defRPr sz="3200"/>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BAC50FC4-EC65-4817-A0D5-F45A0ACF11A8}"/>
              </a:ext>
            </a:extLst>
          </p:cNvPr>
          <p:cNvSpPr>
            <a:spLocks noGrp="1"/>
          </p:cNvSpPr>
          <p:nvPr>
            <p:ph type="dt" sz="half" idx="10"/>
          </p:nvPr>
        </p:nvSpPr>
        <p:spPr/>
        <p:txBody>
          <a:bodyPr/>
          <a:lstStyle/>
          <a:p>
            <a:fld id="{BA682C57-CCDA-408C-94A8-C13BA52E3345}" type="datetimeFigureOut">
              <a:rPr lang="en-GB" smtClean="0"/>
              <a:t>03/11/2023</a:t>
            </a:fld>
            <a:endParaRPr lang="en-GB"/>
          </a:p>
        </p:txBody>
      </p:sp>
      <p:sp>
        <p:nvSpPr>
          <p:cNvPr id="5" name="Footer Placeholder 4">
            <a:extLst>
              <a:ext uri="{FF2B5EF4-FFF2-40B4-BE49-F238E27FC236}">
                <a16:creationId xmlns:a16="http://schemas.microsoft.com/office/drawing/2014/main" id="{77093D5F-AFD3-498B-8B02-614A4A9414B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9251154-DFCB-41E3-A097-1A1E410DCA9A}"/>
              </a:ext>
            </a:extLst>
          </p:cNvPr>
          <p:cNvSpPr>
            <a:spLocks noGrp="1"/>
          </p:cNvSpPr>
          <p:nvPr>
            <p:ph type="sldNum" sz="quarter" idx="12"/>
          </p:nvPr>
        </p:nvSpPr>
        <p:spPr/>
        <p:txBody>
          <a:bodyPr/>
          <a:lstStyle/>
          <a:p>
            <a:fld id="{45013221-454E-4489-B2D7-6AC94B844981}" type="slidenum">
              <a:rPr lang="en-GB" smtClean="0"/>
              <a:t>‹#›</a:t>
            </a:fld>
            <a:endParaRPr lang="en-GB"/>
          </a:p>
        </p:txBody>
      </p:sp>
    </p:spTree>
    <p:extLst>
      <p:ext uri="{BB962C8B-B14F-4D97-AF65-F5344CB8AC3E}">
        <p14:creationId xmlns:p14="http://schemas.microsoft.com/office/powerpoint/2010/main" val="36822594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Title Slide_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BF03499-BC3D-E141-8BE6-7DED6A337EF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2"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ECBC6627-C78A-694D-BC79-053672537CB7}"/>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34954" y="7668344"/>
            <a:ext cx="3699259" cy="840898"/>
          </a:xfrm>
          <a:prstGeom prst="rect">
            <a:avLst/>
          </a:prstGeom>
        </p:spPr>
      </p:pic>
    </p:spTree>
    <p:extLst>
      <p:ext uri="{BB962C8B-B14F-4D97-AF65-F5344CB8AC3E}">
        <p14:creationId xmlns:p14="http://schemas.microsoft.com/office/powerpoint/2010/main" val="190349606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B806A5-D9DF-4F71-BA92-0E35910FA1B2}"/>
              </a:ext>
            </a:extLst>
          </p:cNvPr>
          <p:cNvSpPr>
            <a:spLocks noGrp="1"/>
          </p:cNvSpPr>
          <p:nvPr>
            <p:ph type="ctrTitle"/>
          </p:nvPr>
        </p:nvSpPr>
        <p:spPr>
          <a:xfrm>
            <a:off x="2032000" y="1496484"/>
            <a:ext cx="12192000" cy="3183467"/>
          </a:xfrm>
        </p:spPr>
        <p:txBody>
          <a:bodyPr anchor="b"/>
          <a:lstStyle>
            <a:lvl1pPr algn="ctr">
              <a:defRPr sz="8000"/>
            </a:lvl1pPr>
          </a:lstStyle>
          <a:p>
            <a:r>
              <a:rPr lang="en-US"/>
              <a:t>Click to edit Master title style</a:t>
            </a:r>
            <a:endParaRPr lang="en-GB"/>
          </a:p>
        </p:txBody>
      </p:sp>
      <p:sp>
        <p:nvSpPr>
          <p:cNvPr id="3" name="Subtitle 2">
            <a:extLst>
              <a:ext uri="{FF2B5EF4-FFF2-40B4-BE49-F238E27FC236}">
                <a16:creationId xmlns:a16="http://schemas.microsoft.com/office/drawing/2014/main" id="{CF1EF6BE-8805-40FC-A50D-0FF4816B0BDC}"/>
              </a:ext>
            </a:extLst>
          </p:cNvPr>
          <p:cNvSpPr>
            <a:spLocks noGrp="1"/>
          </p:cNvSpPr>
          <p:nvPr>
            <p:ph type="subTitle" idx="1"/>
          </p:nvPr>
        </p:nvSpPr>
        <p:spPr>
          <a:xfrm>
            <a:off x="2032000" y="4802717"/>
            <a:ext cx="12192000" cy="2207683"/>
          </a:xfrm>
        </p:spPr>
        <p:txBody>
          <a:bodyPr/>
          <a:lstStyle>
            <a:lvl1pPr marL="0" indent="0" algn="ctr">
              <a:buNone/>
              <a:defRPr sz="3200"/>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BAC50FC4-EC65-4817-A0D5-F45A0ACF11A8}"/>
              </a:ext>
            </a:extLst>
          </p:cNvPr>
          <p:cNvSpPr>
            <a:spLocks noGrp="1"/>
          </p:cNvSpPr>
          <p:nvPr>
            <p:ph type="dt" sz="half" idx="10"/>
          </p:nvPr>
        </p:nvSpPr>
        <p:spPr/>
        <p:txBody>
          <a:bodyPr/>
          <a:lstStyle/>
          <a:p>
            <a:fld id="{BA682C57-CCDA-408C-94A8-C13BA52E3345}" type="datetimeFigureOut">
              <a:rPr lang="en-GB" smtClean="0"/>
              <a:t>03/11/2023</a:t>
            </a:fld>
            <a:endParaRPr lang="en-GB"/>
          </a:p>
        </p:txBody>
      </p:sp>
      <p:sp>
        <p:nvSpPr>
          <p:cNvPr id="5" name="Footer Placeholder 4">
            <a:extLst>
              <a:ext uri="{FF2B5EF4-FFF2-40B4-BE49-F238E27FC236}">
                <a16:creationId xmlns:a16="http://schemas.microsoft.com/office/drawing/2014/main" id="{77093D5F-AFD3-498B-8B02-614A4A9414B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9251154-DFCB-41E3-A097-1A1E410DCA9A}"/>
              </a:ext>
            </a:extLst>
          </p:cNvPr>
          <p:cNvSpPr>
            <a:spLocks noGrp="1"/>
          </p:cNvSpPr>
          <p:nvPr>
            <p:ph type="sldNum" sz="quarter" idx="12"/>
          </p:nvPr>
        </p:nvSpPr>
        <p:spPr/>
        <p:txBody>
          <a:bodyPr/>
          <a:lstStyle/>
          <a:p>
            <a:fld id="{45013221-454E-4489-B2D7-6AC94B844981}" type="slidenum">
              <a:rPr lang="en-GB" smtClean="0"/>
              <a:t>‹#›</a:t>
            </a:fld>
            <a:endParaRPr lang="en-GB"/>
          </a:p>
        </p:txBody>
      </p:sp>
    </p:spTree>
    <p:extLst>
      <p:ext uri="{BB962C8B-B14F-4D97-AF65-F5344CB8AC3E}">
        <p14:creationId xmlns:p14="http://schemas.microsoft.com/office/powerpoint/2010/main" val="3682259491"/>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1_Thank You Slide">
    <p:bg>
      <p:bgPr>
        <a:solidFill>
          <a:schemeClr val="bg1"/>
        </a:solidFill>
        <a:effectLst/>
      </p:bgPr>
    </p:bg>
    <p:spTree>
      <p:nvGrpSpPr>
        <p:cNvPr id="1" name=""/>
        <p:cNvGrpSpPr/>
        <p:nvPr/>
      </p:nvGrpSpPr>
      <p:grpSpPr>
        <a:xfrm>
          <a:off x="0" y="0"/>
          <a:ext cx="0" cy="0"/>
          <a:chOff x="0" y="0"/>
          <a:chExt cx="0" cy="0"/>
        </a:xfrm>
      </p:grpSpPr>
      <p:pic>
        <p:nvPicPr>
          <p:cNvPr id="15" name="Graphic 14">
            <a:extLst>
              <a:ext uri="{FF2B5EF4-FFF2-40B4-BE49-F238E27FC236}">
                <a16:creationId xmlns:a16="http://schemas.microsoft.com/office/drawing/2014/main" id="{18E499D5-79E9-6843-B5A7-2A3F836E8D27}"/>
              </a:ext>
            </a:extLst>
          </p:cNvPr>
          <p:cNvPicPr>
            <a:picLocks noChangeAspect="1"/>
          </p:cNvPicPr>
          <p:nvPr userDrawn="1"/>
        </p:nvPicPr>
        <p:blipFill>
          <a:blip r:embed="rId2" cstate="email">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99798" y="1987854"/>
            <a:ext cx="1346653" cy="1346653"/>
          </a:xfrm>
          <a:prstGeom prst="rect">
            <a:avLst/>
          </a:prstGeom>
        </p:spPr>
      </p:pic>
      <p:pic>
        <p:nvPicPr>
          <p:cNvPr id="16" name="Graphic 15">
            <a:extLst>
              <a:ext uri="{FF2B5EF4-FFF2-40B4-BE49-F238E27FC236}">
                <a16:creationId xmlns:a16="http://schemas.microsoft.com/office/drawing/2014/main" id="{11748F1A-4DED-9349-B944-BD9703B389E5}"/>
              </a:ext>
            </a:extLst>
          </p:cNvPr>
          <p:cNvPicPr>
            <a:picLocks noChangeAspect="1"/>
          </p:cNvPicPr>
          <p:nvPr userDrawn="1"/>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622592" y="1987854"/>
            <a:ext cx="1346653" cy="1346653"/>
          </a:xfrm>
          <a:prstGeom prst="rect">
            <a:avLst/>
          </a:prstGeom>
        </p:spPr>
      </p:pic>
      <p:pic>
        <p:nvPicPr>
          <p:cNvPr id="17" name="Graphic 16">
            <a:extLst>
              <a:ext uri="{FF2B5EF4-FFF2-40B4-BE49-F238E27FC236}">
                <a16:creationId xmlns:a16="http://schemas.microsoft.com/office/drawing/2014/main" id="{F9D47CBE-153F-3845-AB14-0F29C7E0E5BB}"/>
              </a:ext>
            </a:extLst>
          </p:cNvPr>
          <p:cNvPicPr>
            <a:picLocks noChangeAspect="1"/>
          </p:cNvPicPr>
          <p:nvPr userDrawn="1"/>
        </p:nvPicPr>
        <p:blipFill>
          <a:blip r:embed="rId6" cstate="email">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245385" y="1987854"/>
            <a:ext cx="1346653" cy="1346653"/>
          </a:xfrm>
          <a:prstGeom prst="rect">
            <a:avLst/>
          </a:prstGeom>
        </p:spPr>
      </p:pic>
      <p:pic>
        <p:nvPicPr>
          <p:cNvPr id="18" name="Graphic 17">
            <a:extLst>
              <a:ext uri="{FF2B5EF4-FFF2-40B4-BE49-F238E27FC236}">
                <a16:creationId xmlns:a16="http://schemas.microsoft.com/office/drawing/2014/main" id="{D0F05230-44A9-5F47-AC5C-01BAF9B14343}"/>
              </a:ext>
            </a:extLst>
          </p:cNvPr>
          <p:cNvPicPr>
            <a:picLocks noChangeAspect="1"/>
          </p:cNvPicPr>
          <p:nvPr userDrawn="1"/>
        </p:nvPicPr>
        <p:blipFill>
          <a:blip r:embed="rId8" cstate="email">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5868179" y="1987854"/>
            <a:ext cx="1346653" cy="1346653"/>
          </a:xfrm>
          <a:prstGeom prst="rect">
            <a:avLst/>
          </a:prstGeom>
        </p:spPr>
      </p:pic>
      <p:pic>
        <p:nvPicPr>
          <p:cNvPr id="19" name="Graphic 18">
            <a:extLst>
              <a:ext uri="{FF2B5EF4-FFF2-40B4-BE49-F238E27FC236}">
                <a16:creationId xmlns:a16="http://schemas.microsoft.com/office/drawing/2014/main" id="{BE48114C-FD47-7244-A980-C74EEC3CAD6F}"/>
              </a:ext>
            </a:extLst>
          </p:cNvPr>
          <p:cNvPicPr>
            <a:picLocks noChangeAspect="1"/>
          </p:cNvPicPr>
          <p:nvPr userDrawn="1"/>
        </p:nvPicPr>
        <p:blipFill>
          <a:blip r:embed="rId10" cstate="email">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7490973" y="1987854"/>
            <a:ext cx="1346653" cy="1346653"/>
          </a:xfrm>
          <a:prstGeom prst="rect">
            <a:avLst/>
          </a:prstGeom>
        </p:spPr>
      </p:pic>
      <p:pic>
        <p:nvPicPr>
          <p:cNvPr id="20" name="Graphic 19">
            <a:extLst>
              <a:ext uri="{FF2B5EF4-FFF2-40B4-BE49-F238E27FC236}">
                <a16:creationId xmlns:a16="http://schemas.microsoft.com/office/drawing/2014/main" id="{7553AE2F-27F8-E442-AC4C-5C48B07286AD}"/>
              </a:ext>
            </a:extLst>
          </p:cNvPr>
          <p:cNvPicPr>
            <a:picLocks noChangeAspect="1"/>
          </p:cNvPicPr>
          <p:nvPr userDrawn="1"/>
        </p:nvPicPr>
        <p:blipFill>
          <a:blip r:embed="rId12" cstate="email">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9113767" y="1987854"/>
            <a:ext cx="1346653" cy="1346653"/>
          </a:xfrm>
          <a:prstGeom prst="rect">
            <a:avLst/>
          </a:prstGeom>
        </p:spPr>
      </p:pic>
      <p:pic>
        <p:nvPicPr>
          <p:cNvPr id="21" name="Graphic 20">
            <a:extLst>
              <a:ext uri="{FF2B5EF4-FFF2-40B4-BE49-F238E27FC236}">
                <a16:creationId xmlns:a16="http://schemas.microsoft.com/office/drawing/2014/main" id="{6D87939B-C973-BB47-99F4-5476D2CCAC32}"/>
              </a:ext>
            </a:extLst>
          </p:cNvPr>
          <p:cNvPicPr>
            <a:picLocks noChangeAspect="1"/>
          </p:cNvPicPr>
          <p:nvPr userDrawn="1"/>
        </p:nvPicPr>
        <p:blipFill>
          <a:blip r:embed="rId14" cstate="email">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10736560" y="1987854"/>
            <a:ext cx="1346653" cy="1346653"/>
          </a:xfrm>
          <a:prstGeom prst="rect">
            <a:avLst/>
          </a:prstGeom>
        </p:spPr>
      </p:pic>
      <p:pic>
        <p:nvPicPr>
          <p:cNvPr id="22" name="Graphic 21">
            <a:extLst>
              <a:ext uri="{FF2B5EF4-FFF2-40B4-BE49-F238E27FC236}">
                <a16:creationId xmlns:a16="http://schemas.microsoft.com/office/drawing/2014/main" id="{EBA3CBEA-5BA7-C748-8F25-0022CA4EB5DF}"/>
              </a:ext>
            </a:extLst>
          </p:cNvPr>
          <p:cNvPicPr>
            <a:picLocks noChangeAspect="1"/>
          </p:cNvPicPr>
          <p:nvPr userDrawn="1"/>
        </p:nvPicPr>
        <p:blipFill>
          <a:blip r:embed="rId16" cstate="email">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12359354" y="1987854"/>
            <a:ext cx="1346653" cy="1346653"/>
          </a:xfrm>
          <a:prstGeom prst="rect">
            <a:avLst/>
          </a:prstGeom>
        </p:spPr>
      </p:pic>
      <p:pic>
        <p:nvPicPr>
          <p:cNvPr id="23" name="Graphic 22">
            <a:extLst>
              <a:ext uri="{FF2B5EF4-FFF2-40B4-BE49-F238E27FC236}">
                <a16:creationId xmlns:a16="http://schemas.microsoft.com/office/drawing/2014/main" id="{6EB822D8-5294-0946-9F16-5D3D968F304A}"/>
              </a:ext>
            </a:extLst>
          </p:cNvPr>
          <p:cNvPicPr>
            <a:picLocks noChangeAspect="1"/>
          </p:cNvPicPr>
          <p:nvPr userDrawn="1"/>
        </p:nvPicPr>
        <p:blipFill>
          <a:blip r:embed="rId18" cstate="email">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13982146" y="1987854"/>
            <a:ext cx="1346653" cy="1346653"/>
          </a:xfrm>
          <a:prstGeom prst="rect">
            <a:avLst/>
          </a:prstGeom>
        </p:spPr>
      </p:pic>
      <p:sp>
        <p:nvSpPr>
          <p:cNvPr id="24" name="Rectangle 23">
            <a:extLst>
              <a:ext uri="{FF2B5EF4-FFF2-40B4-BE49-F238E27FC236}">
                <a16:creationId xmlns:a16="http://schemas.microsoft.com/office/drawing/2014/main" id="{31A95CF3-126E-1A4D-BB4B-D0ACB3058268}"/>
              </a:ext>
            </a:extLst>
          </p:cNvPr>
          <p:cNvSpPr/>
          <p:nvPr userDrawn="1"/>
        </p:nvSpPr>
        <p:spPr>
          <a:xfrm>
            <a:off x="1247718" y="3334507"/>
            <a:ext cx="728798" cy="287826"/>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Awards</a:t>
            </a:r>
          </a:p>
        </p:txBody>
      </p:sp>
      <p:sp>
        <p:nvSpPr>
          <p:cNvPr id="25" name="Rectangle 24">
            <a:extLst>
              <a:ext uri="{FF2B5EF4-FFF2-40B4-BE49-F238E27FC236}">
                <a16:creationId xmlns:a16="http://schemas.microsoft.com/office/drawing/2014/main" id="{E4D195FA-1659-4B45-82B7-D3860D5DDD1B}"/>
              </a:ext>
            </a:extLst>
          </p:cNvPr>
          <p:cNvSpPr/>
          <p:nvPr userDrawn="1"/>
        </p:nvSpPr>
        <p:spPr>
          <a:xfrm>
            <a:off x="2908124" y="3334507"/>
            <a:ext cx="769334"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Building</a:t>
            </a:r>
          </a:p>
        </p:txBody>
      </p:sp>
      <p:sp>
        <p:nvSpPr>
          <p:cNvPr id="26" name="Rectangle 25">
            <a:extLst>
              <a:ext uri="{FF2B5EF4-FFF2-40B4-BE49-F238E27FC236}">
                <a16:creationId xmlns:a16="http://schemas.microsoft.com/office/drawing/2014/main" id="{D5C26754-B69A-094C-8D27-655A8BDF8B48}"/>
              </a:ext>
            </a:extLst>
          </p:cNvPr>
          <p:cNvSpPr/>
          <p:nvPr userDrawn="1"/>
        </p:nvSpPr>
        <p:spPr>
          <a:xfrm>
            <a:off x="4403626" y="3334507"/>
            <a:ext cx="1030176"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Businesses</a:t>
            </a:r>
          </a:p>
        </p:txBody>
      </p:sp>
      <p:sp>
        <p:nvSpPr>
          <p:cNvPr id="27" name="Rectangle 26">
            <a:extLst>
              <a:ext uri="{FF2B5EF4-FFF2-40B4-BE49-F238E27FC236}">
                <a16:creationId xmlns:a16="http://schemas.microsoft.com/office/drawing/2014/main" id="{3B84A32E-E3CA-3B4F-8A5E-4E585AEF0C40}"/>
              </a:ext>
            </a:extLst>
          </p:cNvPr>
          <p:cNvSpPr/>
          <p:nvPr userDrawn="1"/>
        </p:nvSpPr>
        <p:spPr>
          <a:xfrm>
            <a:off x="6191189" y="3334507"/>
            <a:ext cx="694378"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Capital</a:t>
            </a:r>
          </a:p>
        </p:txBody>
      </p:sp>
      <p:sp>
        <p:nvSpPr>
          <p:cNvPr id="28" name="Rectangle 27">
            <a:extLst>
              <a:ext uri="{FF2B5EF4-FFF2-40B4-BE49-F238E27FC236}">
                <a16:creationId xmlns:a16="http://schemas.microsoft.com/office/drawing/2014/main" id="{4F7F335E-D9CE-0740-9EE4-4DF7F411D9FB}"/>
              </a:ext>
            </a:extLst>
          </p:cNvPr>
          <p:cNvSpPr/>
          <p:nvPr userDrawn="1"/>
        </p:nvSpPr>
        <p:spPr>
          <a:xfrm>
            <a:off x="7494668" y="3334507"/>
            <a:ext cx="1362973"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Carbon Capture</a:t>
            </a:r>
          </a:p>
        </p:txBody>
      </p:sp>
      <p:sp>
        <p:nvSpPr>
          <p:cNvPr id="29" name="Rectangle 28">
            <a:extLst>
              <a:ext uri="{FF2B5EF4-FFF2-40B4-BE49-F238E27FC236}">
                <a16:creationId xmlns:a16="http://schemas.microsoft.com/office/drawing/2014/main" id="{60BC1B30-BB22-764F-B2BD-6669079F9BE9}"/>
              </a:ext>
            </a:extLst>
          </p:cNvPr>
          <p:cNvSpPr/>
          <p:nvPr userDrawn="1"/>
        </p:nvSpPr>
        <p:spPr>
          <a:xfrm>
            <a:off x="9530458" y="3334507"/>
            <a:ext cx="536974"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Click</a:t>
            </a:r>
          </a:p>
        </p:txBody>
      </p:sp>
      <p:sp>
        <p:nvSpPr>
          <p:cNvPr id="30" name="Rectangle 29">
            <a:extLst>
              <a:ext uri="{FF2B5EF4-FFF2-40B4-BE49-F238E27FC236}">
                <a16:creationId xmlns:a16="http://schemas.microsoft.com/office/drawing/2014/main" id="{3B598EF4-2780-0C4F-94A2-72882F1EDB0C}"/>
              </a:ext>
            </a:extLst>
          </p:cNvPr>
          <p:cNvSpPr/>
          <p:nvPr userDrawn="1"/>
        </p:nvSpPr>
        <p:spPr>
          <a:xfrm>
            <a:off x="10727271" y="3334507"/>
            <a:ext cx="1382461"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err="1">
                <a:ln>
                  <a:noFill/>
                </a:ln>
                <a:solidFill>
                  <a:srgbClr val="000000"/>
                </a:solidFill>
                <a:effectLst/>
                <a:uLnTx/>
                <a:uFillTx/>
                <a:latin typeface="Arial" panose="020B0604020202020204" pitchFamily="34" charset="0"/>
                <a:ea typeface="+mn-ea"/>
                <a:cs typeface="Arial" panose="020B0604020202020204" pitchFamily="34" charset="0"/>
              </a:rPr>
              <a:t>Decarbonisation</a:t>
            </a:r>
            <a:endPar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31" name="Rectangle 30">
            <a:extLst>
              <a:ext uri="{FF2B5EF4-FFF2-40B4-BE49-F238E27FC236}">
                <a16:creationId xmlns:a16="http://schemas.microsoft.com/office/drawing/2014/main" id="{EA4DA36E-6239-454F-901A-F6BD99045130}"/>
              </a:ext>
            </a:extLst>
          </p:cNvPr>
          <p:cNvSpPr/>
          <p:nvPr userDrawn="1"/>
        </p:nvSpPr>
        <p:spPr>
          <a:xfrm>
            <a:off x="12532711" y="3334507"/>
            <a:ext cx="1010687"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Developing</a:t>
            </a:r>
          </a:p>
        </p:txBody>
      </p:sp>
      <p:sp>
        <p:nvSpPr>
          <p:cNvPr id="32" name="Rectangle 31">
            <a:extLst>
              <a:ext uri="{FF2B5EF4-FFF2-40B4-BE49-F238E27FC236}">
                <a16:creationId xmlns:a16="http://schemas.microsoft.com/office/drawing/2014/main" id="{290A5070-4089-C843-AF62-3C753F589BBC}"/>
              </a:ext>
            </a:extLst>
          </p:cNvPr>
          <p:cNvSpPr/>
          <p:nvPr userDrawn="1"/>
        </p:nvSpPr>
        <p:spPr>
          <a:xfrm>
            <a:off x="14150131" y="3334507"/>
            <a:ext cx="1010687"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Distribution</a:t>
            </a:r>
          </a:p>
        </p:txBody>
      </p:sp>
      <p:pic>
        <p:nvPicPr>
          <p:cNvPr id="33" name="Graphic 32">
            <a:extLst>
              <a:ext uri="{FF2B5EF4-FFF2-40B4-BE49-F238E27FC236}">
                <a16:creationId xmlns:a16="http://schemas.microsoft.com/office/drawing/2014/main" id="{6C267450-743F-464A-9242-17607152821F}"/>
              </a:ext>
            </a:extLst>
          </p:cNvPr>
          <p:cNvPicPr>
            <a:picLocks noChangeAspect="1"/>
          </p:cNvPicPr>
          <p:nvPr userDrawn="1"/>
        </p:nvPicPr>
        <p:blipFill>
          <a:blip r:embed="rId20" cstate="email">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999798" y="4114877"/>
            <a:ext cx="1346653" cy="1346653"/>
          </a:xfrm>
          <a:prstGeom prst="rect">
            <a:avLst/>
          </a:prstGeom>
        </p:spPr>
      </p:pic>
      <p:pic>
        <p:nvPicPr>
          <p:cNvPr id="34" name="Graphic 33">
            <a:extLst>
              <a:ext uri="{FF2B5EF4-FFF2-40B4-BE49-F238E27FC236}">
                <a16:creationId xmlns:a16="http://schemas.microsoft.com/office/drawing/2014/main" id="{34B8CD4D-0ACF-EB47-91E3-90F986D16EB5}"/>
              </a:ext>
            </a:extLst>
          </p:cNvPr>
          <p:cNvPicPr>
            <a:picLocks noChangeAspect="1"/>
          </p:cNvPicPr>
          <p:nvPr userDrawn="1"/>
        </p:nvPicPr>
        <p:blipFill>
          <a:blip r:embed="rId22" cstate="email">
            <a:extLst>
              <a:ext uri="{28A0092B-C50C-407E-A947-70E740481C1C}">
                <a14:useLocalDpi xmlns:a14="http://schemas.microsoft.com/office/drawing/2010/main" val="0"/>
              </a:ext>
              <a:ext uri="{96DAC541-7B7A-43D3-8B79-37D633B846F1}">
                <asvg:svgBlip xmlns:asvg="http://schemas.microsoft.com/office/drawing/2016/SVG/main" r:embed="rId23"/>
              </a:ext>
            </a:extLst>
          </a:blip>
          <a:stretch>
            <a:fillRect/>
          </a:stretch>
        </p:blipFill>
        <p:spPr>
          <a:xfrm>
            <a:off x="2622592" y="4113489"/>
            <a:ext cx="1346653" cy="1346653"/>
          </a:xfrm>
          <a:prstGeom prst="rect">
            <a:avLst/>
          </a:prstGeom>
        </p:spPr>
      </p:pic>
      <p:pic>
        <p:nvPicPr>
          <p:cNvPr id="35" name="Graphic 34">
            <a:extLst>
              <a:ext uri="{FF2B5EF4-FFF2-40B4-BE49-F238E27FC236}">
                <a16:creationId xmlns:a16="http://schemas.microsoft.com/office/drawing/2014/main" id="{8D8D8ABE-89AB-4946-B599-E8628A603CE6}"/>
              </a:ext>
            </a:extLst>
          </p:cNvPr>
          <p:cNvPicPr>
            <a:picLocks noChangeAspect="1"/>
          </p:cNvPicPr>
          <p:nvPr userDrawn="1"/>
        </p:nvPicPr>
        <p:blipFill>
          <a:blip r:embed="rId24" cstate="email">
            <a:extLst>
              <a:ext uri="{28A0092B-C50C-407E-A947-70E740481C1C}">
                <a14:useLocalDpi xmlns:a14="http://schemas.microsoft.com/office/drawing/2010/main" val="0"/>
              </a:ext>
              <a:ext uri="{96DAC541-7B7A-43D3-8B79-37D633B846F1}">
                <asvg:svgBlip xmlns:asvg="http://schemas.microsoft.com/office/drawing/2016/SVG/main" r:embed="rId25"/>
              </a:ext>
            </a:extLst>
          </a:blip>
          <a:stretch>
            <a:fillRect/>
          </a:stretch>
        </p:blipFill>
        <p:spPr>
          <a:xfrm>
            <a:off x="4245385" y="4113489"/>
            <a:ext cx="1346653" cy="1346653"/>
          </a:xfrm>
          <a:prstGeom prst="rect">
            <a:avLst/>
          </a:prstGeom>
        </p:spPr>
      </p:pic>
      <p:pic>
        <p:nvPicPr>
          <p:cNvPr id="36" name="Graphic 35">
            <a:extLst>
              <a:ext uri="{FF2B5EF4-FFF2-40B4-BE49-F238E27FC236}">
                <a16:creationId xmlns:a16="http://schemas.microsoft.com/office/drawing/2014/main" id="{8A0EECC4-96B2-4A43-B4B0-4638FE0F9914}"/>
              </a:ext>
            </a:extLst>
          </p:cNvPr>
          <p:cNvPicPr>
            <a:picLocks noChangeAspect="1"/>
          </p:cNvPicPr>
          <p:nvPr userDrawn="1"/>
        </p:nvPicPr>
        <p:blipFill>
          <a:blip r:embed="rId26" cstate="email">
            <a:extLst>
              <a:ext uri="{28A0092B-C50C-407E-A947-70E740481C1C}">
                <a14:useLocalDpi xmlns:a14="http://schemas.microsoft.com/office/drawing/2010/main" val="0"/>
              </a:ext>
              <a:ext uri="{96DAC541-7B7A-43D3-8B79-37D633B846F1}">
                <asvg:svgBlip xmlns:asvg="http://schemas.microsoft.com/office/drawing/2016/SVG/main" r:embed="rId27"/>
              </a:ext>
            </a:extLst>
          </a:blip>
          <a:stretch>
            <a:fillRect/>
          </a:stretch>
        </p:blipFill>
        <p:spPr>
          <a:xfrm>
            <a:off x="5868179" y="4113489"/>
            <a:ext cx="1346653" cy="1346653"/>
          </a:xfrm>
          <a:prstGeom prst="rect">
            <a:avLst/>
          </a:prstGeom>
        </p:spPr>
      </p:pic>
      <p:pic>
        <p:nvPicPr>
          <p:cNvPr id="37" name="Graphic 36">
            <a:extLst>
              <a:ext uri="{FF2B5EF4-FFF2-40B4-BE49-F238E27FC236}">
                <a16:creationId xmlns:a16="http://schemas.microsoft.com/office/drawing/2014/main" id="{FFEC0FD1-23AD-BC48-B8CA-E48A37BCA97F}"/>
              </a:ext>
            </a:extLst>
          </p:cNvPr>
          <p:cNvPicPr>
            <a:picLocks noChangeAspect="1"/>
          </p:cNvPicPr>
          <p:nvPr userDrawn="1"/>
        </p:nvPicPr>
        <p:blipFill>
          <a:blip r:embed="rId28" cstate="email">
            <a:extLst>
              <a:ext uri="{28A0092B-C50C-407E-A947-70E740481C1C}">
                <a14:useLocalDpi xmlns:a14="http://schemas.microsoft.com/office/drawing/2010/main" val="0"/>
              </a:ext>
              <a:ext uri="{96DAC541-7B7A-43D3-8B79-37D633B846F1}">
                <asvg:svgBlip xmlns:asvg="http://schemas.microsoft.com/office/drawing/2016/SVG/main" r:embed="rId29"/>
              </a:ext>
            </a:extLst>
          </a:blip>
          <a:stretch>
            <a:fillRect/>
          </a:stretch>
        </p:blipFill>
        <p:spPr>
          <a:xfrm>
            <a:off x="7490973" y="4113489"/>
            <a:ext cx="1346653" cy="1346653"/>
          </a:xfrm>
          <a:prstGeom prst="rect">
            <a:avLst/>
          </a:prstGeom>
        </p:spPr>
      </p:pic>
      <p:pic>
        <p:nvPicPr>
          <p:cNvPr id="38" name="Graphic 37">
            <a:extLst>
              <a:ext uri="{FF2B5EF4-FFF2-40B4-BE49-F238E27FC236}">
                <a16:creationId xmlns:a16="http://schemas.microsoft.com/office/drawing/2014/main" id="{A516DEBE-677F-C942-9BE5-F75E78A4C167}"/>
              </a:ext>
            </a:extLst>
          </p:cNvPr>
          <p:cNvPicPr>
            <a:picLocks noChangeAspect="1"/>
          </p:cNvPicPr>
          <p:nvPr userDrawn="1"/>
        </p:nvPicPr>
        <p:blipFill>
          <a:blip r:embed="rId30" cstate="email">
            <a:extLst>
              <a:ext uri="{28A0092B-C50C-407E-A947-70E740481C1C}">
                <a14:useLocalDpi xmlns:a14="http://schemas.microsoft.com/office/drawing/2010/main" val="0"/>
              </a:ext>
              <a:ext uri="{96DAC541-7B7A-43D3-8B79-37D633B846F1}">
                <asvg:svgBlip xmlns:asvg="http://schemas.microsoft.com/office/drawing/2016/SVG/main" r:embed="rId31"/>
              </a:ext>
            </a:extLst>
          </a:blip>
          <a:stretch>
            <a:fillRect/>
          </a:stretch>
        </p:blipFill>
        <p:spPr>
          <a:xfrm>
            <a:off x="9113767" y="4113489"/>
            <a:ext cx="1346653" cy="1346653"/>
          </a:xfrm>
          <a:prstGeom prst="rect">
            <a:avLst/>
          </a:prstGeom>
        </p:spPr>
      </p:pic>
      <p:pic>
        <p:nvPicPr>
          <p:cNvPr id="39" name="Graphic 38">
            <a:extLst>
              <a:ext uri="{FF2B5EF4-FFF2-40B4-BE49-F238E27FC236}">
                <a16:creationId xmlns:a16="http://schemas.microsoft.com/office/drawing/2014/main" id="{D34821FE-3CDE-8E4A-BB99-4DEAC47B45F7}"/>
              </a:ext>
            </a:extLst>
          </p:cNvPr>
          <p:cNvPicPr>
            <a:picLocks noChangeAspect="1"/>
          </p:cNvPicPr>
          <p:nvPr userDrawn="1"/>
        </p:nvPicPr>
        <p:blipFill>
          <a:blip r:embed="rId32" cstate="email">
            <a:extLst>
              <a:ext uri="{28A0092B-C50C-407E-A947-70E740481C1C}">
                <a14:useLocalDpi xmlns:a14="http://schemas.microsoft.com/office/drawing/2010/main" val="0"/>
              </a:ext>
              <a:ext uri="{96DAC541-7B7A-43D3-8B79-37D633B846F1}">
                <asvg:svgBlip xmlns:asvg="http://schemas.microsoft.com/office/drawing/2016/SVG/main" r:embed="rId33"/>
              </a:ext>
            </a:extLst>
          </a:blip>
          <a:stretch>
            <a:fillRect/>
          </a:stretch>
        </p:blipFill>
        <p:spPr>
          <a:xfrm>
            <a:off x="10736560" y="4113489"/>
            <a:ext cx="1346653" cy="1346653"/>
          </a:xfrm>
          <a:prstGeom prst="rect">
            <a:avLst/>
          </a:prstGeom>
        </p:spPr>
      </p:pic>
      <p:pic>
        <p:nvPicPr>
          <p:cNvPr id="40" name="Graphic 39">
            <a:extLst>
              <a:ext uri="{FF2B5EF4-FFF2-40B4-BE49-F238E27FC236}">
                <a16:creationId xmlns:a16="http://schemas.microsoft.com/office/drawing/2014/main" id="{BBE28487-19C5-514E-A2BC-6E8D91AEC957}"/>
              </a:ext>
            </a:extLst>
          </p:cNvPr>
          <p:cNvPicPr>
            <a:picLocks noChangeAspect="1"/>
          </p:cNvPicPr>
          <p:nvPr userDrawn="1"/>
        </p:nvPicPr>
        <p:blipFill>
          <a:blip r:embed="rId34" cstate="email">
            <a:extLst>
              <a:ext uri="{28A0092B-C50C-407E-A947-70E740481C1C}">
                <a14:useLocalDpi xmlns:a14="http://schemas.microsoft.com/office/drawing/2010/main" val="0"/>
              </a:ext>
              <a:ext uri="{96DAC541-7B7A-43D3-8B79-37D633B846F1}">
                <asvg:svgBlip xmlns:asvg="http://schemas.microsoft.com/office/drawing/2016/SVG/main" r:embed="rId35"/>
              </a:ext>
            </a:extLst>
          </a:blip>
          <a:stretch>
            <a:fillRect/>
          </a:stretch>
        </p:blipFill>
        <p:spPr>
          <a:xfrm>
            <a:off x="12359354" y="4113489"/>
            <a:ext cx="1346653" cy="1346653"/>
          </a:xfrm>
          <a:prstGeom prst="rect">
            <a:avLst/>
          </a:prstGeom>
        </p:spPr>
      </p:pic>
      <p:pic>
        <p:nvPicPr>
          <p:cNvPr id="41" name="Graphic 40">
            <a:extLst>
              <a:ext uri="{FF2B5EF4-FFF2-40B4-BE49-F238E27FC236}">
                <a16:creationId xmlns:a16="http://schemas.microsoft.com/office/drawing/2014/main" id="{3175564E-610B-454B-B5C0-DDCD8F823EE6}"/>
              </a:ext>
            </a:extLst>
          </p:cNvPr>
          <p:cNvPicPr>
            <a:picLocks noChangeAspect="1"/>
          </p:cNvPicPr>
          <p:nvPr userDrawn="1"/>
        </p:nvPicPr>
        <p:blipFill>
          <a:blip r:embed="rId36" cstate="email">
            <a:extLst>
              <a:ext uri="{28A0092B-C50C-407E-A947-70E740481C1C}">
                <a14:useLocalDpi xmlns:a14="http://schemas.microsoft.com/office/drawing/2010/main" val="0"/>
              </a:ext>
              <a:ext uri="{96DAC541-7B7A-43D3-8B79-37D633B846F1}">
                <asvg:svgBlip xmlns:asvg="http://schemas.microsoft.com/office/drawing/2016/SVG/main" r:embed="rId37"/>
              </a:ext>
            </a:extLst>
          </a:blip>
          <a:stretch>
            <a:fillRect/>
          </a:stretch>
        </p:blipFill>
        <p:spPr>
          <a:xfrm>
            <a:off x="13982146" y="4113489"/>
            <a:ext cx="1346653" cy="1346653"/>
          </a:xfrm>
          <a:prstGeom prst="rect">
            <a:avLst/>
          </a:prstGeom>
        </p:spPr>
      </p:pic>
      <p:sp>
        <p:nvSpPr>
          <p:cNvPr id="42" name="Rectangle 41">
            <a:extLst>
              <a:ext uri="{FF2B5EF4-FFF2-40B4-BE49-F238E27FC236}">
                <a16:creationId xmlns:a16="http://schemas.microsoft.com/office/drawing/2014/main" id="{7F013C50-EE00-9849-9F81-9F5FAF18BDCE}"/>
              </a:ext>
            </a:extLst>
          </p:cNvPr>
          <p:cNvSpPr/>
          <p:nvPr userDrawn="1"/>
        </p:nvSpPr>
        <p:spPr>
          <a:xfrm>
            <a:off x="1199718" y="5460142"/>
            <a:ext cx="824800" cy="287826"/>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Dividend</a:t>
            </a:r>
          </a:p>
        </p:txBody>
      </p:sp>
      <p:sp>
        <p:nvSpPr>
          <p:cNvPr id="43" name="Rectangle 42">
            <a:extLst>
              <a:ext uri="{FF2B5EF4-FFF2-40B4-BE49-F238E27FC236}">
                <a16:creationId xmlns:a16="http://schemas.microsoft.com/office/drawing/2014/main" id="{512B0134-7454-FF4C-882B-34F4A6A0C922}"/>
              </a:ext>
            </a:extLst>
          </p:cNvPr>
          <p:cNvSpPr/>
          <p:nvPr userDrawn="1"/>
        </p:nvSpPr>
        <p:spPr>
          <a:xfrm>
            <a:off x="2824924" y="5460142"/>
            <a:ext cx="935732"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Document</a:t>
            </a:r>
          </a:p>
        </p:txBody>
      </p:sp>
      <p:sp>
        <p:nvSpPr>
          <p:cNvPr id="44" name="Rectangle 43">
            <a:extLst>
              <a:ext uri="{FF2B5EF4-FFF2-40B4-BE49-F238E27FC236}">
                <a16:creationId xmlns:a16="http://schemas.microsoft.com/office/drawing/2014/main" id="{D72AF644-D086-FB4F-A789-312FAAE0A442}"/>
              </a:ext>
            </a:extLst>
          </p:cNvPr>
          <p:cNvSpPr/>
          <p:nvPr userDrawn="1"/>
        </p:nvSpPr>
        <p:spPr>
          <a:xfrm>
            <a:off x="4459841" y="5460142"/>
            <a:ext cx="917743"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Download</a:t>
            </a:r>
          </a:p>
        </p:txBody>
      </p:sp>
      <p:sp>
        <p:nvSpPr>
          <p:cNvPr id="45" name="Rectangle 44">
            <a:extLst>
              <a:ext uri="{FF2B5EF4-FFF2-40B4-BE49-F238E27FC236}">
                <a16:creationId xmlns:a16="http://schemas.microsoft.com/office/drawing/2014/main" id="{FAD33285-42B1-3E43-9283-92D9F0CB15EE}"/>
              </a:ext>
            </a:extLst>
          </p:cNvPr>
          <p:cNvSpPr/>
          <p:nvPr userDrawn="1"/>
        </p:nvSpPr>
        <p:spPr>
          <a:xfrm>
            <a:off x="6079506" y="5460142"/>
            <a:ext cx="917743"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Education</a:t>
            </a:r>
          </a:p>
        </p:txBody>
      </p:sp>
      <p:sp>
        <p:nvSpPr>
          <p:cNvPr id="46" name="Rectangle 45">
            <a:extLst>
              <a:ext uri="{FF2B5EF4-FFF2-40B4-BE49-F238E27FC236}">
                <a16:creationId xmlns:a16="http://schemas.microsoft.com/office/drawing/2014/main" id="{1963E8FA-1C9B-484C-A46C-AE58C4DD5D17}"/>
              </a:ext>
            </a:extLst>
          </p:cNvPr>
          <p:cNvSpPr/>
          <p:nvPr userDrawn="1"/>
        </p:nvSpPr>
        <p:spPr>
          <a:xfrm>
            <a:off x="7732303" y="5460142"/>
            <a:ext cx="887702"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Efficiency</a:t>
            </a:r>
          </a:p>
        </p:txBody>
      </p:sp>
      <p:sp>
        <p:nvSpPr>
          <p:cNvPr id="47" name="Rectangle 46">
            <a:extLst>
              <a:ext uri="{FF2B5EF4-FFF2-40B4-BE49-F238E27FC236}">
                <a16:creationId xmlns:a16="http://schemas.microsoft.com/office/drawing/2014/main" id="{7C6949C3-3771-C842-9F13-D1D124A5B931}"/>
              </a:ext>
            </a:extLst>
          </p:cNvPr>
          <p:cNvSpPr/>
          <p:nvPr userDrawn="1"/>
        </p:nvSpPr>
        <p:spPr>
          <a:xfrm>
            <a:off x="9502726" y="5460142"/>
            <a:ext cx="592441"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Email</a:t>
            </a:r>
          </a:p>
        </p:txBody>
      </p:sp>
      <p:sp>
        <p:nvSpPr>
          <p:cNvPr id="48" name="Rectangle 47">
            <a:extLst>
              <a:ext uri="{FF2B5EF4-FFF2-40B4-BE49-F238E27FC236}">
                <a16:creationId xmlns:a16="http://schemas.microsoft.com/office/drawing/2014/main" id="{E76496BA-5574-624E-86B1-D5083365557F}"/>
              </a:ext>
            </a:extLst>
          </p:cNvPr>
          <p:cNvSpPr/>
          <p:nvPr userDrawn="1"/>
        </p:nvSpPr>
        <p:spPr>
          <a:xfrm>
            <a:off x="10736267" y="5460142"/>
            <a:ext cx="1364472"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Energy Portfolio</a:t>
            </a:r>
          </a:p>
        </p:txBody>
      </p:sp>
      <p:sp>
        <p:nvSpPr>
          <p:cNvPr id="49" name="Rectangle 48">
            <a:extLst>
              <a:ext uri="{FF2B5EF4-FFF2-40B4-BE49-F238E27FC236}">
                <a16:creationId xmlns:a16="http://schemas.microsoft.com/office/drawing/2014/main" id="{ABDF2DAA-37BB-B543-9B61-8868AAAD8477}"/>
              </a:ext>
            </a:extLst>
          </p:cNvPr>
          <p:cNvSpPr/>
          <p:nvPr userDrawn="1"/>
        </p:nvSpPr>
        <p:spPr>
          <a:xfrm>
            <a:off x="12570189" y="5460142"/>
            <a:ext cx="935732"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Enterprise</a:t>
            </a:r>
          </a:p>
        </p:txBody>
      </p:sp>
      <p:sp>
        <p:nvSpPr>
          <p:cNvPr id="50" name="Rectangle 49">
            <a:extLst>
              <a:ext uri="{FF2B5EF4-FFF2-40B4-BE49-F238E27FC236}">
                <a16:creationId xmlns:a16="http://schemas.microsoft.com/office/drawing/2014/main" id="{B01AA07C-AD00-BF4D-BBDA-8857FAC347D2}"/>
              </a:ext>
            </a:extLst>
          </p:cNvPr>
          <p:cNvSpPr/>
          <p:nvPr userDrawn="1"/>
        </p:nvSpPr>
        <p:spPr>
          <a:xfrm>
            <a:off x="14099162" y="5460142"/>
            <a:ext cx="1112624"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Environment</a:t>
            </a:r>
          </a:p>
        </p:txBody>
      </p:sp>
      <p:pic>
        <p:nvPicPr>
          <p:cNvPr id="51" name="Graphic 50">
            <a:extLst>
              <a:ext uri="{FF2B5EF4-FFF2-40B4-BE49-F238E27FC236}">
                <a16:creationId xmlns:a16="http://schemas.microsoft.com/office/drawing/2014/main" id="{57573634-8A09-DD4F-98EF-1CB84DBCAEBF}"/>
              </a:ext>
            </a:extLst>
          </p:cNvPr>
          <p:cNvPicPr>
            <a:picLocks noChangeAspect="1"/>
          </p:cNvPicPr>
          <p:nvPr userDrawn="1"/>
        </p:nvPicPr>
        <p:blipFill>
          <a:blip r:embed="rId38" cstate="email">
            <a:extLst>
              <a:ext uri="{28A0092B-C50C-407E-A947-70E740481C1C}">
                <a14:useLocalDpi xmlns:a14="http://schemas.microsoft.com/office/drawing/2010/main" val="0"/>
              </a:ext>
              <a:ext uri="{96DAC541-7B7A-43D3-8B79-37D633B846F1}">
                <asvg:svgBlip xmlns:asvg="http://schemas.microsoft.com/office/drawing/2016/SVG/main" r:embed="rId39"/>
              </a:ext>
            </a:extLst>
          </a:blip>
          <a:stretch>
            <a:fillRect/>
          </a:stretch>
        </p:blipFill>
        <p:spPr>
          <a:xfrm>
            <a:off x="999798" y="6239125"/>
            <a:ext cx="1346653" cy="1346653"/>
          </a:xfrm>
          <a:prstGeom prst="rect">
            <a:avLst/>
          </a:prstGeom>
        </p:spPr>
      </p:pic>
      <p:pic>
        <p:nvPicPr>
          <p:cNvPr id="52" name="Graphic 51">
            <a:extLst>
              <a:ext uri="{FF2B5EF4-FFF2-40B4-BE49-F238E27FC236}">
                <a16:creationId xmlns:a16="http://schemas.microsoft.com/office/drawing/2014/main" id="{7F05FB7C-E6B2-0643-9006-A252C737E40E}"/>
              </a:ext>
            </a:extLst>
          </p:cNvPr>
          <p:cNvPicPr>
            <a:picLocks noChangeAspect="1"/>
          </p:cNvPicPr>
          <p:nvPr userDrawn="1"/>
        </p:nvPicPr>
        <p:blipFill>
          <a:blip r:embed="rId40" cstate="email">
            <a:extLst>
              <a:ext uri="{28A0092B-C50C-407E-A947-70E740481C1C}">
                <a14:useLocalDpi xmlns:a14="http://schemas.microsoft.com/office/drawing/2010/main" val="0"/>
              </a:ext>
              <a:ext uri="{96DAC541-7B7A-43D3-8B79-37D633B846F1}">
                <asvg:svgBlip xmlns:asvg="http://schemas.microsoft.com/office/drawing/2016/SVG/main" r:embed="rId41"/>
              </a:ext>
            </a:extLst>
          </a:blip>
          <a:stretch>
            <a:fillRect/>
          </a:stretch>
        </p:blipFill>
        <p:spPr>
          <a:xfrm>
            <a:off x="2622592" y="6239125"/>
            <a:ext cx="1346653" cy="1346653"/>
          </a:xfrm>
          <a:prstGeom prst="rect">
            <a:avLst/>
          </a:prstGeom>
        </p:spPr>
      </p:pic>
      <p:pic>
        <p:nvPicPr>
          <p:cNvPr id="53" name="Graphic 52">
            <a:extLst>
              <a:ext uri="{FF2B5EF4-FFF2-40B4-BE49-F238E27FC236}">
                <a16:creationId xmlns:a16="http://schemas.microsoft.com/office/drawing/2014/main" id="{11C487B8-756F-A34E-8740-0462D4448AFA}"/>
              </a:ext>
            </a:extLst>
          </p:cNvPr>
          <p:cNvPicPr>
            <a:picLocks noChangeAspect="1"/>
          </p:cNvPicPr>
          <p:nvPr userDrawn="1"/>
        </p:nvPicPr>
        <p:blipFill>
          <a:blip r:embed="rId42" cstate="email">
            <a:extLst>
              <a:ext uri="{28A0092B-C50C-407E-A947-70E740481C1C}">
                <a14:useLocalDpi xmlns:a14="http://schemas.microsoft.com/office/drawing/2010/main" val="0"/>
              </a:ext>
              <a:ext uri="{96DAC541-7B7A-43D3-8B79-37D633B846F1}">
                <asvg:svgBlip xmlns:asvg="http://schemas.microsoft.com/office/drawing/2016/SVG/main" r:embed="rId43"/>
              </a:ext>
            </a:extLst>
          </a:blip>
          <a:stretch>
            <a:fillRect/>
          </a:stretch>
        </p:blipFill>
        <p:spPr>
          <a:xfrm>
            <a:off x="4245385" y="6239125"/>
            <a:ext cx="1346653" cy="1346653"/>
          </a:xfrm>
          <a:prstGeom prst="rect">
            <a:avLst/>
          </a:prstGeom>
        </p:spPr>
      </p:pic>
      <p:pic>
        <p:nvPicPr>
          <p:cNvPr id="54" name="Graphic 53">
            <a:extLst>
              <a:ext uri="{FF2B5EF4-FFF2-40B4-BE49-F238E27FC236}">
                <a16:creationId xmlns:a16="http://schemas.microsoft.com/office/drawing/2014/main" id="{38EA8DF4-07E4-9C49-8DA0-6366DBD88B0B}"/>
              </a:ext>
            </a:extLst>
          </p:cNvPr>
          <p:cNvPicPr>
            <a:picLocks noChangeAspect="1"/>
          </p:cNvPicPr>
          <p:nvPr userDrawn="1"/>
        </p:nvPicPr>
        <p:blipFill>
          <a:blip r:embed="rId44" cstate="email">
            <a:extLst>
              <a:ext uri="{28A0092B-C50C-407E-A947-70E740481C1C}">
                <a14:useLocalDpi xmlns:a14="http://schemas.microsoft.com/office/drawing/2010/main" val="0"/>
              </a:ext>
              <a:ext uri="{96DAC541-7B7A-43D3-8B79-37D633B846F1}">
                <asvg:svgBlip xmlns:asvg="http://schemas.microsoft.com/office/drawing/2016/SVG/main" r:embed="rId45"/>
              </a:ext>
            </a:extLst>
          </a:blip>
          <a:stretch>
            <a:fillRect/>
          </a:stretch>
        </p:blipFill>
        <p:spPr>
          <a:xfrm>
            <a:off x="5868179" y="6239125"/>
            <a:ext cx="1346653" cy="1346653"/>
          </a:xfrm>
          <a:prstGeom prst="rect">
            <a:avLst/>
          </a:prstGeom>
        </p:spPr>
      </p:pic>
      <p:pic>
        <p:nvPicPr>
          <p:cNvPr id="55" name="Graphic 54">
            <a:extLst>
              <a:ext uri="{FF2B5EF4-FFF2-40B4-BE49-F238E27FC236}">
                <a16:creationId xmlns:a16="http://schemas.microsoft.com/office/drawing/2014/main" id="{9E1142F9-6121-5144-951F-33B18E568A4A}"/>
              </a:ext>
            </a:extLst>
          </p:cNvPr>
          <p:cNvPicPr>
            <a:picLocks noChangeAspect="1"/>
          </p:cNvPicPr>
          <p:nvPr userDrawn="1"/>
        </p:nvPicPr>
        <p:blipFill>
          <a:blip r:embed="rId46" cstate="email">
            <a:extLst>
              <a:ext uri="{28A0092B-C50C-407E-A947-70E740481C1C}">
                <a14:useLocalDpi xmlns:a14="http://schemas.microsoft.com/office/drawing/2010/main" val="0"/>
              </a:ext>
              <a:ext uri="{96DAC541-7B7A-43D3-8B79-37D633B846F1}">
                <asvg:svgBlip xmlns:asvg="http://schemas.microsoft.com/office/drawing/2016/SVG/main" r:embed="rId47"/>
              </a:ext>
            </a:extLst>
          </a:blip>
          <a:stretch>
            <a:fillRect/>
          </a:stretch>
        </p:blipFill>
        <p:spPr>
          <a:xfrm>
            <a:off x="7490973" y="6239125"/>
            <a:ext cx="1346653" cy="1346653"/>
          </a:xfrm>
          <a:prstGeom prst="rect">
            <a:avLst/>
          </a:prstGeom>
        </p:spPr>
      </p:pic>
      <p:pic>
        <p:nvPicPr>
          <p:cNvPr id="56" name="Graphic 55">
            <a:extLst>
              <a:ext uri="{FF2B5EF4-FFF2-40B4-BE49-F238E27FC236}">
                <a16:creationId xmlns:a16="http://schemas.microsoft.com/office/drawing/2014/main" id="{E1E392BB-C81F-4A4A-B5EC-DA7A706B5471}"/>
              </a:ext>
            </a:extLst>
          </p:cNvPr>
          <p:cNvPicPr>
            <a:picLocks noChangeAspect="1"/>
          </p:cNvPicPr>
          <p:nvPr userDrawn="1"/>
        </p:nvPicPr>
        <p:blipFill>
          <a:blip r:embed="rId48" cstate="email">
            <a:extLst>
              <a:ext uri="{28A0092B-C50C-407E-A947-70E740481C1C}">
                <a14:useLocalDpi xmlns:a14="http://schemas.microsoft.com/office/drawing/2010/main" val="0"/>
              </a:ext>
              <a:ext uri="{96DAC541-7B7A-43D3-8B79-37D633B846F1}">
                <asvg:svgBlip xmlns:asvg="http://schemas.microsoft.com/office/drawing/2016/SVG/main" r:embed="rId49"/>
              </a:ext>
            </a:extLst>
          </a:blip>
          <a:stretch>
            <a:fillRect/>
          </a:stretch>
        </p:blipFill>
        <p:spPr>
          <a:xfrm>
            <a:off x="9113767" y="6239125"/>
            <a:ext cx="1346653" cy="1346653"/>
          </a:xfrm>
          <a:prstGeom prst="rect">
            <a:avLst/>
          </a:prstGeom>
        </p:spPr>
      </p:pic>
      <p:pic>
        <p:nvPicPr>
          <p:cNvPr id="57" name="Graphic 56">
            <a:extLst>
              <a:ext uri="{FF2B5EF4-FFF2-40B4-BE49-F238E27FC236}">
                <a16:creationId xmlns:a16="http://schemas.microsoft.com/office/drawing/2014/main" id="{672BEFD7-5BBF-3947-9E75-B3E7B011A057}"/>
              </a:ext>
            </a:extLst>
          </p:cNvPr>
          <p:cNvPicPr>
            <a:picLocks noChangeAspect="1"/>
          </p:cNvPicPr>
          <p:nvPr userDrawn="1"/>
        </p:nvPicPr>
        <p:blipFill>
          <a:blip r:embed="rId50" cstate="email">
            <a:extLst>
              <a:ext uri="{28A0092B-C50C-407E-A947-70E740481C1C}">
                <a14:useLocalDpi xmlns:a14="http://schemas.microsoft.com/office/drawing/2010/main" val="0"/>
              </a:ext>
              <a:ext uri="{96DAC541-7B7A-43D3-8B79-37D633B846F1}">
                <asvg:svgBlip xmlns:asvg="http://schemas.microsoft.com/office/drawing/2016/SVG/main" r:embed="rId51"/>
              </a:ext>
            </a:extLst>
          </a:blip>
          <a:stretch>
            <a:fillRect/>
          </a:stretch>
        </p:blipFill>
        <p:spPr>
          <a:xfrm>
            <a:off x="10736560" y="6239125"/>
            <a:ext cx="1346653" cy="1346653"/>
          </a:xfrm>
          <a:prstGeom prst="rect">
            <a:avLst/>
          </a:prstGeom>
        </p:spPr>
      </p:pic>
      <p:pic>
        <p:nvPicPr>
          <p:cNvPr id="58" name="Graphic 57">
            <a:extLst>
              <a:ext uri="{FF2B5EF4-FFF2-40B4-BE49-F238E27FC236}">
                <a16:creationId xmlns:a16="http://schemas.microsoft.com/office/drawing/2014/main" id="{8A61AD63-3EB0-9B4F-9CF2-0B0D59D251FF}"/>
              </a:ext>
            </a:extLst>
          </p:cNvPr>
          <p:cNvPicPr>
            <a:picLocks noChangeAspect="1"/>
          </p:cNvPicPr>
          <p:nvPr userDrawn="1"/>
        </p:nvPicPr>
        <p:blipFill>
          <a:blip r:embed="rId52" cstate="email">
            <a:extLst>
              <a:ext uri="{28A0092B-C50C-407E-A947-70E740481C1C}">
                <a14:useLocalDpi xmlns:a14="http://schemas.microsoft.com/office/drawing/2010/main" val="0"/>
              </a:ext>
              <a:ext uri="{96DAC541-7B7A-43D3-8B79-37D633B846F1}">
                <asvg:svgBlip xmlns:asvg="http://schemas.microsoft.com/office/drawing/2016/SVG/main" r:embed="rId53"/>
              </a:ext>
            </a:extLst>
          </a:blip>
          <a:stretch>
            <a:fillRect/>
          </a:stretch>
        </p:blipFill>
        <p:spPr>
          <a:xfrm>
            <a:off x="12359354" y="6239125"/>
            <a:ext cx="1346653" cy="1346653"/>
          </a:xfrm>
          <a:prstGeom prst="rect">
            <a:avLst/>
          </a:prstGeom>
        </p:spPr>
      </p:pic>
      <p:pic>
        <p:nvPicPr>
          <p:cNvPr id="59" name="Graphic 58">
            <a:extLst>
              <a:ext uri="{FF2B5EF4-FFF2-40B4-BE49-F238E27FC236}">
                <a16:creationId xmlns:a16="http://schemas.microsoft.com/office/drawing/2014/main" id="{66B5B06A-9117-EC47-B116-EACC2FD6C3DC}"/>
              </a:ext>
            </a:extLst>
          </p:cNvPr>
          <p:cNvPicPr>
            <a:picLocks noChangeAspect="1"/>
          </p:cNvPicPr>
          <p:nvPr userDrawn="1"/>
        </p:nvPicPr>
        <p:blipFill>
          <a:blip r:embed="rId54" cstate="email">
            <a:extLst>
              <a:ext uri="{28A0092B-C50C-407E-A947-70E740481C1C}">
                <a14:useLocalDpi xmlns:a14="http://schemas.microsoft.com/office/drawing/2010/main" val="0"/>
              </a:ext>
              <a:ext uri="{96DAC541-7B7A-43D3-8B79-37D633B846F1}">
                <asvg:svgBlip xmlns:asvg="http://schemas.microsoft.com/office/drawing/2016/SVG/main" r:embed="rId55"/>
              </a:ext>
            </a:extLst>
          </a:blip>
          <a:stretch>
            <a:fillRect/>
          </a:stretch>
        </p:blipFill>
        <p:spPr>
          <a:xfrm>
            <a:off x="13982146" y="6239125"/>
            <a:ext cx="1346653" cy="1346653"/>
          </a:xfrm>
          <a:prstGeom prst="rect">
            <a:avLst/>
          </a:prstGeom>
        </p:spPr>
      </p:pic>
      <p:sp>
        <p:nvSpPr>
          <p:cNvPr id="60" name="Rectangle 59">
            <a:extLst>
              <a:ext uri="{FF2B5EF4-FFF2-40B4-BE49-F238E27FC236}">
                <a16:creationId xmlns:a16="http://schemas.microsoft.com/office/drawing/2014/main" id="{961DB8DA-2EC2-E747-84AE-49FB5203DA53}"/>
              </a:ext>
            </a:extLst>
          </p:cNvPr>
          <p:cNvSpPr/>
          <p:nvPr userDrawn="1"/>
        </p:nvSpPr>
        <p:spPr>
          <a:xfrm>
            <a:off x="1371362" y="7585778"/>
            <a:ext cx="481509" cy="287826"/>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EVs</a:t>
            </a:r>
          </a:p>
        </p:txBody>
      </p:sp>
      <p:sp>
        <p:nvSpPr>
          <p:cNvPr id="61" name="Rectangle 60">
            <a:extLst>
              <a:ext uri="{FF2B5EF4-FFF2-40B4-BE49-F238E27FC236}">
                <a16:creationId xmlns:a16="http://schemas.microsoft.com/office/drawing/2014/main" id="{49C7F73B-D4DC-7742-8469-7CAE238EF6AB}"/>
              </a:ext>
            </a:extLst>
          </p:cNvPr>
          <p:cNvSpPr/>
          <p:nvPr userDrawn="1"/>
        </p:nvSpPr>
        <p:spPr>
          <a:xfrm>
            <a:off x="2800939" y="7585778"/>
            <a:ext cx="983703"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Excellence</a:t>
            </a:r>
          </a:p>
        </p:txBody>
      </p:sp>
      <p:sp>
        <p:nvSpPr>
          <p:cNvPr id="62" name="Rectangle 61">
            <a:extLst>
              <a:ext uri="{FF2B5EF4-FFF2-40B4-BE49-F238E27FC236}">
                <a16:creationId xmlns:a16="http://schemas.microsoft.com/office/drawing/2014/main" id="{A3462737-AC88-C54E-AD9B-9B7288D3BF11}"/>
              </a:ext>
            </a:extLst>
          </p:cNvPr>
          <p:cNvSpPr/>
          <p:nvPr userDrawn="1"/>
        </p:nvSpPr>
        <p:spPr>
          <a:xfrm>
            <a:off x="4465090" y="7585778"/>
            <a:ext cx="907249"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Gas Fired</a:t>
            </a:r>
          </a:p>
        </p:txBody>
      </p:sp>
      <p:sp>
        <p:nvSpPr>
          <p:cNvPr id="63" name="Rectangle 62">
            <a:extLst>
              <a:ext uri="{FF2B5EF4-FFF2-40B4-BE49-F238E27FC236}">
                <a16:creationId xmlns:a16="http://schemas.microsoft.com/office/drawing/2014/main" id="{9E8D1D48-1515-D547-AA95-3AFA4F20946B}"/>
              </a:ext>
            </a:extLst>
          </p:cNvPr>
          <p:cNvSpPr/>
          <p:nvPr userDrawn="1"/>
        </p:nvSpPr>
        <p:spPr>
          <a:xfrm>
            <a:off x="5982067" y="7585778"/>
            <a:ext cx="1112624"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Gas Storage</a:t>
            </a:r>
          </a:p>
        </p:txBody>
      </p:sp>
      <p:sp>
        <p:nvSpPr>
          <p:cNvPr id="64" name="Rectangle 63">
            <a:extLst>
              <a:ext uri="{FF2B5EF4-FFF2-40B4-BE49-F238E27FC236}">
                <a16:creationId xmlns:a16="http://schemas.microsoft.com/office/drawing/2014/main" id="{76BAEE8C-DA1B-804B-899E-A882403EFB8F}"/>
              </a:ext>
            </a:extLst>
          </p:cNvPr>
          <p:cNvSpPr/>
          <p:nvPr userDrawn="1"/>
        </p:nvSpPr>
        <p:spPr>
          <a:xfrm>
            <a:off x="7857446" y="7585778"/>
            <a:ext cx="637414"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Graph</a:t>
            </a:r>
          </a:p>
        </p:txBody>
      </p:sp>
      <p:sp>
        <p:nvSpPr>
          <p:cNvPr id="65" name="Rectangle 64">
            <a:extLst>
              <a:ext uri="{FF2B5EF4-FFF2-40B4-BE49-F238E27FC236}">
                <a16:creationId xmlns:a16="http://schemas.microsoft.com/office/drawing/2014/main" id="{D4EFCC7A-B9A9-D24E-941A-7A250F7C15BF}"/>
              </a:ext>
            </a:extLst>
          </p:cNvPr>
          <p:cNvSpPr/>
          <p:nvPr userDrawn="1"/>
        </p:nvSpPr>
        <p:spPr>
          <a:xfrm>
            <a:off x="9480240" y="7585778"/>
            <a:ext cx="637414"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Green</a:t>
            </a:r>
          </a:p>
        </p:txBody>
      </p:sp>
      <p:sp>
        <p:nvSpPr>
          <p:cNvPr id="66" name="Rectangle 65">
            <a:extLst>
              <a:ext uri="{FF2B5EF4-FFF2-40B4-BE49-F238E27FC236}">
                <a16:creationId xmlns:a16="http://schemas.microsoft.com/office/drawing/2014/main" id="{CA43F8C5-4B7B-E24C-825D-4633E57F00C7}"/>
              </a:ext>
            </a:extLst>
          </p:cNvPr>
          <p:cNvSpPr/>
          <p:nvPr userDrawn="1"/>
        </p:nvSpPr>
        <p:spPr>
          <a:xfrm>
            <a:off x="10834456" y="7585778"/>
            <a:ext cx="1168092"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Ground Solar</a:t>
            </a:r>
          </a:p>
        </p:txBody>
      </p:sp>
      <p:sp>
        <p:nvSpPr>
          <p:cNvPr id="67" name="Rectangle 66">
            <a:extLst>
              <a:ext uri="{FF2B5EF4-FFF2-40B4-BE49-F238E27FC236}">
                <a16:creationId xmlns:a16="http://schemas.microsoft.com/office/drawing/2014/main" id="{3A850B5E-2A4D-1A49-B92F-BFDFC0BD10AB}"/>
              </a:ext>
            </a:extLst>
          </p:cNvPr>
          <p:cNvSpPr/>
          <p:nvPr userDrawn="1"/>
        </p:nvSpPr>
        <p:spPr>
          <a:xfrm>
            <a:off x="12509476" y="7585778"/>
            <a:ext cx="1057159"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Households</a:t>
            </a:r>
          </a:p>
        </p:txBody>
      </p:sp>
      <p:sp>
        <p:nvSpPr>
          <p:cNvPr id="68" name="Rectangle 67">
            <a:extLst>
              <a:ext uri="{FF2B5EF4-FFF2-40B4-BE49-F238E27FC236}">
                <a16:creationId xmlns:a16="http://schemas.microsoft.com/office/drawing/2014/main" id="{FF320DCF-545C-C64D-9B6F-6473ADDE1E4F}"/>
              </a:ext>
            </a:extLst>
          </p:cNvPr>
          <p:cNvSpPr/>
          <p:nvPr userDrawn="1"/>
        </p:nvSpPr>
        <p:spPr>
          <a:xfrm>
            <a:off x="14345760" y="7585778"/>
            <a:ext cx="619425"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Hydro</a:t>
            </a:r>
          </a:p>
        </p:txBody>
      </p:sp>
      <p:sp>
        <p:nvSpPr>
          <p:cNvPr id="69" name="Title 1">
            <a:extLst>
              <a:ext uri="{FF2B5EF4-FFF2-40B4-BE49-F238E27FC236}">
                <a16:creationId xmlns:a16="http://schemas.microsoft.com/office/drawing/2014/main" id="{7B4E394F-FC9D-A84F-8B30-9C4080F08923}"/>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Icon set</a:t>
            </a:r>
            <a:endParaRPr lang="en-GB"/>
          </a:p>
        </p:txBody>
      </p:sp>
      <p:sp>
        <p:nvSpPr>
          <p:cNvPr id="70" name="Text Placeholder 7">
            <a:extLst>
              <a:ext uri="{FF2B5EF4-FFF2-40B4-BE49-F238E27FC236}">
                <a16:creationId xmlns:a16="http://schemas.microsoft.com/office/drawing/2014/main" id="{94DA6C4D-811D-F14D-AAAA-78A109DE0EA4}"/>
              </a:ext>
            </a:extLst>
          </p:cNvPr>
          <p:cNvSpPr>
            <a:spLocks noGrp="1"/>
          </p:cNvSpPr>
          <p:nvPr userDrawn="1">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Page 1</a:t>
            </a:r>
            <a:endParaRPr lang="en-GB"/>
          </a:p>
        </p:txBody>
      </p:sp>
      <p:grpSp>
        <p:nvGrpSpPr>
          <p:cNvPr id="71" name="Group 70">
            <a:extLst>
              <a:ext uri="{FF2B5EF4-FFF2-40B4-BE49-F238E27FC236}">
                <a16:creationId xmlns:a16="http://schemas.microsoft.com/office/drawing/2014/main" id="{80C4291F-7D13-F44E-9B8D-8FB72276580D}"/>
              </a:ext>
            </a:extLst>
          </p:cNvPr>
          <p:cNvGrpSpPr/>
          <p:nvPr userDrawn="1"/>
        </p:nvGrpSpPr>
        <p:grpSpPr>
          <a:xfrm>
            <a:off x="1104904" y="838200"/>
            <a:ext cx="68580" cy="794681"/>
            <a:chOff x="1117600" y="762000"/>
            <a:chExt cx="76200" cy="914400"/>
          </a:xfrm>
        </p:grpSpPr>
        <p:cxnSp>
          <p:nvCxnSpPr>
            <p:cNvPr id="72" name="Straight Connector 71">
              <a:extLst>
                <a:ext uri="{FF2B5EF4-FFF2-40B4-BE49-F238E27FC236}">
                  <a16:creationId xmlns:a16="http://schemas.microsoft.com/office/drawing/2014/main" id="{417EB5D6-D906-D64E-9DEB-3FB8A202A986}"/>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09E13E30-E8BB-8445-AC4D-56ACA73B5EF5}"/>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74" name="Footer Placeholder 4">
            <a:extLst>
              <a:ext uri="{FF2B5EF4-FFF2-40B4-BE49-F238E27FC236}">
                <a16:creationId xmlns:a16="http://schemas.microsoft.com/office/drawing/2014/main" id="{3B1685CA-AD4F-884C-BADC-45EC875B789B}"/>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77" name="Slide Number Placeholder 5">
            <a:extLst>
              <a:ext uri="{FF2B5EF4-FFF2-40B4-BE49-F238E27FC236}">
                <a16:creationId xmlns:a16="http://schemas.microsoft.com/office/drawing/2014/main" id="{3F9F5D63-A68E-0645-B3EA-A58233566D74}"/>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75190200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2_Thank You Slide">
    <p:bg>
      <p:bgPr>
        <a:solidFill>
          <a:schemeClr val="bg1"/>
        </a:solidFill>
        <a:effectLst/>
      </p:bgPr>
    </p:bg>
    <p:spTree>
      <p:nvGrpSpPr>
        <p:cNvPr id="1" name=""/>
        <p:cNvGrpSpPr/>
        <p:nvPr/>
      </p:nvGrpSpPr>
      <p:grpSpPr>
        <a:xfrm>
          <a:off x="0" y="0"/>
          <a:ext cx="0" cy="0"/>
          <a:chOff x="0" y="0"/>
          <a:chExt cx="0" cy="0"/>
        </a:xfrm>
      </p:grpSpPr>
      <p:pic>
        <p:nvPicPr>
          <p:cNvPr id="74" name="Graphic 73">
            <a:extLst>
              <a:ext uri="{FF2B5EF4-FFF2-40B4-BE49-F238E27FC236}">
                <a16:creationId xmlns:a16="http://schemas.microsoft.com/office/drawing/2014/main" id="{17EC7EFA-BA04-1247-BC44-484E5F484C1C}"/>
              </a:ext>
            </a:extLst>
          </p:cNvPr>
          <p:cNvPicPr>
            <a:picLocks noChangeAspect="1"/>
          </p:cNvPicPr>
          <p:nvPr userDrawn="1"/>
        </p:nvPicPr>
        <p:blipFill>
          <a:blip r:embed="rId2" cstate="email">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07954" y="2063205"/>
            <a:ext cx="1325332" cy="1325332"/>
          </a:xfrm>
          <a:prstGeom prst="rect">
            <a:avLst/>
          </a:prstGeom>
        </p:spPr>
      </p:pic>
      <p:pic>
        <p:nvPicPr>
          <p:cNvPr id="75" name="Graphic 74">
            <a:extLst>
              <a:ext uri="{FF2B5EF4-FFF2-40B4-BE49-F238E27FC236}">
                <a16:creationId xmlns:a16="http://schemas.microsoft.com/office/drawing/2014/main" id="{F646432A-6A2E-C44B-B50B-ED789F5FEC97}"/>
              </a:ext>
            </a:extLst>
          </p:cNvPr>
          <p:cNvPicPr>
            <a:picLocks noChangeAspect="1"/>
          </p:cNvPicPr>
          <p:nvPr userDrawn="1"/>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605054" y="2063205"/>
            <a:ext cx="1325332" cy="1325332"/>
          </a:xfrm>
          <a:prstGeom prst="rect">
            <a:avLst/>
          </a:prstGeom>
        </p:spPr>
      </p:pic>
      <p:pic>
        <p:nvPicPr>
          <p:cNvPr id="76" name="Graphic 75">
            <a:extLst>
              <a:ext uri="{FF2B5EF4-FFF2-40B4-BE49-F238E27FC236}">
                <a16:creationId xmlns:a16="http://schemas.microsoft.com/office/drawing/2014/main" id="{141923AA-37F2-0040-BA05-5DB0530D56B4}"/>
              </a:ext>
            </a:extLst>
          </p:cNvPr>
          <p:cNvPicPr>
            <a:picLocks noChangeAspect="1"/>
          </p:cNvPicPr>
          <p:nvPr userDrawn="1"/>
        </p:nvPicPr>
        <p:blipFill>
          <a:blip r:embed="rId6" cstate="email">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202155" y="2063205"/>
            <a:ext cx="1325332" cy="1325332"/>
          </a:xfrm>
          <a:prstGeom prst="rect">
            <a:avLst/>
          </a:prstGeom>
        </p:spPr>
      </p:pic>
      <p:pic>
        <p:nvPicPr>
          <p:cNvPr id="77" name="Graphic 76">
            <a:extLst>
              <a:ext uri="{FF2B5EF4-FFF2-40B4-BE49-F238E27FC236}">
                <a16:creationId xmlns:a16="http://schemas.microsoft.com/office/drawing/2014/main" id="{FF45B77B-4CCB-D349-9B14-E1B9F790D08F}"/>
              </a:ext>
            </a:extLst>
          </p:cNvPr>
          <p:cNvPicPr>
            <a:picLocks noChangeAspect="1"/>
          </p:cNvPicPr>
          <p:nvPr userDrawn="1"/>
        </p:nvPicPr>
        <p:blipFill>
          <a:blip r:embed="rId8" cstate="email">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5799255" y="2063205"/>
            <a:ext cx="1325332" cy="1325332"/>
          </a:xfrm>
          <a:prstGeom prst="rect">
            <a:avLst/>
          </a:prstGeom>
        </p:spPr>
      </p:pic>
      <p:pic>
        <p:nvPicPr>
          <p:cNvPr id="78" name="Graphic 77">
            <a:extLst>
              <a:ext uri="{FF2B5EF4-FFF2-40B4-BE49-F238E27FC236}">
                <a16:creationId xmlns:a16="http://schemas.microsoft.com/office/drawing/2014/main" id="{9E6CC129-78AB-B24D-A3BA-2688AEDBC654}"/>
              </a:ext>
            </a:extLst>
          </p:cNvPr>
          <p:cNvPicPr>
            <a:picLocks noChangeAspect="1"/>
          </p:cNvPicPr>
          <p:nvPr userDrawn="1"/>
        </p:nvPicPr>
        <p:blipFill>
          <a:blip r:embed="rId10" cstate="email">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7396356" y="2063205"/>
            <a:ext cx="1325332" cy="1325332"/>
          </a:xfrm>
          <a:prstGeom prst="rect">
            <a:avLst/>
          </a:prstGeom>
        </p:spPr>
      </p:pic>
      <p:pic>
        <p:nvPicPr>
          <p:cNvPr id="79" name="Graphic 78">
            <a:extLst>
              <a:ext uri="{FF2B5EF4-FFF2-40B4-BE49-F238E27FC236}">
                <a16:creationId xmlns:a16="http://schemas.microsoft.com/office/drawing/2014/main" id="{64FFB7D1-07D7-854A-AE86-555196B37008}"/>
              </a:ext>
            </a:extLst>
          </p:cNvPr>
          <p:cNvPicPr>
            <a:picLocks noChangeAspect="1"/>
          </p:cNvPicPr>
          <p:nvPr userDrawn="1"/>
        </p:nvPicPr>
        <p:blipFill>
          <a:blip r:embed="rId12" cstate="email">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8993456" y="2063205"/>
            <a:ext cx="1325332" cy="1325332"/>
          </a:xfrm>
          <a:prstGeom prst="rect">
            <a:avLst/>
          </a:prstGeom>
        </p:spPr>
      </p:pic>
      <p:pic>
        <p:nvPicPr>
          <p:cNvPr id="80" name="Graphic 79">
            <a:extLst>
              <a:ext uri="{FF2B5EF4-FFF2-40B4-BE49-F238E27FC236}">
                <a16:creationId xmlns:a16="http://schemas.microsoft.com/office/drawing/2014/main" id="{D8A6BA21-26EC-504A-9F85-512C2C3E59C9}"/>
              </a:ext>
            </a:extLst>
          </p:cNvPr>
          <p:cNvPicPr>
            <a:picLocks noChangeAspect="1"/>
          </p:cNvPicPr>
          <p:nvPr userDrawn="1"/>
        </p:nvPicPr>
        <p:blipFill>
          <a:blip r:embed="rId14" cstate="email">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10590556" y="2063205"/>
            <a:ext cx="1325332" cy="1325332"/>
          </a:xfrm>
          <a:prstGeom prst="rect">
            <a:avLst/>
          </a:prstGeom>
        </p:spPr>
      </p:pic>
      <p:pic>
        <p:nvPicPr>
          <p:cNvPr id="81" name="Graphic 80">
            <a:extLst>
              <a:ext uri="{FF2B5EF4-FFF2-40B4-BE49-F238E27FC236}">
                <a16:creationId xmlns:a16="http://schemas.microsoft.com/office/drawing/2014/main" id="{575B1C83-7463-D342-AA10-4821F89D456E}"/>
              </a:ext>
            </a:extLst>
          </p:cNvPr>
          <p:cNvPicPr>
            <a:picLocks noChangeAspect="1"/>
          </p:cNvPicPr>
          <p:nvPr userDrawn="1"/>
        </p:nvPicPr>
        <p:blipFill>
          <a:blip r:embed="rId16" cstate="email">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12187657" y="2063205"/>
            <a:ext cx="1325332" cy="1325332"/>
          </a:xfrm>
          <a:prstGeom prst="rect">
            <a:avLst/>
          </a:prstGeom>
        </p:spPr>
      </p:pic>
      <p:pic>
        <p:nvPicPr>
          <p:cNvPr id="82" name="Graphic 81">
            <a:extLst>
              <a:ext uri="{FF2B5EF4-FFF2-40B4-BE49-F238E27FC236}">
                <a16:creationId xmlns:a16="http://schemas.microsoft.com/office/drawing/2014/main" id="{48FBA43A-73AC-AE42-B7D9-8EFBD6805C63}"/>
              </a:ext>
            </a:extLst>
          </p:cNvPr>
          <p:cNvPicPr>
            <a:picLocks noChangeAspect="1"/>
          </p:cNvPicPr>
          <p:nvPr userDrawn="1"/>
        </p:nvPicPr>
        <p:blipFill>
          <a:blip r:embed="rId18" cstate="email">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13784755" y="2063205"/>
            <a:ext cx="1325332" cy="1325332"/>
          </a:xfrm>
          <a:prstGeom prst="rect">
            <a:avLst/>
          </a:prstGeom>
        </p:spPr>
      </p:pic>
      <p:sp>
        <p:nvSpPr>
          <p:cNvPr id="83" name="Rectangle 82">
            <a:extLst>
              <a:ext uri="{FF2B5EF4-FFF2-40B4-BE49-F238E27FC236}">
                <a16:creationId xmlns:a16="http://schemas.microsoft.com/office/drawing/2014/main" id="{3A70F6E6-583C-4B4C-9F15-DC7145DF3722}"/>
              </a:ext>
            </a:extLst>
          </p:cNvPr>
          <p:cNvSpPr/>
          <p:nvPr userDrawn="1"/>
        </p:nvSpPr>
        <p:spPr>
          <a:xfrm>
            <a:off x="1168563" y="3388537"/>
            <a:ext cx="884032" cy="283269"/>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Hydrogen</a:t>
            </a:r>
          </a:p>
        </p:txBody>
      </p:sp>
      <p:sp>
        <p:nvSpPr>
          <p:cNvPr id="84" name="Rectangle 83">
            <a:extLst>
              <a:ext uri="{FF2B5EF4-FFF2-40B4-BE49-F238E27FC236}">
                <a16:creationId xmlns:a16="http://schemas.microsoft.com/office/drawing/2014/main" id="{C965003F-22F1-AB4F-9F3D-573AD0E8D427}"/>
              </a:ext>
            </a:extLst>
          </p:cNvPr>
          <p:cNvSpPr/>
          <p:nvPr userDrawn="1"/>
        </p:nvSpPr>
        <p:spPr>
          <a:xfrm>
            <a:off x="2436827" y="3388537"/>
            <a:ext cx="1655643"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Inclusion &amp; Diversity</a:t>
            </a:r>
          </a:p>
        </p:txBody>
      </p:sp>
      <p:sp>
        <p:nvSpPr>
          <p:cNvPr id="85" name="Rectangle 84">
            <a:extLst>
              <a:ext uri="{FF2B5EF4-FFF2-40B4-BE49-F238E27FC236}">
                <a16:creationId xmlns:a16="http://schemas.microsoft.com/office/drawing/2014/main" id="{D7BEDD02-36F2-AC44-A48A-17814F522EA1}"/>
              </a:ext>
            </a:extLst>
          </p:cNvPr>
          <p:cNvSpPr/>
          <p:nvPr userDrawn="1"/>
        </p:nvSpPr>
        <p:spPr>
          <a:xfrm>
            <a:off x="4377071" y="3388537"/>
            <a:ext cx="975505"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Investment</a:t>
            </a:r>
          </a:p>
        </p:txBody>
      </p:sp>
      <p:sp>
        <p:nvSpPr>
          <p:cNvPr id="86" name="Rectangle 85">
            <a:extLst>
              <a:ext uri="{FF2B5EF4-FFF2-40B4-BE49-F238E27FC236}">
                <a16:creationId xmlns:a16="http://schemas.microsoft.com/office/drawing/2014/main" id="{B6AC835C-1260-2C4A-869B-5B02A9DD07A1}"/>
              </a:ext>
            </a:extLst>
          </p:cNvPr>
          <p:cNvSpPr/>
          <p:nvPr userDrawn="1"/>
        </p:nvSpPr>
        <p:spPr>
          <a:xfrm>
            <a:off x="6131166" y="3388537"/>
            <a:ext cx="655353"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Mobile</a:t>
            </a:r>
          </a:p>
        </p:txBody>
      </p:sp>
      <p:sp>
        <p:nvSpPr>
          <p:cNvPr id="87" name="Rectangle 86">
            <a:extLst>
              <a:ext uri="{FF2B5EF4-FFF2-40B4-BE49-F238E27FC236}">
                <a16:creationId xmlns:a16="http://schemas.microsoft.com/office/drawing/2014/main" id="{A6CF901B-DF6D-7A40-AA6A-3F6B14D76856}"/>
              </a:ext>
            </a:extLst>
          </p:cNvPr>
          <p:cNvSpPr/>
          <p:nvPr userDrawn="1"/>
        </p:nvSpPr>
        <p:spPr>
          <a:xfrm>
            <a:off x="7665558" y="3388537"/>
            <a:ext cx="810266"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Net Zero</a:t>
            </a:r>
          </a:p>
        </p:txBody>
      </p:sp>
      <p:sp>
        <p:nvSpPr>
          <p:cNvPr id="88" name="Rectangle 87">
            <a:extLst>
              <a:ext uri="{FF2B5EF4-FFF2-40B4-BE49-F238E27FC236}">
                <a16:creationId xmlns:a16="http://schemas.microsoft.com/office/drawing/2014/main" id="{C6A933D4-D399-CD46-BA67-7B8FB4094A0D}"/>
              </a:ext>
            </a:extLst>
          </p:cNvPr>
          <p:cNvSpPr/>
          <p:nvPr userDrawn="1"/>
        </p:nvSpPr>
        <p:spPr>
          <a:xfrm>
            <a:off x="9056106" y="3388537"/>
            <a:ext cx="1223365"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Offshore Wind</a:t>
            </a:r>
          </a:p>
        </p:txBody>
      </p:sp>
      <p:sp>
        <p:nvSpPr>
          <p:cNvPr id="89" name="Rectangle 88">
            <a:extLst>
              <a:ext uri="{FF2B5EF4-FFF2-40B4-BE49-F238E27FC236}">
                <a16:creationId xmlns:a16="http://schemas.microsoft.com/office/drawing/2014/main" id="{2E368FF2-48D3-6F44-9B42-DC8D343ECCEE}"/>
              </a:ext>
            </a:extLst>
          </p:cNvPr>
          <p:cNvSpPr/>
          <p:nvPr userDrawn="1"/>
        </p:nvSpPr>
        <p:spPr>
          <a:xfrm>
            <a:off x="10650020" y="3388537"/>
            <a:ext cx="1223364"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Onshore Wind</a:t>
            </a:r>
          </a:p>
        </p:txBody>
      </p:sp>
      <p:sp>
        <p:nvSpPr>
          <p:cNvPr id="90" name="Rectangle 89">
            <a:extLst>
              <a:ext uri="{FF2B5EF4-FFF2-40B4-BE49-F238E27FC236}">
                <a16:creationId xmlns:a16="http://schemas.microsoft.com/office/drawing/2014/main" id="{85B7EEFA-EA7A-A64C-B119-AA47C6AFAE7A}"/>
              </a:ext>
            </a:extLst>
          </p:cNvPr>
          <p:cNvSpPr/>
          <p:nvPr userDrawn="1"/>
        </p:nvSpPr>
        <p:spPr>
          <a:xfrm>
            <a:off x="12308108" y="3388537"/>
            <a:ext cx="1095009"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Partnerships</a:t>
            </a:r>
          </a:p>
        </p:txBody>
      </p:sp>
      <p:sp>
        <p:nvSpPr>
          <p:cNvPr id="91" name="Rectangle 90">
            <a:extLst>
              <a:ext uri="{FF2B5EF4-FFF2-40B4-BE49-F238E27FC236}">
                <a16:creationId xmlns:a16="http://schemas.microsoft.com/office/drawing/2014/main" id="{A155FA6B-275F-4D4F-A1D9-E7553499E598}"/>
              </a:ext>
            </a:extLst>
          </p:cNvPr>
          <p:cNvSpPr/>
          <p:nvPr userDrawn="1"/>
        </p:nvSpPr>
        <p:spPr>
          <a:xfrm>
            <a:off x="14105731" y="3388537"/>
            <a:ext cx="683385"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People</a:t>
            </a:r>
          </a:p>
        </p:txBody>
      </p:sp>
      <p:pic>
        <p:nvPicPr>
          <p:cNvPr id="92" name="Graphic 91">
            <a:extLst>
              <a:ext uri="{FF2B5EF4-FFF2-40B4-BE49-F238E27FC236}">
                <a16:creationId xmlns:a16="http://schemas.microsoft.com/office/drawing/2014/main" id="{FC69B870-F495-584C-A9F1-239DD2589788}"/>
              </a:ext>
            </a:extLst>
          </p:cNvPr>
          <p:cNvPicPr>
            <a:picLocks noChangeAspect="1"/>
          </p:cNvPicPr>
          <p:nvPr userDrawn="1"/>
        </p:nvPicPr>
        <p:blipFill>
          <a:blip r:embed="rId20" cstate="email">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1007954" y="4156551"/>
            <a:ext cx="1325332" cy="1325332"/>
          </a:xfrm>
          <a:prstGeom prst="rect">
            <a:avLst/>
          </a:prstGeom>
        </p:spPr>
      </p:pic>
      <p:pic>
        <p:nvPicPr>
          <p:cNvPr id="93" name="Graphic 92">
            <a:extLst>
              <a:ext uri="{FF2B5EF4-FFF2-40B4-BE49-F238E27FC236}">
                <a16:creationId xmlns:a16="http://schemas.microsoft.com/office/drawing/2014/main" id="{2FB7091E-10CA-224C-B8BC-0DBB3115D9A9}"/>
              </a:ext>
            </a:extLst>
          </p:cNvPr>
          <p:cNvPicPr>
            <a:picLocks noChangeAspect="1"/>
          </p:cNvPicPr>
          <p:nvPr userDrawn="1"/>
        </p:nvPicPr>
        <p:blipFill>
          <a:blip r:embed="rId22" cstate="email">
            <a:extLst>
              <a:ext uri="{28A0092B-C50C-407E-A947-70E740481C1C}">
                <a14:useLocalDpi xmlns:a14="http://schemas.microsoft.com/office/drawing/2010/main" val="0"/>
              </a:ext>
              <a:ext uri="{96DAC541-7B7A-43D3-8B79-37D633B846F1}">
                <asvg:svgBlip xmlns:asvg="http://schemas.microsoft.com/office/drawing/2016/SVG/main" r:embed="rId23"/>
              </a:ext>
            </a:extLst>
          </a:blip>
          <a:stretch>
            <a:fillRect/>
          </a:stretch>
        </p:blipFill>
        <p:spPr>
          <a:xfrm>
            <a:off x="2605054" y="4155185"/>
            <a:ext cx="1325332" cy="1325332"/>
          </a:xfrm>
          <a:prstGeom prst="rect">
            <a:avLst/>
          </a:prstGeom>
        </p:spPr>
      </p:pic>
      <p:pic>
        <p:nvPicPr>
          <p:cNvPr id="94" name="Graphic 93">
            <a:extLst>
              <a:ext uri="{FF2B5EF4-FFF2-40B4-BE49-F238E27FC236}">
                <a16:creationId xmlns:a16="http://schemas.microsoft.com/office/drawing/2014/main" id="{030CD25D-D049-5C41-A86F-9C965BE11815}"/>
              </a:ext>
            </a:extLst>
          </p:cNvPr>
          <p:cNvPicPr>
            <a:picLocks noChangeAspect="1"/>
          </p:cNvPicPr>
          <p:nvPr userDrawn="1"/>
        </p:nvPicPr>
        <p:blipFill>
          <a:blip r:embed="rId24" cstate="email">
            <a:extLst>
              <a:ext uri="{28A0092B-C50C-407E-A947-70E740481C1C}">
                <a14:useLocalDpi xmlns:a14="http://schemas.microsoft.com/office/drawing/2010/main" val="0"/>
              </a:ext>
              <a:ext uri="{96DAC541-7B7A-43D3-8B79-37D633B846F1}">
                <asvg:svgBlip xmlns:asvg="http://schemas.microsoft.com/office/drawing/2016/SVG/main" r:embed="rId25"/>
              </a:ext>
            </a:extLst>
          </a:blip>
          <a:stretch>
            <a:fillRect/>
          </a:stretch>
        </p:blipFill>
        <p:spPr>
          <a:xfrm>
            <a:off x="4202155" y="4155185"/>
            <a:ext cx="1325332" cy="1325332"/>
          </a:xfrm>
          <a:prstGeom prst="rect">
            <a:avLst/>
          </a:prstGeom>
        </p:spPr>
      </p:pic>
      <p:pic>
        <p:nvPicPr>
          <p:cNvPr id="95" name="Graphic 94">
            <a:extLst>
              <a:ext uri="{FF2B5EF4-FFF2-40B4-BE49-F238E27FC236}">
                <a16:creationId xmlns:a16="http://schemas.microsoft.com/office/drawing/2014/main" id="{599F7522-880A-2346-8705-57D12676A2E2}"/>
              </a:ext>
            </a:extLst>
          </p:cNvPr>
          <p:cNvPicPr>
            <a:picLocks noChangeAspect="1"/>
          </p:cNvPicPr>
          <p:nvPr userDrawn="1"/>
        </p:nvPicPr>
        <p:blipFill>
          <a:blip r:embed="rId26" cstate="email">
            <a:extLst>
              <a:ext uri="{28A0092B-C50C-407E-A947-70E740481C1C}">
                <a14:useLocalDpi xmlns:a14="http://schemas.microsoft.com/office/drawing/2010/main" val="0"/>
              </a:ext>
              <a:ext uri="{96DAC541-7B7A-43D3-8B79-37D633B846F1}">
                <asvg:svgBlip xmlns:asvg="http://schemas.microsoft.com/office/drawing/2016/SVG/main" r:embed="rId27"/>
              </a:ext>
            </a:extLst>
          </a:blip>
          <a:stretch>
            <a:fillRect/>
          </a:stretch>
        </p:blipFill>
        <p:spPr>
          <a:xfrm>
            <a:off x="5799255" y="4155185"/>
            <a:ext cx="1325332" cy="1325332"/>
          </a:xfrm>
          <a:prstGeom prst="rect">
            <a:avLst/>
          </a:prstGeom>
        </p:spPr>
      </p:pic>
      <p:pic>
        <p:nvPicPr>
          <p:cNvPr id="96" name="Graphic 95">
            <a:extLst>
              <a:ext uri="{FF2B5EF4-FFF2-40B4-BE49-F238E27FC236}">
                <a16:creationId xmlns:a16="http://schemas.microsoft.com/office/drawing/2014/main" id="{EC3C3D36-E522-5D46-A501-19D13B3A220E}"/>
              </a:ext>
            </a:extLst>
          </p:cNvPr>
          <p:cNvPicPr>
            <a:picLocks noChangeAspect="1"/>
          </p:cNvPicPr>
          <p:nvPr userDrawn="1"/>
        </p:nvPicPr>
        <p:blipFill>
          <a:blip r:embed="rId28" cstate="email">
            <a:extLst>
              <a:ext uri="{28A0092B-C50C-407E-A947-70E740481C1C}">
                <a14:useLocalDpi xmlns:a14="http://schemas.microsoft.com/office/drawing/2010/main" val="0"/>
              </a:ext>
              <a:ext uri="{96DAC541-7B7A-43D3-8B79-37D633B846F1}">
                <asvg:svgBlip xmlns:asvg="http://schemas.microsoft.com/office/drawing/2016/SVG/main" r:embed="rId29"/>
              </a:ext>
            </a:extLst>
          </a:blip>
          <a:stretch>
            <a:fillRect/>
          </a:stretch>
        </p:blipFill>
        <p:spPr>
          <a:xfrm>
            <a:off x="7396356" y="4155185"/>
            <a:ext cx="1325332" cy="1325332"/>
          </a:xfrm>
          <a:prstGeom prst="rect">
            <a:avLst/>
          </a:prstGeom>
        </p:spPr>
      </p:pic>
      <p:pic>
        <p:nvPicPr>
          <p:cNvPr id="97" name="Graphic 96">
            <a:extLst>
              <a:ext uri="{FF2B5EF4-FFF2-40B4-BE49-F238E27FC236}">
                <a16:creationId xmlns:a16="http://schemas.microsoft.com/office/drawing/2014/main" id="{A34B8D87-F92A-6747-8174-95DB994177E7}"/>
              </a:ext>
            </a:extLst>
          </p:cNvPr>
          <p:cNvPicPr>
            <a:picLocks noChangeAspect="1"/>
          </p:cNvPicPr>
          <p:nvPr userDrawn="1"/>
        </p:nvPicPr>
        <p:blipFill>
          <a:blip r:embed="rId30" cstate="email">
            <a:extLst>
              <a:ext uri="{28A0092B-C50C-407E-A947-70E740481C1C}">
                <a14:useLocalDpi xmlns:a14="http://schemas.microsoft.com/office/drawing/2010/main" val="0"/>
              </a:ext>
              <a:ext uri="{96DAC541-7B7A-43D3-8B79-37D633B846F1}">
                <asvg:svgBlip xmlns:asvg="http://schemas.microsoft.com/office/drawing/2016/SVG/main" r:embed="rId31"/>
              </a:ext>
            </a:extLst>
          </a:blip>
          <a:stretch>
            <a:fillRect/>
          </a:stretch>
        </p:blipFill>
        <p:spPr>
          <a:xfrm>
            <a:off x="8993456" y="4155185"/>
            <a:ext cx="1325332" cy="1325332"/>
          </a:xfrm>
          <a:prstGeom prst="rect">
            <a:avLst/>
          </a:prstGeom>
        </p:spPr>
      </p:pic>
      <p:pic>
        <p:nvPicPr>
          <p:cNvPr id="98" name="Graphic 97">
            <a:extLst>
              <a:ext uri="{FF2B5EF4-FFF2-40B4-BE49-F238E27FC236}">
                <a16:creationId xmlns:a16="http://schemas.microsoft.com/office/drawing/2014/main" id="{83AAD909-F668-EE40-93BB-F63C512BD8F2}"/>
              </a:ext>
            </a:extLst>
          </p:cNvPr>
          <p:cNvPicPr>
            <a:picLocks noChangeAspect="1"/>
          </p:cNvPicPr>
          <p:nvPr userDrawn="1"/>
        </p:nvPicPr>
        <p:blipFill>
          <a:blip r:embed="rId32" cstate="email">
            <a:extLst>
              <a:ext uri="{28A0092B-C50C-407E-A947-70E740481C1C}">
                <a14:useLocalDpi xmlns:a14="http://schemas.microsoft.com/office/drawing/2010/main" val="0"/>
              </a:ext>
              <a:ext uri="{96DAC541-7B7A-43D3-8B79-37D633B846F1}">
                <asvg:svgBlip xmlns:asvg="http://schemas.microsoft.com/office/drawing/2016/SVG/main" r:embed="rId33"/>
              </a:ext>
            </a:extLst>
          </a:blip>
          <a:stretch>
            <a:fillRect/>
          </a:stretch>
        </p:blipFill>
        <p:spPr>
          <a:xfrm>
            <a:off x="10590556" y="4155185"/>
            <a:ext cx="1325332" cy="1325332"/>
          </a:xfrm>
          <a:prstGeom prst="rect">
            <a:avLst/>
          </a:prstGeom>
        </p:spPr>
      </p:pic>
      <p:pic>
        <p:nvPicPr>
          <p:cNvPr id="99" name="Graphic 98">
            <a:extLst>
              <a:ext uri="{FF2B5EF4-FFF2-40B4-BE49-F238E27FC236}">
                <a16:creationId xmlns:a16="http://schemas.microsoft.com/office/drawing/2014/main" id="{299217F3-6186-3448-AE37-F7F1D8CB7E08}"/>
              </a:ext>
            </a:extLst>
          </p:cNvPr>
          <p:cNvPicPr>
            <a:picLocks noChangeAspect="1"/>
          </p:cNvPicPr>
          <p:nvPr userDrawn="1"/>
        </p:nvPicPr>
        <p:blipFill>
          <a:blip r:embed="rId34" cstate="email">
            <a:extLst>
              <a:ext uri="{28A0092B-C50C-407E-A947-70E740481C1C}">
                <a14:useLocalDpi xmlns:a14="http://schemas.microsoft.com/office/drawing/2010/main" val="0"/>
              </a:ext>
              <a:ext uri="{96DAC541-7B7A-43D3-8B79-37D633B846F1}">
                <asvg:svgBlip xmlns:asvg="http://schemas.microsoft.com/office/drawing/2016/SVG/main" r:embed="rId35"/>
              </a:ext>
            </a:extLst>
          </a:blip>
          <a:stretch>
            <a:fillRect/>
          </a:stretch>
        </p:blipFill>
        <p:spPr>
          <a:xfrm>
            <a:off x="12187657" y="4155185"/>
            <a:ext cx="1325332" cy="1325332"/>
          </a:xfrm>
          <a:prstGeom prst="rect">
            <a:avLst/>
          </a:prstGeom>
        </p:spPr>
      </p:pic>
      <p:pic>
        <p:nvPicPr>
          <p:cNvPr id="100" name="Graphic 99">
            <a:extLst>
              <a:ext uri="{FF2B5EF4-FFF2-40B4-BE49-F238E27FC236}">
                <a16:creationId xmlns:a16="http://schemas.microsoft.com/office/drawing/2014/main" id="{823C1B4A-F7B7-F44D-B346-93446C42384D}"/>
              </a:ext>
            </a:extLst>
          </p:cNvPr>
          <p:cNvPicPr>
            <a:picLocks noChangeAspect="1"/>
          </p:cNvPicPr>
          <p:nvPr userDrawn="1"/>
        </p:nvPicPr>
        <p:blipFill>
          <a:blip r:embed="rId36" cstate="email">
            <a:extLst>
              <a:ext uri="{28A0092B-C50C-407E-A947-70E740481C1C}">
                <a14:useLocalDpi xmlns:a14="http://schemas.microsoft.com/office/drawing/2010/main" val="0"/>
              </a:ext>
              <a:ext uri="{96DAC541-7B7A-43D3-8B79-37D633B846F1}">
                <asvg:svgBlip xmlns:asvg="http://schemas.microsoft.com/office/drawing/2016/SVG/main" r:embed="rId37"/>
              </a:ext>
            </a:extLst>
          </a:blip>
          <a:stretch>
            <a:fillRect/>
          </a:stretch>
        </p:blipFill>
        <p:spPr>
          <a:xfrm>
            <a:off x="13784755" y="4155185"/>
            <a:ext cx="1325332" cy="1325332"/>
          </a:xfrm>
          <a:prstGeom prst="rect">
            <a:avLst/>
          </a:prstGeom>
        </p:spPr>
      </p:pic>
      <p:sp>
        <p:nvSpPr>
          <p:cNvPr id="101" name="Rectangle 100">
            <a:extLst>
              <a:ext uri="{FF2B5EF4-FFF2-40B4-BE49-F238E27FC236}">
                <a16:creationId xmlns:a16="http://schemas.microsoft.com/office/drawing/2014/main" id="{DA65AC85-DF34-C047-BC85-D3FC937B0C9D}"/>
              </a:ext>
            </a:extLst>
          </p:cNvPr>
          <p:cNvSpPr/>
          <p:nvPr userDrawn="1"/>
        </p:nvSpPr>
        <p:spPr>
          <a:xfrm>
            <a:off x="1287332" y="5480517"/>
            <a:ext cx="646501" cy="283269"/>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Phone</a:t>
            </a:r>
          </a:p>
        </p:txBody>
      </p:sp>
      <p:sp>
        <p:nvSpPr>
          <p:cNvPr id="102" name="Rectangle 101">
            <a:extLst>
              <a:ext uri="{FF2B5EF4-FFF2-40B4-BE49-F238E27FC236}">
                <a16:creationId xmlns:a16="http://schemas.microsoft.com/office/drawing/2014/main" id="{3E5E9608-49E8-DB40-A718-8BDAF822EF9D}"/>
              </a:ext>
            </a:extLst>
          </p:cNvPr>
          <p:cNvSpPr/>
          <p:nvPr userDrawn="1"/>
        </p:nvSpPr>
        <p:spPr>
          <a:xfrm>
            <a:off x="2790168" y="5480517"/>
            <a:ext cx="948949" cy="283269"/>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Roof Solar</a:t>
            </a:r>
          </a:p>
        </p:txBody>
      </p:sp>
      <p:sp>
        <p:nvSpPr>
          <p:cNvPr id="103" name="Rectangle 102">
            <a:extLst>
              <a:ext uri="{FF2B5EF4-FFF2-40B4-BE49-F238E27FC236}">
                <a16:creationId xmlns:a16="http://schemas.microsoft.com/office/drawing/2014/main" id="{97730A0A-DC59-FC43-AB6D-860BD0DDB187}"/>
              </a:ext>
            </a:extLst>
          </p:cNvPr>
          <p:cNvSpPr/>
          <p:nvPr userDrawn="1"/>
        </p:nvSpPr>
        <p:spPr>
          <a:xfrm>
            <a:off x="4545998" y="5480517"/>
            <a:ext cx="637648"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Safety</a:t>
            </a:r>
          </a:p>
        </p:txBody>
      </p:sp>
      <p:sp>
        <p:nvSpPr>
          <p:cNvPr id="104" name="Rectangle 103">
            <a:extLst>
              <a:ext uri="{FF2B5EF4-FFF2-40B4-BE49-F238E27FC236}">
                <a16:creationId xmlns:a16="http://schemas.microsoft.com/office/drawing/2014/main" id="{A0B859AB-6842-3546-9D20-D4FC08B1D8F6}"/>
              </a:ext>
            </a:extLst>
          </p:cNvPr>
          <p:cNvSpPr/>
          <p:nvPr userDrawn="1"/>
        </p:nvSpPr>
        <p:spPr>
          <a:xfrm>
            <a:off x="5943060" y="5480517"/>
            <a:ext cx="1031569"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Scholarship</a:t>
            </a:r>
          </a:p>
        </p:txBody>
      </p:sp>
      <p:sp>
        <p:nvSpPr>
          <p:cNvPr id="105" name="Rectangle 104">
            <a:extLst>
              <a:ext uri="{FF2B5EF4-FFF2-40B4-BE49-F238E27FC236}">
                <a16:creationId xmlns:a16="http://schemas.microsoft.com/office/drawing/2014/main" id="{906D906A-E157-DF46-8D6D-4F66D8D092E5}"/>
              </a:ext>
            </a:extLst>
          </p:cNvPr>
          <p:cNvSpPr/>
          <p:nvPr userDrawn="1"/>
        </p:nvSpPr>
        <p:spPr>
          <a:xfrm>
            <a:off x="7710555" y="5480517"/>
            <a:ext cx="720269"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Service</a:t>
            </a:r>
          </a:p>
        </p:txBody>
      </p:sp>
      <p:sp>
        <p:nvSpPr>
          <p:cNvPr id="106" name="Rectangle 105">
            <a:extLst>
              <a:ext uri="{FF2B5EF4-FFF2-40B4-BE49-F238E27FC236}">
                <a16:creationId xmlns:a16="http://schemas.microsoft.com/office/drawing/2014/main" id="{5AB17047-8A98-1F4B-996B-DBCE8D54FE63}"/>
              </a:ext>
            </a:extLst>
          </p:cNvPr>
          <p:cNvSpPr/>
          <p:nvPr userDrawn="1"/>
        </p:nvSpPr>
        <p:spPr>
          <a:xfrm>
            <a:off x="9321671" y="5480517"/>
            <a:ext cx="692236"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Storms</a:t>
            </a:r>
          </a:p>
        </p:txBody>
      </p:sp>
      <p:sp>
        <p:nvSpPr>
          <p:cNvPr id="107" name="Rectangle 106">
            <a:extLst>
              <a:ext uri="{FF2B5EF4-FFF2-40B4-BE49-F238E27FC236}">
                <a16:creationId xmlns:a16="http://schemas.microsoft.com/office/drawing/2014/main" id="{425D1060-CBF1-5940-883F-65E721939BC4}"/>
              </a:ext>
            </a:extLst>
          </p:cNvPr>
          <p:cNvSpPr/>
          <p:nvPr userDrawn="1"/>
        </p:nvSpPr>
        <p:spPr>
          <a:xfrm>
            <a:off x="10745917" y="5480517"/>
            <a:ext cx="1031568"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Substations</a:t>
            </a:r>
          </a:p>
        </p:txBody>
      </p:sp>
      <p:sp>
        <p:nvSpPr>
          <p:cNvPr id="108" name="Rectangle 107">
            <a:extLst>
              <a:ext uri="{FF2B5EF4-FFF2-40B4-BE49-F238E27FC236}">
                <a16:creationId xmlns:a16="http://schemas.microsoft.com/office/drawing/2014/main" id="{9D772A3B-7735-0D42-BF4E-63C3B3D4A03E}"/>
              </a:ext>
            </a:extLst>
          </p:cNvPr>
          <p:cNvSpPr/>
          <p:nvPr userDrawn="1"/>
        </p:nvSpPr>
        <p:spPr>
          <a:xfrm>
            <a:off x="12284503" y="5480517"/>
            <a:ext cx="1142220"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Supply Chain</a:t>
            </a:r>
          </a:p>
        </p:txBody>
      </p:sp>
      <p:sp>
        <p:nvSpPr>
          <p:cNvPr id="109" name="Rectangle 108">
            <a:extLst>
              <a:ext uri="{FF2B5EF4-FFF2-40B4-BE49-F238E27FC236}">
                <a16:creationId xmlns:a16="http://schemas.microsoft.com/office/drawing/2014/main" id="{76326106-6159-1B40-B8B7-69F6DF653B64}"/>
              </a:ext>
            </a:extLst>
          </p:cNvPr>
          <p:cNvSpPr/>
          <p:nvPr userDrawn="1"/>
        </p:nvSpPr>
        <p:spPr>
          <a:xfrm>
            <a:off x="13876314" y="5480517"/>
            <a:ext cx="1142220"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Sustainability</a:t>
            </a:r>
          </a:p>
        </p:txBody>
      </p:sp>
      <p:pic>
        <p:nvPicPr>
          <p:cNvPr id="110" name="Graphic 109">
            <a:extLst>
              <a:ext uri="{FF2B5EF4-FFF2-40B4-BE49-F238E27FC236}">
                <a16:creationId xmlns:a16="http://schemas.microsoft.com/office/drawing/2014/main" id="{DE77F669-B04B-F749-A5A7-B311F6FA8246}"/>
              </a:ext>
            </a:extLst>
          </p:cNvPr>
          <p:cNvPicPr>
            <a:picLocks noChangeAspect="1"/>
          </p:cNvPicPr>
          <p:nvPr userDrawn="1"/>
        </p:nvPicPr>
        <p:blipFill>
          <a:blip r:embed="rId38" cstate="email">
            <a:extLst>
              <a:ext uri="{28A0092B-C50C-407E-A947-70E740481C1C}">
                <a14:useLocalDpi xmlns:a14="http://schemas.microsoft.com/office/drawing/2010/main" val="0"/>
              </a:ext>
              <a:ext uri="{96DAC541-7B7A-43D3-8B79-37D633B846F1}">
                <asvg:svgBlip xmlns:asvg="http://schemas.microsoft.com/office/drawing/2016/SVG/main" r:embed="rId39"/>
              </a:ext>
            </a:extLst>
          </a:blip>
          <a:stretch>
            <a:fillRect/>
          </a:stretch>
        </p:blipFill>
        <p:spPr>
          <a:xfrm>
            <a:off x="1007954" y="6247167"/>
            <a:ext cx="1325332" cy="1325332"/>
          </a:xfrm>
          <a:prstGeom prst="rect">
            <a:avLst/>
          </a:prstGeom>
        </p:spPr>
      </p:pic>
      <p:pic>
        <p:nvPicPr>
          <p:cNvPr id="111" name="Graphic 110">
            <a:extLst>
              <a:ext uri="{FF2B5EF4-FFF2-40B4-BE49-F238E27FC236}">
                <a16:creationId xmlns:a16="http://schemas.microsoft.com/office/drawing/2014/main" id="{279C474E-C01F-D34D-8692-64D67AE6E7DE}"/>
              </a:ext>
            </a:extLst>
          </p:cNvPr>
          <p:cNvPicPr>
            <a:picLocks noChangeAspect="1"/>
          </p:cNvPicPr>
          <p:nvPr userDrawn="1"/>
        </p:nvPicPr>
        <p:blipFill>
          <a:blip r:embed="rId40" cstate="email">
            <a:extLst>
              <a:ext uri="{28A0092B-C50C-407E-A947-70E740481C1C}">
                <a14:useLocalDpi xmlns:a14="http://schemas.microsoft.com/office/drawing/2010/main" val="0"/>
              </a:ext>
              <a:ext uri="{96DAC541-7B7A-43D3-8B79-37D633B846F1}">
                <asvg:svgBlip xmlns:asvg="http://schemas.microsoft.com/office/drawing/2016/SVG/main" r:embed="rId41"/>
              </a:ext>
            </a:extLst>
          </a:blip>
          <a:stretch>
            <a:fillRect/>
          </a:stretch>
        </p:blipFill>
        <p:spPr>
          <a:xfrm>
            <a:off x="2605054" y="6247167"/>
            <a:ext cx="1325332" cy="1325332"/>
          </a:xfrm>
          <a:prstGeom prst="rect">
            <a:avLst/>
          </a:prstGeom>
        </p:spPr>
      </p:pic>
      <p:pic>
        <p:nvPicPr>
          <p:cNvPr id="112" name="Graphic 111">
            <a:extLst>
              <a:ext uri="{FF2B5EF4-FFF2-40B4-BE49-F238E27FC236}">
                <a16:creationId xmlns:a16="http://schemas.microsoft.com/office/drawing/2014/main" id="{B60D5D70-E244-D04F-95E4-E3AF252620E9}"/>
              </a:ext>
            </a:extLst>
          </p:cNvPr>
          <p:cNvPicPr>
            <a:picLocks noChangeAspect="1"/>
          </p:cNvPicPr>
          <p:nvPr userDrawn="1"/>
        </p:nvPicPr>
        <p:blipFill>
          <a:blip r:embed="rId42" cstate="email">
            <a:extLst>
              <a:ext uri="{28A0092B-C50C-407E-A947-70E740481C1C}">
                <a14:useLocalDpi xmlns:a14="http://schemas.microsoft.com/office/drawing/2010/main" val="0"/>
              </a:ext>
              <a:ext uri="{96DAC541-7B7A-43D3-8B79-37D633B846F1}">
                <asvg:svgBlip xmlns:asvg="http://schemas.microsoft.com/office/drawing/2016/SVG/main" r:embed="rId43"/>
              </a:ext>
            </a:extLst>
          </a:blip>
          <a:stretch>
            <a:fillRect/>
          </a:stretch>
        </p:blipFill>
        <p:spPr>
          <a:xfrm>
            <a:off x="4202155" y="6247167"/>
            <a:ext cx="1325332" cy="1325332"/>
          </a:xfrm>
          <a:prstGeom prst="rect">
            <a:avLst/>
          </a:prstGeom>
        </p:spPr>
      </p:pic>
      <p:pic>
        <p:nvPicPr>
          <p:cNvPr id="113" name="Graphic 112">
            <a:extLst>
              <a:ext uri="{FF2B5EF4-FFF2-40B4-BE49-F238E27FC236}">
                <a16:creationId xmlns:a16="http://schemas.microsoft.com/office/drawing/2014/main" id="{1D37F15D-5ABD-194D-B814-3B71E50743A1}"/>
              </a:ext>
            </a:extLst>
          </p:cNvPr>
          <p:cNvPicPr>
            <a:picLocks noChangeAspect="1"/>
          </p:cNvPicPr>
          <p:nvPr userDrawn="1"/>
        </p:nvPicPr>
        <p:blipFill>
          <a:blip r:embed="rId44" cstate="email">
            <a:extLst>
              <a:ext uri="{28A0092B-C50C-407E-A947-70E740481C1C}">
                <a14:useLocalDpi xmlns:a14="http://schemas.microsoft.com/office/drawing/2010/main" val="0"/>
              </a:ext>
              <a:ext uri="{96DAC541-7B7A-43D3-8B79-37D633B846F1}">
                <asvg:svgBlip xmlns:asvg="http://schemas.microsoft.com/office/drawing/2016/SVG/main" r:embed="rId45"/>
              </a:ext>
            </a:extLst>
          </a:blip>
          <a:stretch>
            <a:fillRect/>
          </a:stretch>
        </p:blipFill>
        <p:spPr>
          <a:xfrm>
            <a:off x="5799255" y="6247167"/>
            <a:ext cx="1325332" cy="1325332"/>
          </a:xfrm>
          <a:prstGeom prst="rect">
            <a:avLst/>
          </a:prstGeom>
        </p:spPr>
      </p:pic>
      <p:pic>
        <p:nvPicPr>
          <p:cNvPr id="114" name="Graphic 113">
            <a:extLst>
              <a:ext uri="{FF2B5EF4-FFF2-40B4-BE49-F238E27FC236}">
                <a16:creationId xmlns:a16="http://schemas.microsoft.com/office/drawing/2014/main" id="{D910EC4F-11B9-1B44-8BF6-CC6822195814}"/>
              </a:ext>
            </a:extLst>
          </p:cNvPr>
          <p:cNvPicPr>
            <a:picLocks noChangeAspect="1"/>
          </p:cNvPicPr>
          <p:nvPr userDrawn="1"/>
        </p:nvPicPr>
        <p:blipFill>
          <a:blip r:embed="rId46" cstate="email">
            <a:extLst>
              <a:ext uri="{28A0092B-C50C-407E-A947-70E740481C1C}">
                <a14:useLocalDpi xmlns:a14="http://schemas.microsoft.com/office/drawing/2010/main" val="0"/>
              </a:ext>
              <a:ext uri="{96DAC541-7B7A-43D3-8B79-37D633B846F1}">
                <asvg:svgBlip xmlns:asvg="http://schemas.microsoft.com/office/drawing/2016/SVG/main" r:embed="rId47"/>
              </a:ext>
            </a:extLst>
          </a:blip>
          <a:stretch>
            <a:fillRect/>
          </a:stretch>
        </p:blipFill>
        <p:spPr>
          <a:xfrm>
            <a:off x="7396356" y="6247167"/>
            <a:ext cx="1325332" cy="1325332"/>
          </a:xfrm>
          <a:prstGeom prst="rect">
            <a:avLst/>
          </a:prstGeom>
        </p:spPr>
      </p:pic>
      <p:pic>
        <p:nvPicPr>
          <p:cNvPr id="115" name="Graphic 114">
            <a:extLst>
              <a:ext uri="{FF2B5EF4-FFF2-40B4-BE49-F238E27FC236}">
                <a16:creationId xmlns:a16="http://schemas.microsoft.com/office/drawing/2014/main" id="{7FA122F3-ED6E-4E41-B5C7-86A2964F48F7}"/>
              </a:ext>
            </a:extLst>
          </p:cNvPr>
          <p:cNvPicPr>
            <a:picLocks noChangeAspect="1"/>
          </p:cNvPicPr>
          <p:nvPr userDrawn="1"/>
        </p:nvPicPr>
        <p:blipFill>
          <a:blip r:embed="rId48" cstate="email">
            <a:extLst>
              <a:ext uri="{28A0092B-C50C-407E-A947-70E740481C1C}">
                <a14:useLocalDpi xmlns:a14="http://schemas.microsoft.com/office/drawing/2010/main" val="0"/>
              </a:ext>
              <a:ext uri="{96DAC541-7B7A-43D3-8B79-37D633B846F1}">
                <asvg:svgBlip xmlns:asvg="http://schemas.microsoft.com/office/drawing/2016/SVG/main" r:embed="rId49"/>
              </a:ext>
            </a:extLst>
          </a:blip>
          <a:stretch>
            <a:fillRect/>
          </a:stretch>
        </p:blipFill>
        <p:spPr>
          <a:xfrm>
            <a:off x="8993456" y="6247167"/>
            <a:ext cx="1325332" cy="1325332"/>
          </a:xfrm>
          <a:prstGeom prst="rect">
            <a:avLst/>
          </a:prstGeom>
        </p:spPr>
      </p:pic>
      <p:pic>
        <p:nvPicPr>
          <p:cNvPr id="116" name="Graphic 115">
            <a:extLst>
              <a:ext uri="{FF2B5EF4-FFF2-40B4-BE49-F238E27FC236}">
                <a16:creationId xmlns:a16="http://schemas.microsoft.com/office/drawing/2014/main" id="{B3DF3551-9E24-C548-8634-D1EB3D3F8CE5}"/>
              </a:ext>
            </a:extLst>
          </p:cNvPr>
          <p:cNvPicPr>
            <a:picLocks noChangeAspect="1"/>
          </p:cNvPicPr>
          <p:nvPr userDrawn="1"/>
        </p:nvPicPr>
        <p:blipFill>
          <a:blip r:embed="rId50" cstate="email">
            <a:extLst>
              <a:ext uri="{28A0092B-C50C-407E-A947-70E740481C1C}">
                <a14:useLocalDpi xmlns:a14="http://schemas.microsoft.com/office/drawing/2010/main" val="0"/>
              </a:ext>
              <a:ext uri="{96DAC541-7B7A-43D3-8B79-37D633B846F1}">
                <asvg:svgBlip xmlns:asvg="http://schemas.microsoft.com/office/drawing/2016/SVG/main" r:embed="rId51"/>
              </a:ext>
            </a:extLst>
          </a:blip>
          <a:stretch>
            <a:fillRect/>
          </a:stretch>
        </p:blipFill>
        <p:spPr>
          <a:xfrm>
            <a:off x="10590556" y="6247167"/>
            <a:ext cx="1325332" cy="1325332"/>
          </a:xfrm>
          <a:prstGeom prst="rect">
            <a:avLst/>
          </a:prstGeom>
        </p:spPr>
      </p:pic>
      <p:pic>
        <p:nvPicPr>
          <p:cNvPr id="117" name="Graphic 116">
            <a:extLst>
              <a:ext uri="{FF2B5EF4-FFF2-40B4-BE49-F238E27FC236}">
                <a16:creationId xmlns:a16="http://schemas.microsoft.com/office/drawing/2014/main" id="{CDE11114-50E1-1240-BA81-0508FB206585}"/>
              </a:ext>
            </a:extLst>
          </p:cNvPr>
          <p:cNvPicPr>
            <a:picLocks noChangeAspect="1"/>
          </p:cNvPicPr>
          <p:nvPr userDrawn="1"/>
        </p:nvPicPr>
        <p:blipFill>
          <a:blip r:embed="rId52" cstate="email">
            <a:extLst>
              <a:ext uri="{28A0092B-C50C-407E-A947-70E740481C1C}">
                <a14:useLocalDpi xmlns:a14="http://schemas.microsoft.com/office/drawing/2010/main" val="0"/>
              </a:ext>
              <a:ext uri="{96DAC541-7B7A-43D3-8B79-37D633B846F1}">
                <asvg:svgBlip xmlns:asvg="http://schemas.microsoft.com/office/drawing/2016/SVG/main" r:embed="rId53"/>
              </a:ext>
            </a:extLst>
          </a:blip>
          <a:stretch>
            <a:fillRect/>
          </a:stretch>
        </p:blipFill>
        <p:spPr>
          <a:xfrm>
            <a:off x="12187657" y="6247167"/>
            <a:ext cx="1325332" cy="1325332"/>
          </a:xfrm>
          <a:prstGeom prst="rect">
            <a:avLst/>
          </a:prstGeom>
        </p:spPr>
      </p:pic>
      <p:pic>
        <p:nvPicPr>
          <p:cNvPr id="118" name="Graphic 117">
            <a:extLst>
              <a:ext uri="{FF2B5EF4-FFF2-40B4-BE49-F238E27FC236}">
                <a16:creationId xmlns:a16="http://schemas.microsoft.com/office/drawing/2014/main" id="{45665980-8ECE-DF40-B4F6-2830DA0C9EF8}"/>
              </a:ext>
            </a:extLst>
          </p:cNvPr>
          <p:cNvPicPr>
            <a:picLocks noChangeAspect="1"/>
          </p:cNvPicPr>
          <p:nvPr userDrawn="1"/>
        </p:nvPicPr>
        <p:blipFill>
          <a:blip r:embed="rId54" cstate="email">
            <a:extLst>
              <a:ext uri="{28A0092B-C50C-407E-A947-70E740481C1C}">
                <a14:useLocalDpi xmlns:a14="http://schemas.microsoft.com/office/drawing/2010/main" val="0"/>
              </a:ext>
              <a:ext uri="{96DAC541-7B7A-43D3-8B79-37D633B846F1}">
                <asvg:svgBlip xmlns:asvg="http://schemas.microsoft.com/office/drawing/2016/SVG/main" r:embed="rId55"/>
              </a:ext>
            </a:extLst>
          </a:blip>
          <a:stretch>
            <a:fillRect/>
          </a:stretch>
        </p:blipFill>
        <p:spPr>
          <a:xfrm>
            <a:off x="13784755" y="6247167"/>
            <a:ext cx="1325332" cy="1325332"/>
          </a:xfrm>
          <a:prstGeom prst="rect">
            <a:avLst/>
          </a:prstGeom>
        </p:spPr>
      </p:pic>
      <p:sp>
        <p:nvSpPr>
          <p:cNvPr id="119" name="Rectangle 118">
            <a:extLst>
              <a:ext uri="{FF2B5EF4-FFF2-40B4-BE49-F238E27FC236}">
                <a16:creationId xmlns:a16="http://schemas.microsoft.com/office/drawing/2014/main" id="{4CD1C4CF-9049-F147-BF3D-8168CEC32FF8}"/>
              </a:ext>
            </a:extLst>
          </p:cNvPr>
          <p:cNvSpPr/>
          <p:nvPr userDrawn="1"/>
        </p:nvSpPr>
        <p:spPr>
          <a:xfrm>
            <a:off x="1150415" y="7572498"/>
            <a:ext cx="920327" cy="283269"/>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Teamwork</a:t>
            </a:r>
          </a:p>
        </p:txBody>
      </p:sp>
      <p:sp>
        <p:nvSpPr>
          <p:cNvPr id="120" name="Rectangle 119">
            <a:extLst>
              <a:ext uri="{FF2B5EF4-FFF2-40B4-BE49-F238E27FC236}">
                <a16:creationId xmlns:a16="http://schemas.microsoft.com/office/drawing/2014/main" id="{866FC00D-1176-8B40-AF62-6CDD8928BDB9}"/>
              </a:ext>
            </a:extLst>
          </p:cNvPr>
          <p:cNvSpPr/>
          <p:nvPr userDrawn="1"/>
        </p:nvSpPr>
        <p:spPr>
          <a:xfrm>
            <a:off x="2692913" y="7572498"/>
            <a:ext cx="1143459"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Transmission</a:t>
            </a:r>
          </a:p>
        </p:txBody>
      </p:sp>
      <p:sp>
        <p:nvSpPr>
          <p:cNvPr id="121" name="Rectangle 120">
            <a:extLst>
              <a:ext uri="{FF2B5EF4-FFF2-40B4-BE49-F238E27FC236}">
                <a16:creationId xmlns:a16="http://schemas.microsoft.com/office/drawing/2014/main" id="{86838887-946A-054D-865A-6FA5C5FB4109}"/>
              </a:ext>
            </a:extLst>
          </p:cNvPr>
          <p:cNvSpPr/>
          <p:nvPr userDrawn="1"/>
        </p:nvSpPr>
        <p:spPr>
          <a:xfrm>
            <a:off x="4062115" y="7572498"/>
            <a:ext cx="1605422"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Workers/Apprentice</a:t>
            </a:r>
          </a:p>
        </p:txBody>
      </p:sp>
      <p:sp>
        <p:nvSpPr>
          <p:cNvPr id="122" name="Rectangle 121">
            <a:extLst>
              <a:ext uri="{FF2B5EF4-FFF2-40B4-BE49-F238E27FC236}">
                <a16:creationId xmlns:a16="http://schemas.microsoft.com/office/drawing/2014/main" id="{7F4E8CD5-4D06-214D-9AC5-B3240258910B}"/>
              </a:ext>
            </a:extLst>
          </p:cNvPr>
          <p:cNvSpPr/>
          <p:nvPr userDrawn="1"/>
        </p:nvSpPr>
        <p:spPr>
          <a:xfrm>
            <a:off x="5791838" y="7572498"/>
            <a:ext cx="1334016"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Social: LinkedIn</a:t>
            </a:r>
          </a:p>
        </p:txBody>
      </p:sp>
      <p:sp>
        <p:nvSpPr>
          <p:cNvPr id="123" name="Rectangle 122">
            <a:extLst>
              <a:ext uri="{FF2B5EF4-FFF2-40B4-BE49-F238E27FC236}">
                <a16:creationId xmlns:a16="http://schemas.microsoft.com/office/drawing/2014/main" id="{1F0A4F00-54F9-D64D-AC63-B320531CE007}"/>
              </a:ext>
            </a:extLst>
          </p:cNvPr>
          <p:cNvSpPr/>
          <p:nvPr userDrawn="1"/>
        </p:nvSpPr>
        <p:spPr>
          <a:xfrm>
            <a:off x="7473909" y="7572498"/>
            <a:ext cx="1193563"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Social: Twitter</a:t>
            </a:r>
          </a:p>
        </p:txBody>
      </p:sp>
      <p:sp>
        <p:nvSpPr>
          <p:cNvPr id="124" name="Rectangle 123">
            <a:extLst>
              <a:ext uri="{FF2B5EF4-FFF2-40B4-BE49-F238E27FC236}">
                <a16:creationId xmlns:a16="http://schemas.microsoft.com/office/drawing/2014/main" id="{9029AE1A-EAED-A041-A1C2-4F7CA495A658}"/>
              </a:ext>
            </a:extLst>
          </p:cNvPr>
          <p:cNvSpPr/>
          <p:nvPr userDrawn="1"/>
        </p:nvSpPr>
        <p:spPr>
          <a:xfrm>
            <a:off x="8973782" y="7572498"/>
            <a:ext cx="1388014"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Target: 10m EVs</a:t>
            </a:r>
          </a:p>
        </p:txBody>
      </p:sp>
      <p:sp>
        <p:nvSpPr>
          <p:cNvPr id="125" name="Rectangle 124">
            <a:extLst>
              <a:ext uri="{FF2B5EF4-FFF2-40B4-BE49-F238E27FC236}">
                <a16:creationId xmlns:a16="http://schemas.microsoft.com/office/drawing/2014/main" id="{3EC953CD-9CB9-F547-8BF8-4BC11ADE6255}"/>
              </a:ext>
            </a:extLst>
          </p:cNvPr>
          <p:cNvSpPr/>
          <p:nvPr userDrawn="1"/>
        </p:nvSpPr>
        <p:spPr>
          <a:xfrm>
            <a:off x="10481388" y="7572498"/>
            <a:ext cx="1560631"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Target: Cut Carbon</a:t>
            </a:r>
          </a:p>
        </p:txBody>
      </p:sp>
      <p:sp>
        <p:nvSpPr>
          <p:cNvPr id="126" name="Rectangle 125">
            <a:extLst>
              <a:ext uri="{FF2B5EF4-FFF2-40B4-BE49-F238E27FC236}">
                <a16:creationId xmlns:a16="http://schemas.microsoft.com/office/drawing/2014/main" id="{1C46EF1F-780A-654F-B53A-5B350E9ABD7F}"/>
              </a:ext>
            </a:extLst>
          </p:cNvPr>
          <p:cNvSpPr/>
          <p:nvPr userDrawn="1"/>
        </p:nvSpPr>
        <p:spPr>
          <a:xfrm>
            <a:off x="12015252" y="7572498"/>
            <a:ext cx="1680725"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Target: Tax &amp; Wages</a:t>
            </a:r>
          </a:p>
        </p:txBody>
      </p:sp>
      <p:sp>
        <p:nvSpPr>
          <p:cNvPr id="127" name="Rectangle 126">
            <a:extLst>
              <a:ext uri="{FF2B5EF4-FFF2-40B4-BE49-F238E27FC236}">
                <a16:creationId xmlns:a16="http://schemas.microsoft.com/office/drawing/2014/main" id="{2CCC19D8-84A6-F041-AC0D-421E4D993374}"/>
              </a:ext>
            </a:extLst>
          </p:cNvPr>
          <p:cNvSpPr/>
          <p:nvPr userDrawn="1"/>
        </p:nvSpPr>
        <p:spPr>
          <a:xfrm>
            <a:off x="13566045" y="7572498"/>
            <a:ext cx="1762755"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Target: 3x Renewable</a:t>
            </a:r>
          </a:p>
        </p:txBody>
      </p:sp>
      <p:sp>
        <p:nvSpPr>
          <p:cNvPr id="128" name="Title 1">
            <a:extLst>
              <a:ext uri="{FF2B5EF4-FFF2-40B4-BE49-F238E27FC236}">
                <a16:creationId xmlns:a16="http://schemas.microsoft.com/office/drawing/2014/main" id="{D19AF867-EF4D-A440-882F-7BB63D78CE41}"/>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Icon set</a:t>
            </a:r>
            <a:endParaRPr lang="en-GB"/>
          </a:p>
        </p:txBody>
      </p:sp>
      <p:sp>
        <p:nvSpPr>
          <p:cNvPr id="129" name="Text Placeholder 7">
            <a:extLst>
              <a:ext uri="{FF2B5EF4-FFF2-40B4-BE49-F238E27FC236}">
                <a16:creationId xmlns:a16="http://schemas.microsoft.com/office/drawing/2014/main" id="{C7E516B7-9A67-8049-BA67-6316BA0D1A77}"/>
              </a:ext>
            </a:extLst>
          </p:cNvPr>
          <p:cNvSpPr>
            <a:spLocks noGrp="1"/>
          </p:cNvSpPr>
          <p:nvPr userDrawn="1">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Page 2</a:t>
            </a:r>
            <a:endParaRPr lang="en-GB"/>
          </a:p>
        </p:txBody>
      </p:sp>
      <p:grpSp>
        <p:nvGrpSpPr>
          <p:cNvPr id="130" name="Group 129">
            <a:extLst>
              <a:ext uri="{FF2B5EF4-FFF2-40B4-BE49-F238E27FC236}">
                <a16:creationId xmlns:a16="http://schemas.microsoft.com/office/drawing/2014/main" id="{DF0B54AE-91C2-F74E-986A-E4E294D9F8CF}"/>
              </a:ext>
            </a:extLst>
          </p:cNvPr>
          <p:cNvGrpSpPr/>
          <p:nvPr userDrawn="1"/>
        </p:nvGrpSpPr>
        <p:grpSpPr>
          <a:xfrm>
            <a:off x="1104904" y="838200"/>
            <a:ext cx="68580" cy="794681"/>
            <a:chOff x="1117600" y="762000"/>
            <a:chExt cx="76200" cy="914400"/>
          </a:xfrm>
        </p:grpSpPr>
        <p:cxnSp>
          <p:nvCxnSpPr>
            <p:cNvPr id="131" name="Straight Connector 130">
              <a:extLst>
                <a:ext uri="{FF2B5EF4-FFF2-40B4-BE49-F238E27FC236}">
                  <a16:creationId xmlns:a16="http://schemas.microsoft.com/office/drawing/2014/main" id="{F450D8D1-256A-B741-9648-65BB20E3CBCB}"/>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32" name="Straight Connector 131">
              <a:extLst>
                <a:ext uri="{FF2B5EF4-FFF2-40B4-BE49-F238E27FC236}">
                  <a16:creationId xmlns:a16="http://schemas.microsoft.com/office/drawing/2014/main" id="{3B36676B-C88D-204C-827C-8087F56D3311}"/>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65" name="Footer Placeholder 4">
            <a:extLst>
              <a:ext uri="{FF2B5EF4-FFF2-40B4-BE49-F238E27FC236}">
                <a16:creationId xmlns:a16="http://schemas.microsoft.com/office/drawing/2014/main" id="{08C62966-EAB1-EA44-AAEA-BBF82248A1FD}"/>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66" name="Slide Number Placeholder 5">
            <a:extLst>
              <a:ext uri="{FF2B5EF4-FFF2-40B4-BE49-F238E27FC236}">
                <a16:creationId xmlns:a16="http://schemas.microsoft.com/office/drawing/2014/main" id="{EB2072BD-366B-6541-AEB1-FB2AD265A00B}"/>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70515740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1_Image Template">
    <p:spTree>
      <p:nvGrpSpPr>
        <p:cNvPr id="1" name=""/>
        <p:cNvGrpSpPr/>
        <p:nvPr/>
      </p:nvGrpSpPr>
      <p:grpSpPr>
        <a:xfrm>
          <a:off x="0" y="0"/>
          <a:ext cx="0" cy="0"/>
          <a:chOff x="0" y="0"/>
          <a:chExt cx="0" cy="0"/>
        </a:xfrm>
      </p:grpSpPr>
      <p:sp>
        <p:nvSpPr>
          <p:cNvPr id="25" name="Picture Placeholder 24">
            <a:extLst>
              <a:ext uri="{FF2B5EF4-FFF2-40B4-BE49-F238E27FC236}">
                <a16:creationId xmlns:a16="http://schemas.microsoft.com/office/drawing/2014/main" id="{EBB71B06-6ED4-48D1-9C3D-98F28AF7BAA9}"/>
              </a:ext>
            </a:extLst>
          </p:cNvPr>
          <p:cNvSpPr>
            <a:spLocks noGrp="1"/>
          </p:cNvSpPr>
          <p:nvPr>
            <p:ph type="pic" sz="quarter" idx="12"/>
          </p:nvPr>
        </p:nvSpPr>
        <p:spPr>
          <a:xfrm>
            <a:off x="1117600" y="1116013"/>
            <a:ext cx="14020800" cy="6480175"/>
          </a:xfrm>
          <a:custGeom>
            <a:avLst/>
            <a:gdLst>
              <a:gd name="connsiteX0" fmla="*/ 0 w 14020800"/>
              <a:gd name="connsiteY0" fmla="*/ 0 h 6480175"/>
              <a:gd name="connsiteX1" fmla="*/ 14020800 w 14020800"/>
              <a:gd name="connsiteY1" fmla="*/ 0 h 6480175"/>
              <a:gd name="connsiteX2" fmla="*/ 14020800 w 14020800"/>
              <a:gd name="connsiteY2" fmla="*/ 6480175 h 6480175"/>
              <a:gd name="connsiteX3" fmla="*/ 1069350 w 14020800"/>
              <a:gd name="connsiteY3" fmla="*/ 6480175 h 6480175"/>
              <a:gd name="connsiteX4" fmla="*/ 969704 w 14020800"/>
              <a:gd name="connsiteY4" fmla="*/ 6475144 h 6480175"/>
              <a:gd name="connsiteX5" fmla="*/ 0 w 14020800"/>
              <a:gd name="connsiteY5" fmla="*/ 5400578 h 6480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20800" h="6480175">
                <a:moveTo>
                  <a:pt x="0" y="0"/>
                </a:moveTo>
                <a:lnTo>
                  <a:pt x="14020800" y="0"/>
                </a:lnTo>
                <a:lnTo>
                  <a:pt x="14020800" y="6480175"/>
                </a:lnTo>
                <a:lnTo>
                  <a:pt x="1069350" y="6480175"/>
                </a:lnTo>
                <a:lnTo>
                  <a:pt x="969704" y="6475144"/>
                </a:lnTo>
                <a:cubicBezTo>
                  <a:pt x="425036" y="6419830"/>
                  <a:pt x="0" y="5959840"/>
                  <a:pt x="0" y="5400578"/>
                </a:cubicBezTo>
                <a:close/>
              </a:path>
            </a:pathLst>
          </a:custGeom>
        </p:spPr>
        <p:txBody>
          <a:bodyPr wrap="square">
            <a:noAutofit/>
          </a:bodyPr>
          <a:lstStyle/>
          <a:p>
            <a:endParaRPr lang="en-GB"/>
          </a:p>
        </p:txBody>
      </p:sp>
      <p:sp>
        <p:nvSpPr>
          <p:cNvPr id="6" name="Footer Placeholder 4">
            <a:extLst>
              <a:ext uri="{FF2B5EF4-FFF2-40B4-BE49-F238E27FC236}">
                <a16:creationId xmlns:a16="http://schemas.microsoft.com/office/drawing/2014/main" id="{3ACBF118-9F34-704F-85E4-3E1A61DB30EE}"/>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7" name="Slide Number Placeholder 5">
            <a:extLst>
              <a:ext uri="{FF2B5EF4-FFF2-40B4-BE49-F238E27FC236}">
                <a16:creationId xmlns:a16="http://schemas.microsoft.com/office/drawing/2014/main" id="{F9E5B70F-70CC-4943-A1D9-137AA239D3E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272937456"/>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2_Image Templat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E8C375D6-CAE4-4CB6-87C2-B087CA251DC0}"/>
              </a:ext>
            </a:extLst>
          </p:cNvPr>
          <p:cNvSpPr>
            <a:spLocks noGrp="1"/>
          </p:cNvSpPr>
          <p:nvPr>
            <p:ph type="pic" sz="quarter" idx="12"/>
          </p:nvPr>
        </p:nvSpPr>
        <p:spPr>
          <a:xfrm flipH="1">
            <a:off x="1117600" y="1116013"/>
            <a:ext cx="14020800" cy="6480175"/>
          </a:xfrm>
          <a:custGeom>
            <a:avLst/>
            <a:gdLst>
              <a:gd name="connsiteX0" fmla="*/ 0 w 14020800"/>
              <a:gd name="connsiteY0" fmla="*/ 0 h 6480175"/>
              <a:gd name="connsiteX1" fmla="*/ 14020800 w 14020800"/>
              <a:gd name="connsiteY1" fmla="*/ 0 h 6480175"/>
              <a:gd name="connsiteX2" fmla="*/ 14020800 w 14020800"/>
              <a:gd name="connsiteY2" fmla="*/ 6480175 h 6480175"/>
              <a:gd name="connsiteX3" fmla="*/ 1069350 w 14020800"/>
              <a:gd name="connsiteY3" fmla="*/ 6480175 h 6480175"/>
              <a:gd name="connsiteX4" fmla="*/ 969704 w 14020800"/>
              <a:gd name="connsiteY4" fmla="*/ 6475144 h 6480175"/>
              <a:gd name="connsiteX5" fmla="*/ 0 w 14020800"/>
              <a:gd name="connsiteY5" fmla="*/ 5400578 h 6480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20800" h="6480175">
                <a:moveTo>
                  <a:pt x="0" y="0"/>
                </a:moveTo>
                <a:lnTo>
                  <a:pt x="14020800" y="0"/>
                </a:lnTo>
                <a:lnTo>
                  <a:pt x="14020800" y="6480175"/>
                </a:lnTo>
                <a:lnTo>
                  <a:pt x="1069350" y="6480175"/>
                </a:lnTo>
                <a:lnTo>
                  <a:pt x="969704" y="6475144"/>
                </a:lnTo>
                <a:cubicBezTo>
                  <a:pt x="425036" y="6419830"/>
                  <a:pt x="0" y="5959840"/>
                  <a:pt x="0" y="5400578"/>
                </a:cubicBezTo>
                <a:close/>
              </a:path>
            </a:pathLst>
          </a:custGeom>
        </p:spPr>
        <p:txBody>
          <a:bodyPr wrap="square">
            <a:noAutofit/>
          </a:bodyPr>
          <a:lstStyle/>
          <a:p>
            <a:endParaRPr lang="en-GB"/>
          </a:p>
        </p:txBody>
      </p:sp>
      <p:sp>
        <p:nvSpPr>
          <p:cNvPr id="6" name="Footer Placeholder 4">
            <a:extLst>
              <a:ext uri="{FF2B5EF4-FFF2-40B4-BE49-F238E27FC236}">
                <a16:creationId xmlns:a16="http://schemas.microsoft.com/office/drawing/2014/main" id="{D2335E5A-B714-5340-B1E0-6585D08E2BDC}"/>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8" name="Slide Number Placeholder 5">
            <a:extLst>
              <a:ext uri="{FF2B5EF4-FFF2-40B4-BE49-F238E27FC236}">
                <a16:creationId xmlns:a16="http://schemas.microsoft.com/office/drawing/2014/main" id="{245A8348-7B9A-7C4F-81BD-B31F30B79A39}"/>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217827582"/>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3_Image Templat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234C4E6B-BEC8-4C6A-9D46-6F7A27539930}"/>
              </a:ext>
            </a:extLst>
          </p:cNvPr>
          <p:cNvSpPr>
            <a:spLocks noGrp="1"/>
          </p:cNvSpPr>
          <p:nvPr>
            <p:ph type="pic" sz="quarter" idx="12"/>
          </p:nvPr>
        </p:nvSpPr>
        <p:spPr>
          <a:xfrm>
            <a:off x="1117600" y="4572000"/>
            <a:ext cx="14020800" cy="3600400"/>
          </a:xfrm>
          <a:custGeom>
            <a:avLst/>
            <a:gdLst>
              <a:gd name="connsiteX0" fmla="*/ 0 w 14020800"/>
              <a:gd name="connsiteY0" fmla="*/ 0 h 3600400"/>
              <a:gd name="connsiteX1" fmla="*/ 14020800 w 14020800"/>
              <a:gd name="connsiteY1" fmla="*/ 0 h 3600400"/>
              <a:gd name="connsiteX2" fmla="*/ 14020800 w 14020800"/>
              <a:gd name="connsiteY2" fmla="*/ 3000321 h 3600400"/>
              <a:gd name="connsiteX3" fmla="*/ 13420721 w 14020800"/>
              <a:gd name="connsiteY3" fmla="*/ 3600400 h 3600400"/>
              <a:gd name="connsiteX4" fmla="*/ 0 w 14020800"/>
              <a:gd name="connsiteY4" fmla="*/ 3600400 h 3600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20800" h="3600400">
                <a:moveTo>
                  <a:pt x="0" y="0"/>
                </a:moveTo>
                <a:lnTo>
                  <a:pt x="14020800" y="0"/>
                </a:lnTo>
                <a:lnTo>
                  <a:pt x="14020800" y="3000321"/>
                </a:lnTo>
                <a:cubicBezTo>
                  <a:pt x="14020800" y="3331735"/>
                  <a:pt x="13752135" y="3600400"/>
                  <a:pt x="13420721" y="3600400"/>
                </a:cubicBezTo>
                <a:lnTo>
                  <a:pt x="0" y="3600400"/>
                </a:lnTo>
                <a:close/>
              </a:path>
            </a:pathLst>
          </a:custGeom>
        </p:spPr>
        <p:txBody>
          <a:bodyPr wrap="square">
            <a:noAutofit/>
          </a:bodyPr>
          <a:lstStyle/>
          <a:p>
            <a:endParaRPr lang="en-GB"/>
          </a:p>
        </p:txBody>
      </p:sp>
      <p:sp>
        <p:nvSpPr>
          <p:cNvPr id="9" name="Picture Placeholder 8">
            <a:extLst>
              <a:ext uri="{FF2B5EF4-FFF2-40B4-BE49-F238E27FC236}">
                <a16:creationId xmlns:a16="http://schemas.microsoft.com/office/drawing/2014/main" id="{BA81D345-D242-40BE-93D1-48B88CBED9C3}"/>
              </a:ext>
            </a:extLst>
          </p:cNvPr>
          <p:cNvSpPr>
            <a:spLocks noGrp="1"/>
          </p:cNvSpPr>
          <p:nvPr>
            <p:ph type="pic" sz="quarter" idx="13"/>
          </p:nvPr>
        </p:nvSpPr>
        <p:spPr>
          <a:xfrm flipH="1">
            <a:off x="1117600" y="819200"/>
            <a:ext cx="14020800" cy="3600400"/>
          </a:xfrm>
          <a:custGeom>
            <a:avLst/>
            <a:gdLst>
              <a:gd name="connsiteX0" fmla="*/ 0 w 14020800"/>
              <a:gd name="connsiteY0" fmla="*/ 0 h 3600400"/>
              <a:gd name="connsiteX1" fmla="*/ 14020800 w 14020800"/>
              <a:gd name="connsiteY1" fmla="*/ 0 h 3600400"/>
              <a:gd name="connsiteX2" fmla="*/ 14020800 w 14020800"/>
              <a:gd name="connsiteY2" fmla="*/ 3000321 h 3600400"/>
              <a:gd name="connsiteX3" fmla="*/ 13420721 w 14020800"/>
              <a:gd name="connsiteY3" fmla="*/ 3600400 h 3600400"/>
              <a:gd name="connsiteX4" fmla="*/ 0 w 14020800"/>
              <a:gd name="connsiteY4" fmla="*/ 3600400 h 3600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20800" h="3600400">
                <a:moveTo>
                  <a:pt x="0" y="0"/>
                </a:moveTo>
                <a:lnTo>
                  <a:pt x="14020800" y="0"/>
                </a:lnTo>
                <a:lnTo>
                  <a:pt x="14020800" y="3000321"/>
                </a:lnTo>
                <a:cubicBezTo>
                  <a:pt x="14020800" y="3331735"/>
                  <a:pt x="13752135" y="3600400"/>
                  <a:pt x="13420721" y="3600400"/>
                </a:cubicBezTo>
                <a:lnTo>
                  <a:pt x="0" y="3600400"/>
                </a:lnTo>
                <a:close/>
              </a:path>
            </a:pathLst>
          </a:custGeom>
        </p:spPr>
        <p:txBody>
          <a:bodyPr wrap="square">
            <a:noAutofit/>
          </a:bodyPr>
          <a:lstStyle/>
          <a:p>
            <a:endParaRPr lang="en-GB"/>
          </a:p>
        </p:txBody>
      </p:sp>
      <p:sp>
        <p:nvSpPr>
          <p:cNvPr id="6" name="Footer Placeholder 4">
            <a:extLst>
              <a:ext uri="{FF2B5EF4-FFF2-40B4-BE49-F238E27FC236}">
                <a16:creationId xmlns:a16="http://schemas.microsoft.com/office/drawing/2014/main" id="{06525A2F-BA28-A943-B70C-0B346C323E59}"/>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0" name="Slide Number Placeholder 5">
            <a:extLst>
              <a:ext uri="{FF2B5EF4-FFF2-40B4-BE49-F238E27FC236}">
                <a16:creationId xmlns:a16="http://schemas.microsoft.com/office/drawing/2014/main" id="{3191BF64-F6BA-EE45-9BA3-D43073F1A325}"/>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951707095"/>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4_Image Template">
    <p:spTree>
      <p:nvGrpSpPr>
        <p:cNvPr id="1" name=""/>
        <p:cNvGrpSpPr/>
        <p:nvPr/>
      </p:nvGrpSpPr>
      <p:grpSpPr>
        <a:xfrm>
          <a:off x="0" y="0"/>
          <a:ext cx="0" cy="0"/>
          <a:chOff x="0" y="0"/>
          <a:chExt cx="0" cy="0"/>
        </a:xfrm>
      </p:grpSpPr>
      <p:sp>
        <p:nvSpPr>
          <p:cNvPr id="5" name="Picture Placeholder 14">
            <a:extLst>
              <a:ext uri="{FF2B5EF4-FFF2-40B4-BE49-F238E27FC236}">
                <a16:creationId xmlns:a16="http://schemas.microsoft.com/office/drawing/2014/main" id="{AD26C8AF-5A90-4A1C-961E-B89A41DCE69F}"/>
              </a:ext>
            </a:extLst>
          </p:cNvPr>
          <p:cNvSpPr>
            <a:spLocks noGrp="1"/>
          </p:cNvSpPr>
          <p:nvPr>
            <p:ph type="pic" sz="quarter" idx="14"/>
          </p:nvPr>
        </p:nvSpPr>
        <p:spPr>
          <a:xfrm>
            <a:off x="11010900" y="0"/>
            <a:ext cx="5245099" cy="7643811"/>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US"/>
              <a:t>Click icon to add picture</a:t>
            </a:r>
            <a:endParaRPr lang="en-GB"/>
          </a:p>
        </p:txBody>
      </p:sp>
      <p:sp>
        <p:nvSpPr>
          <p:cNvPr id="6" name="Picture Placeholder 14">
            <a:extLst>
              <a:ext uri="{FF2B5EF4-FFF2-40B4-BE49-F238E27FC236}">
                <a16:creationId xmlns:a16="http://schemas.microsoft.com/office/drawing/2014/main" id="{507B8B40-BD7F-4E85-9048-38DC3587664C}"/>
              </a:ext>
            </a:extLst>
          </p:cNvPr>
          <p:cNvSpPr>
            <a:spLocks noGrp="1"/>
          </p:cNvSpPr>
          <p:nvPr>
            <p:ph type="pic" sz="quarter" idx="15"/>
          </p:nvPr>
        </p:nvSpPr>
        <p:spPr>
          <a:xfrm flipH="1">
            <a:off x="17672" y="0"/>
            <a:ext cx="5486399" cy="7643811"/>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US"/>
              <a:t>Click icon to add picture</a:t>
            </a:r>
            <a:endParaRPr lang="en-GB"/>
          </a:p>
        </p:txBody>
      </p:sp>
      <p:sp>
        <p:nvSpPr>
          <p:cNvPr id="11" name="Footer Placeholder 4">
            <a:extLst>
              <a:ext uri="{FF2B5EF4-FFF2-40B4-BE49-F238E27FC236}">
                <a16:creationId xmlns:a16="http://schemas.microsoft.com/office/drawing/2014/main" id="{4DBB8B57-0B4E-C742-A2FF-6A08B42CD0A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2" name="Slide Number Placeholder 5">
            <a:extLst>
              <a:ext uri="{FF2B5EF4-FFF2-40B4-BE49-F238E27FC236}">
                <a16:creationId xmlns:a16="http://schemas.microsoft.com/office/drawing/2014/main" id="{D17DCC48-C82D-E448-BB45-A5E929ADB669}"/>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4216352913"/>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5_Image Template">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5F7D8DD4-BD8D-46D6-903D-9F445A613ADB}"/>
              </a:ext>
            </a:extLst>
          </p:cNvPr>
          <p:cNvSpPr>
            <a:spLocks noGrp="1"/>
          </p:cNvSpPr>
          <p:nvPr>
            <p:ph type="pic" sz="quarter" idx="13"/>
          </p:nvPr>
        </p:nvSpPr>
        <p:spPr>
          <a:xfrm>
            <a:off x="1070253" y="2124075"/>
            <a:ext cx="3963710" cy="5616575"/>
          </a:xfrm>
          <a:custGeom>
            <a:avLst/>
            <a:gdLst>
              <a:gd name="connsiteX0" fmla="*/ 0 w 3963710"/>
              <a:gd name="connsiteY0" fmla="*/ 0 h 5616575"/>
              <a:gd name="connsiteX1" fmla="*/ 3963710 w 3963710"/>
              <a:gd name="connsiteY1" fmla="*/ 0 h 5616575"/>
              <a:gd name="connsiteX2" fmla="*/ 3963710 w 3963710"/>
              <a:gd name="connsiteY2" fmla="*/ 5616575 h 5616575"/>
              <a:gd name="connsiteX3" fmla="*/ 660644 w 3963710"/>
              <a:gd name="connsiteY3" fmla="*/ 5616575 h 5616575"/>
              <a:gd name="connsiteX4" fmla="*/ 0 w 3963710"/>
              <a:gd name="connsiteY4" fmla="*/ 4955931 h 5616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3710" h="5616575">
                <a:moveTo>
                  <a:pt x="0" y="0"/>
                </a:moveTo>
                <a:lnTo>
                  <a:pt x="3963710" y="0"/>
                </a:lnTo>
                <a:lnTo>
                  <a:pt x="3963710" y="5616575"/>
                </a:lnTo>
                <a:lnTo>
                  <a:pt x="660644" y="5616575"/>
                </a:lnTo>
                <a:cubicBezTo>
                  <a:pt x="295780" y="5616575"/>
                  <a:pt x="0" y="5320795"/>
                  <a:pt x="0" y="4955931"/>
                </a:cubicBezTo>
                <a:close/>
              </a:path>
            </a:pathLst>
          </a:custGeom>
        </p:spPr>
        <p:txBody>
          <a:bodyPr wrap="square">
            <a:noAutofit/>
          </a:bodyPr>
          <a:lstStyle/>
          <a:p>
            <a:endParaRPr lang="en-GB"/>
          </a:p>
        </p:txBody>
      </p:sp>
      <p:sp>
        <p:nvSpPr>
          <p:cNvPr id="8" name="Picture Placeholder 7">
            <a:extLst>
              <a:ext uri="{FF2B5EF4-FFF2-40B4-BE49-F238E27FC236}">
                <a16:creationId xmlns:a16="http://schemas.microsoft.com/office/drawing/2014/main" id="{F8E79FBB-6DB5-4E2A-93AA-4B1E6D4B6916}"/>
              </a:ext>
            </a:extLst>
          </p:cNvPr>
          <p:cNvSpPr>
            <a:spLocks noGrp="1"/>
          </p:cNvSpPr>
          <p:nvPr>
            <p:ph type="pic" sz="quarter" idx="12"/>
          </p:nvPr>
        </p:nvSpPr>
        <p:spPr>
          <a:xfrm>
            <a:off x="5438775" y="2124075"/>
            <a:ext cx="9745663" cy="5616575"/>
          </a:xfrm>
          <a:prstGeom prst="rect">
            <a:avLst/>
          </a:prstGeom>
        </p:spPr>
        <p:txBody>
          <a:bodyPr/>
          <a:lstStyle/>
          <a:p>
            <a:endParaRPr lang="en-GB"/>
          </a:p>
        </p:txBody>
      </p:sp>
      <p:sp>
        <p:nvSpPr>
          <p:cNvPr id="6" name="Footer Placeholder 4">
            <a:extLst>
              <a:ext uri="{FF2B5EF4-FFF2-40B4-BE49-F238E27FC236}">
                <a16:creationId xmlns:a16="http://schemas.microsoft.com/office/drawing/2014/main" id="{84A2AD32-F7F8-C440-8493-7EB6D8F601FE}"/>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9" name="Slide Number Placeholder 5">
            <a:extLst>
              <a:ext uri="{FF2B5EF4-FFF2-40B4-BE49-F238E27FC236}">
                <a16:creationId xmlns:a16="http://schemas.microsoft.com/office/drawing/2014/main" id="{EB05C49C-EE1D-F741-83CE-A515E91D1CE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85444610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6_Image Template">
    <p:spTree>
      <p:nvGrpSpPr>
        <p:cNvPr id="1" name=""/>
        <p:cNvGrpSpPr/>
        <p:nvPr/>
      </p:nvGrpSpPr>
      <p:grpSpPr>
        <a:xfrm>
          <a:off x="0" y="0"/>
          <a:ext cx="0" cy="0"/>
          <a:chOff x="0" y="0"/>
          <a:chExt cx="0" cy="0"/>
        </a:xfrm>
      </p:grpSpPr>
      <p:sp>
        <p:nvSpPr>
          <p:cNvPr id="48" name="Picture Placeholder 47">
            <a:extLst>
              <a:ext uri="{FF2B5EF4-FFF2-40B4-BE49-F238E27FC236}">
                <a16:creationId xmlns:a16="http://schemas.microsoft.com/office/drawing/2014/main" id="{954DCA82-A4A6-4170-B552-19FA51D606CA}"/>
              </a:ext>
            </a:extLst>
          </p:cNvPr>
          <p:cNvSpPr>
            <a:spLocks noGrp="1"/>
          </p:cNvSpPr>
          <p:nvPr>
            <p:ph type="pic" sz="quarter" idx="23"/>
          </p:nvPr>
        </p:nvSpPr>
        <p:spPr>
          <a:xfrm>
            <a:off x="4527600" y="1392239"/>
            <a:ext cx="3223516" cy="6788101"/>
          </a:xfrm>
          <a:custGeom>
            <a:avLst/>
            <a:gdLst>
              <a:gd name="connsiteX0" fmla="*/ 0 w 3223516"/>
              <a:gd name="connsiteY0" fmla="*/ 0 h 6788101"/>
              <a:gd name="connsiteX1" fmla="*/ 3223516 w 3223516"/>
              <a:gd name="connsiteY1" fmla="*/ 0 h 6788101"/>
              <a:gd name="connsiteX2" fmla="*/ 3223516 w 3223516"/>
              <a:gd name="connsiteY2" fmla="*/ 6250838 h 6788101"/>
              <a:gd name="connsiteX3" fmla="*/ 2686253 w 3223516"/>
              <a:gd name="connsiteY3" fmla="*/ 6788101 h 6788101"/>
              <a:gd name="connsiteX4" fmla="*/ 0 w 3223516"/>
              <a:gd name="connsiteY4" fmla="*/ 6788101 h 67881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3516" h="6788101">
                <a:moveTo>
                  <a:pt x="0" y="0"/>
                </a:moveTo>
                <a:lnTo>
                  <a:pt x="3223516" y="0"/>
                </a:lnTo>
                <a:lnTo>
                  <a:pt x="3223516" y="6250838"/>
                </a:lnTo>
                <a:cubicBezTo>
                  <a:pt x="3223516" y="6547560"/>
                  <a:pt x="2982975" y="6788101"/>
                  <a:pt x="2686253" y="6788101"/>
                </a:cubicBezTo>
                <a:lnTo>
                  <a:pt x="0" y="6788101"/>
                </a:lnTo>
                <a:close/>
              </a:path>
            </a:pathLst>
          </a:custGeom>
        </p:spPr>
        <p:txBody>
          <a:bodyPr wrap="square">
            <a:noAutofit/>
          </a:bodyPr>
          <a:lstStyle/>
          <a:p>
            <a:endParaRPr lang="en-GB"/>
          </a:p>
        </p:txBody>
      </p:sp>
      <p:sp>
        <p:nvSpPr>
          <p:cNvPr id="45" name="Picture Placeholder 44">
            <a:extLst>
              <a:ext uri="{FF2B5EF4-FFF2-40B4-BE49-F238E27FC236}">
                <a16:creationId xmlns:a16="http://schemas.microsoft.com/office/drawing/2014/main" id="{2A7D3A80-6DB5-4FC1-A471-E36676C52F41}"/>
              </a:ext>
            </a:extLst>
          </p:cNvPr>
          <p:cNvSpPr>
            <a:spLocks noGrp="1"/>
          </p:cNvSpPr>
          <p:nvPr>
            <p:ph type="pic" sz="quarter" idx="22"/>
          </p:nvPr>
        </p:nvSpPr>
        <p:spPr>
          <a:xfrm>
            <a:off x="1117600" y="1392238"/>
            <a:ext cx="3223517" cy="6788100"/>
          </a:xfrm>
          <a:custGeom>
            <a:avLst/>
            <a:gdLst>
              <a:gd name="connsiteX0" fmla="*/ 0 w 3223517"/>
              <a:gd name="connsiteY0" fmla="*/ 0 h 6788100"/>
              <a:gd name="connsiteX1" fmla="*/ 3223517 w 3223517"/>
              <a:gd name="connsiteY1" fmla="*/ 0 h 6788100"/>
              <a:gd name="connsiteX2" fmla="*/ 3223517 w 3223517"/>
              <a:gd name="connsiteY2" fmla="*/ 6788100 h 6788100"/>
              <a:gd name="connsiteX3" fmla="*/ 537264 w 3223517"/>
              <a:gd name="connsiteY3" fmla="*/ 6788100 h 6788100"/>
              <a:gd name="connsiteX4" fmla="*/ 0 w 3223517"/>
              <a:gd name="connsiteY4" fmla="*/ 6250836 h 678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3517" h="6788100">
                <a:moveTo>
                  <a:pt x="0" y="0"/>
                </a:moveTo>
                <a:lnTo>
                  <a:pt x="3223517" y="0"/>
                </a:lnTo>
                <a:lnTo>
                  <a:pt x="3223517" y="6788100"/>
                </a:lnTo>
                <a:lnTo>
                  <a:pt x="537264" y="6788100"/>
                </a:lnTo>
                <a:cubicBezTo>
                  <a:pt x="240541" y="6788100"/>
                  <a:pt x="0" y="6547559"/>
                  <a:pt x="0" y="6250836"/>
                </a:cubicBezTo>
                <a:close/>
              </a:path>
            </a:pathLst>
          </a:custGeom>
        </p:spPr>
        <p:txBody>
          <a:bodyPr wrap="square">
            <a:noAutofit/>
          </a:bodyPr>
          <a:lstStyle/>
          <a:p>
            <a:endParaRPr lang="en-GB"/>
          </a:p>
        </p:txBody>
      </p:sp>
      <p:sp>
        <p:nvSpPr>
          <p:cNvPr id="10" name="Picture Placeholder 9">
            <a:extLst>
              <a:ext uri="{FF2B5EF4-FFF2-40B4-BE49-F238E27FC236}">
                <a16:creationId xmlns:a16="http://schemas.microsoft.com/office/drawing/2014/main" id="{3E93683F-8CE7-47EF-8369-F9C5879D737E}"/>
              </a:ext>
            </a:extLst>
          </p:cNvPr>
          <p:cNvSpPr>
            <a:spLocks noGrp="1"/>
          </p:cNvSpPr>
          <p:nvPr>
            <p:ph type="pic" sz="quarter" idx="14"/>
          </p:nvPr>
        </p:nvSpPr>
        <p:spPr>
          <a:xfrm>
            <a:off x="9568160" y="5948314"/>
            <a:ext cx="5832472" cy="2232024"/>
          </a:xfrm>
          <a:custGeom>
            <a:avLst/>
            <a:gdLst>
              <a:gd name="connsiteX0" fmla="*/ 0 w 5832472"/>
              <a:gd name="connsiteY0" fmla="*/ 0 h 2232024"/>
              <a:gd name="connsiteX1" fmla="*/ 5832472 w 5832472"/>
              <a:gd name="connsiteY1" fmla="*/ 0 h 2232024"/>
              <a:gd name="connsiteX2" fmla="*/ 5832472 w 5832472"/>
              <a:gd name="connsiteY2" fmla="*/ 1860015 h 2232024"/>
              <a:gd name="connsiteX3" fmla="*/ 5535434 w 5832472"/>
              <a:gd name="connsiteY3" fmla="*/ 2224469 h 2232024"/>
              <a:gd name="connsiteX4" fmla="*/ 5460485 w 5832472"/>
              <a:gd name="connsiteY4" fmla="*/ 2232024 h 2232024"/>
              <a:gd name="connsiteX5" fmla="*/ 0 w 5832472"/>
              <a:gd name="connsiteY5" fmla="*/ 2232024 h 2232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32472" h="2232024">
                <a:moveTo>
                  <a:pt x="0" y="0"/>
                </a:moveTo>
                <a:lnTo>
                  <a:pt x="5832472" y="0"/>
                </a:lnTo>
                <a:lnTo>
                  <a:pt x="5832472" y="1860015"/>
                </a:lnTo>
                <a:cubicBezTo>
                  <a:pt x="5832472" y="2039790"/>
                  <a:pt x="5704954" y="2189780"/>
                  <a:pt x="5535434" y="2224469"/>
                </a:cubicBezTo>
                <a:lnTo>
                  <a:pt x="5460485" y="2232024"/>
                </a:lnTo>
                <a:lnTo>
                  <a:pt x="0" y="2232024"/>
                </a:lnTo>
                <a:close/>
              </a:path>
            </a:pathLst>
          </a:custGeom>
        </p:spPr>
        <p:txBody>
          <a:bodyPr wrap="square">
            <a:noAutofit/>
          </a:bodyPr>
          <a:lstStyle/>
          <a:p>
            <a:endParaRPr lang="en-GB"/>
          </a:p>
        </p:txBody>
      </p:sp>
      <p:sp>
        <p:nvSpPr>
          <p:cNvPr id="19" name="Picture Placeholder 18">
            <a:extLst>
              <a:ext uri="{FF2B5EF4-FFF2-40B4-BE49-F238E27FC236}">
                <a16:creationId xmlns:a16="http://schemas.microsoft.com/office/drawing/2014/main" id="{C0A0E0A7-915D-42DC-9DDD-0EED3A00AB27}"/>
              </a:ext>
            </a:extLst>
          </p:cNvPr>
          <p:cNvSpPr>
            <a:spLocks noGrp="1"/>
          </p:cNvSpPr>
          <p:nvPr>
            <p:ph type="pic" sz="quarter" idx="15"/>
          </p:nvPr>
        </p:nvSpPr>
        <p:spPr>
          <a:xfrm flipH="1">
            <a:off x="9580470" y="3419872"/>
            <a:ext cx="5832473" cy="2232024"/>
          </a:xfrm>
          <a:custGeom>
            <a:avLst/>
            <a:gdLst>
              <a:gd name="connsiteX0" fmla="*/ 0 w 5832472"/>
              <a:gd name="connsiteY0" fmla="*/ 0 h 2232024"/>
              <a:gd name="connsiteX1" fmla="*/ 5832472 w 5832472"/>
              <a:gd name="connsiteY1" fmla="*/ 0 h 2232024"/>
              <a:gd name="connsiteX2" fmla="*/ 5832472 w 5832472"/>
              <a:gd name="connsiteY2" fmla="*/ 1860015 h 2232024"/>
              <a:gd name="connsiteX3" fmla="*/ 5535434 w 5832472"/>
              <a:gd name="connsiteY3" fmla="*/ 2224469 h 2232024"/>
              <a:gd name="connsiteX4" fmla="*/ 5460485 w 5832472"/>
              <a:gd name="connsiteY4" fmla="*/ 2232024 h 2232024"/>
              <a:gd name="connsiteX5" fmla="*/ 0 w 5832472"/>
              <a:gd name="connsiteY5" fmla="*/ 2232024 h 2232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32472" h="2232024">
                <a:moveTo>
                  <a:pt x="0" y="0"/>
                </a:moveTo>
                <a:lnTo>
                  <a:pt x="5832472" y="0"/>
                </a:lnTo>
                <a:lnTo>
                  <a:pt x="5832472" y="1860015"/>
                </a:lnTo>
                <a:cubicBezTo>
                  <a:pt x="5832472" y="2039790"/>
                  <a:pt x="5704954" y="2189780"/>
                  <a:pt x="5535434" y="2224469"/>
                </a:cubicBezTo>
                <a:lnTo>
                  <a:pt x="5460485" y="2232024"/>
                </a:lnTo>
                <a:lnTo>
                  <a:pt x="0" y="2232024"/>
                </a:lnTo>
                <a:close/>
              </a:path>
            </a:pathLst>
          </a:custGeom>
        </p:spPr>
        <p:txBody>
          <a:bodyPr wrap="square">
            <a:noAutofit/>
          </a:bodyPr>
          <a:lstStyle/>
          <a:p>
            <a:endParaRPr lang="en-GB"/>
          </a:p>
        </p:txBody>
      </p:sp>
      <p:sp>
        <p:nvSpPr>
          <p:cNvPr id="40" name="Picture Placeholder 39">
            <a:extLst>
              <a:ext uri="{FF2B5EF4-FFF2-40B4-BE49-F238E27FC236}">
                <a16:creationId xmlns:a16="http://schemas.microsoft.com/office/drawing/2014/main" id="{082FC790-541C-465A-8453-18269840E19A}"/>
              </a:ext>
            </a:extLst>
          </p:cNvPr>
          <p:cNvSpPr>
            <a:spLocks noGrp="1"/>
          </p:cNvSpPr>
          <p:nvPr>
            <p:ph type="pic" sz="quarter" idx="21"/>
          </p:nvPr>
        </p:nvSpPr>
        <p:spPr>
          <a:xfrm>
            <a:off x="10733042" y="1726594"/>
            <a:ext cx="4679900" cy="1446212"/>
          </a:xfrm>
          <a:custGeom>
            <a:avLst/>
            <a:gdLst>
              <a:gd name="connsiteX0" fmla="*/ 0 w 4679900"/>
              <a:gd name="connsiteY0" fmla="*/ 0 h 1446212"/>
              <a:gd name="connsiteX1" fmla="*/ 4679900 w 4679900"/>
              <a:gd name="connsiteY1" fmla="*/ 0 h 1446212"/>
              <a:gd name="connsiteX2" fmla="*/ 4679900 w 4679900"/>
              <a:gd name="connsiteY2" fmla="*/ 1208595 h 1446212"/>
              <a:gd name="connsiteX3" fmla="*/ 4661377 w 4679900"/>
              <a:gd name="connsiteY3" fmla="*/ 1300342 h 1446212"/>
              <a:gd name="connsiteX4" fmla="*/ 4487631 w 4679900"/>
              <a:gd name="connsiteY4" fmla="*/ 1442847 h 1446212"/>
              <a:gd name="connsiteX5" fmla="*/ 4454252 w 4679900"/>
              <a:gd name="connsiteY5" fmla="*/ 1446212 h 1446212"/>
              <a:gd name="connsiteX6" fmla="*/ 0 w 4679900"/>
              <a:gd name="connsiteY6" fmla="*/ 1446212 h 1446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79900" h="1446212">
                <a:moveTo>
                  <a:pt x="0" y="0"/>
                </a:moveTo>
                <a:lnTo>
                  <a:pt x="4679900" y="0"/>
                </a:lnTo>
                <a:lnTo>
                  <a:pt x="4679900" y="1208595"/>
                </a:lnTo>
                <a:lnTo>
                  <a:pt x="4661377" y="1300342"/>
                </a:lnTo>
                <a:cubicBezTo>
                  <a:pt x="4630844" y="1372530"/>
                  <a:pt x="4566189" y="1426772"/>
                  <a:pt x="4487631" y="1442847"/>
                </a:cubicBezTo>
                <a:lnTo>
                  <a:pt x="4454252" y="1446212"/>
                </a:lnTo>
                <a:lnTo>
                  <a:pt x="0" y="1446212"/>
                </a:lnTo>
                <a:close/>
              </a:path>
            </a:pathLst>
          </a:custGeom>
        </p:spPr>
        <p:txBody>
          <a:bodyPr wrap="square">
            <a:noAutofit/>
          </a:bodyPr>
          <a:lstStyle/>
          <a:p>
            <a:endParaRPr lang="en-GB"/>
          </a:p>
        </p:txBody>
      </p:sp>
      <p:sp>
        <p:nvSpPr>
          <p:cNvPr id="41" name="Picture Placeholder 40">
            <a:extLst>
              <a:ext uri="{FF2B5EF4-FFF2-40B4-BE49-F238E27FC236}">
                <a16:creationId xmlns:a16="http://schemas.microsoft.com/office/drawing/2014/main" id="{0110C3FF-202B-4DB4-BFE8-0F61C5E5A7F8}"/>
              </a:ext>
            </a:extLst>
          </p:cNvPr>
          <p:cNvSpPr>
            <a:spLocks noGrp="1"/>
          </p:cNvSpPr>
          <p:nvPr>
            <p:ph type="pic" sz="quarter" idx="20"/>
          </p:nvPr>
        </p:nvSpPr>
        <p:spPr>
          <a:xfrm>
            <a:off x="10733042" y="70062"/>
            <a:ext cx="4679901" cy="1446983"/>
          </a:xfrm>
          <a:custGeom>
            <a:avLst/>
            <a:gdLst>
              <a:gd name="connsiteX0" fmla="*/ 0 w 4679901"/>
              <a:gd name="connsiteY0" fmla="*/ 0 h 1446983"/>
              <a:gd name="connsiteX1" fmla="*/ 4679901 w 4679901"/>
              <a:gd name="connsiteY1" fmla="*/ 0 h 1446983"/>
              <a:gd name="connsiteX2" fmla="*/ 4679901 w 4679901"/>
              <a:gd name="connsiteY2" fmla="*/ 1446983 h 1446983"/>
              <a:gd name="connsiteX3" fmla="*/ 230275 w 4679901"/>
              <a:gd name="connsiteY3" fmla="*/ 1446983 h 1446983"/>
              <a:gd name="connsiteX4" fmla="*/ 192714 w 4679901"/>
              <a:gd name="connsiteY4" fmla="*/ 1443197 h 1446983"/>
              <a:gd name="connsiteX5" fmla="*/ 0 w 4679901"/>
              <a:gd name="connsiteY5" fmla="*/ 1206745 h 1446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9901" h="1446983">
                <a:moveTo>
                  <a:pt x="0" y="0"/>
                </a:moveTo>
                <a:lnTo>
                  <a:pt x="4679901" y="0"/>
                </a:lnTo>
                <a:lnTo>
                  <a:pt x="4679901" y="1446983"/>
                </a:lnTo>
                <a:lnTo>
                  <a:pt x="230275" y="1446983"/>
                </a:lnTo>
                <a:lnTo>
                  <a:pt x="192714" y="1443197"/>
                </a:lnTo>
                <a:cubicBezTo>
                  <a:pt x="82732" y="1420691"/>
                  <a:pt x="0" y="1323380"/>
                  <a:pt x="0" y="1206745"/>
                </a:cubicBezTo>
                <a:close/>
              </a:path>
            </a:pathLst>
          </a:custGeom>
        </p:spPr>
        <p:txBody>
          <a:bodyPr wrap="square">
            <a:noAutofit/>
          </a:bodyPr>
          <a:lstStyle/>
          <a:p>
            <a:endParaRPr lang="en-GB"/>
          </a:p>
        </p:txBody>
      </p:sp>
      <p:sp>
        <p:nvSpPr>
          <p:cNvPr id="11" name="Footer Placeholder 4">
            <a:extLst>
              <a:ext uri="{FF2B5EF4-FFF2-40B4-BE49-F238E27FC236}">
                <a16:creationId xmlns:a16="http://schemas.microsoft.com/office/drawing/2014/main" id="{3EF011BE-D3C0-1C4C-8BA0-59A361C3C4E9}"/>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3" name="Slide Number Placeholder 5">
            <a:extLst>
              <a:ext uri="{FF2B5EF4-FFF2-40B4-BE49-F238E27FC236}">
                <a16:creationId xmlns:a16="http://schemas.microsoft.com/office/drawing/2014/main" id="{D6019957-5920-1545-A17B-08065B9726B6}"/>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904628842"/>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7_Image Templat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68E3C9AE-0BC5-45D3-A6A3-B31394FB7AB2}"/>
              </a:ext>
            </a:extLst>
          </p:cNvPr>
          <p:cNvSpPr>
            <a:spLocks noGrp="1"/>
          </p:cNvSpPr>
          <p:nvPr>
            <p:ph type="pic" sz="quarter" idx="16"/>
          </p:nvPr>
        </p:nvSpPr>
        <p:spPr>
          <a:xfrm>
            <a:off x="999208" y="5364088"/>
            <a:ext cx="2448272" cy="2448272"/>
          </a:xfrm>
          <a:custGeom>
            <a:avLst/>
            <a:gdLst>
              <a:gd name="connsiteX0" fmla="*/ 0 w 2448272"/>
              <a:gd name="connsiteY0" fmla="*/ 0 h 2448272"/>
              <a:gd name="connsiteX1" fmla="*/ 2448272 w 2448272"/>
              <a:gd name="connsiteY1" fmla="*/ 0 h 2448272"/>
              <a:gd name="connsiteX2" fmla="*/ 2448272 w 2448272"/>
              <a:gd name="connsiteY2" fmla="*/ 2448272 h 2448272"/>
              <a:gd name="connsiteX3" fmla="*/ 408053 w 2448272"/>
              <a:gd name="connsiteY3" fmla="*/ 2448272 h 2448272"/>
              <a:gd name="connsiteX4" fmla="*/ 0 w 2448272"/>
              <a:gd name="connsiteY4" fmla="*/ 2040219 h 2448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8272" h="2448272">
                <a:moveTo>
                  <a:pt x="0" y="0"/>
                </a:moveTo>
                <a:lnTo>
                  <a:pt x="2448272" y="0"/>
                </a:lnTo>
                <a:lnTo>
                  <a:pt x="2448272" y="2448272"/>
                </a:lnTo>
                <a:lnTo>
                  <a:pt x="408053" y="2448272"/>
                </a:lnTo>
                <a:cubicBezTo>
                  <a:pt x="182692" y="2448272"/>
                  <a:pt x="0" y="2265580"/>
                  <a:pt x="0" y="2040219"/>
                </a:cubicBezTo>
                <a:close/>
              </a:path>
            </a:pathLst>
          </a:custGeom>
        </p:spPr>
        <p:txBody>
          <a:bodyPr wrap="square">
            <a:noAutofit/>
          </a:bodyPr>
          <a:lstStyle/>
          <a:p>
            <a:endParaRPr lang="en-GB"/>
          </a:p>
        </p:txBody>
      </p:sp>
      <p:sp>
        <p:nvSpPr>
          <p:cNvPr id="7" name="Picture Placeholder 6">
            <a:extLst>
              <a:ext uri="{FF2B5EF4-FFF2-40B4-BE49-F238E27FC236}">
                <a16:creationId xmlns:a16="http://schemas.microsoft.com/office/drawing/2014/main" id="{CE444ADD-6778-4964-A3E6-228BDAA4C18D}"/>
              </a:ext>
            </a:extLst>
          </p:cNvPr>
          <p:cNvSpPr>
            <a:spLocks noGrp="1"/>
          </p:cNvSpPr>
          <p:nvPr>
            <p:ph type="pic" sz="quarter" idx="17"/>
          </p:nvPr>
        </p:nvSpPr>
        <p:spPr>
          <a:xfrm>
            <a:off x="999555" y="2772595"/>
            <a:ext cx="2447925" cy="2447925"/>
          </a:xfrm>
          <a:prstGeom prst="rect">
            <a:avLst/>
          </a:prstGeom>
        </p:spPr>
        <p:txBody>
          <a:bodyPr/>
          <a:lstStyle/>
          <a:p>
            <a:endParaRPr lang="en-GB"/>
          </a:p>
        </p:txBody>
      </p:sp>
      <p:sp>
        <p:nvSpPr>
          <p:cNvPr id="8" name="Picture Placeholder 6">
            <a:extLst>
              <a:ext uri="{FF2B5EF4-FFF2-40B4-BE49-F238E27FC236}">
                <a16:creationId xmlns:a16="http://schemas.microsoft.com/office/drawing/2014/main" id="{4014BEF2-4E82-4E57-8BAE-229B704A83BF}"/>
              </a:ext>
            </a:extLst>
          </p:cNvPr>
          <p:cNvSpPr>
            <a:spLocks noGrp="1"/>
          </p:cNvSpPr>
          <p:nvPr>
            <p:ph type="pic" sz="quarter" idx="18"/>
          </p:nvPr>
        </p:nvSpPr>
        <p:spPr>
          <a:xfrm>
            <a:off x="3591496" y="5364088"/>
            <a:ext cx="2447925" cy="2447925"/>
          </a:xfrm>
          <a:prstGeom prst="rect">
            <a:avLst/>
          </a:prstGeom>
        </p:spPr>
        <p:txBody>
          <a:bodyPr/>
          <a:lstStyle/>
          <a:p>
            <a:endParaRPr lang="en-GB"/>
          </a:p>
        </p:txBody>
      </p:sp>
      <p:sp>
        <p:nvSpPr>
          <p:cNvPr id="9" name="Picture Placeholder 6">
            <a:extLst>
              <a:ext uri="{FF2B5EF4-FFF2-40B4-BE49-F238E27FC236}">
                <a16:creationId xmlns:a16="http://schemas.microsoft.com/office/drawing/2014/main" id="{2877C71A-1919-499D-BEC5-BB2BF7CC71DB}"/>
              </a:ext>
            </a:extLst>
          </p:cNvPr>
          <p:cNvSpPr>
            <a:spLocks noGrp="1"/>
          </p:cNvSpPr>
          <p:nvPr>
            <p:ph type="pic" sz="quarter" idx="19"/>
          </p:nvPr>
        </p:nvSpPr>
        <p:spPr>
          <a:xfrm>
            <a:off x="3591496" y="2772595"/>
            <a:ext cx="2447925" cy="2447925"/>
          </a:xfrm>
          <a:prstGeom prst="rect">
            <a:avLst/>
          </a:prstGeom>
        </p:spPr>
        <p:txBody>
          <a:bodyPr/>
          <a:lstStyle/>
          <a:p>
            <a:endParaRPr lang="en-GB"/>
          </a:p>
        </p:txBody>
      </p:sp>
      <p:sp>
        <p:nvSpPr>
          <p:cNvPr id="10" name="Picture Placeholder 9">
            <a:extLst>
              <a:ext uri="{FF2B5EF4-FFF2-40B4-BE49-F238E27FC236}">
                <a16:creationId xmlns:a16="http://schemas.microsoft.com/office/drawing/2014/main" id="{95DB42C2-DDCD-4EA7-BABA-3755932463DE}"/>
              </a:ext>
            </a:extLst>
          </p:cNvPr>
          <p:cNvSpPr>
            <a:spLocks noGrp="1"/>
          </p:cNvSpPr>
          <p:nvPr>
            <p:ph type="pic" sz="quarter" idx="20"/>
          </p:nvPr>
        </p:nvSpPr>
        <p:spPr>
          <a:xfrm>
            <a:off x="12690128" y="5399538"/>
            <a:ext cx="2448272" cy="2447875"/>
          </a:xfrm>
          <a:custGeom>
            <a:avLst/>
            <a:gdLst>
              <a:gd name="connsiteX0" fmla="*/ 0 w 2448272"/>
              <a:gd name="connsiteY0" fmla="*/ 0 h 2447875"/>
              <a:gd name="connsiteX1" fmla="*/ 2448272 w 2448272"/>
              <a:gd name="connsiteY1" fmla="*/ 0 h 2447875"/>
              <a:gd name="connsiteX2" fmla="*/ 2448272 w 2448272"/>
              <a:gd name="connsiteY2" fmla="*/ 2039822 h 2447875"/>
              <a:gd name="connsiteX3" fmla="*/ 2040219 w 2448272"/>
              <a:gd name="connsiteY3" fmla="*/ 2447875 h 2447875"/>
              <a:gd name="connsiteX4" fmla="*/ 0 w 2448272"/>
              <a:gd name="connsiteY4" fmla="*/ 2447875 h 2447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8272" h="2447875">
                <a:moveTo>
                  <a:pt x="0" y="0"/>
                </a:moveTo>
                <a:lnTo>
                  <a:pt x="2448272" y="0"/>
                </a:lnTo>
                <a:lnTo>
                  <a:pt x="2448272" y="2039822"/>
                </a:lnTo>
                <a:cubicBezTo>
                  <a:pt x="2448272" y="2265183"/>
                  <a:pt x="2265580" y="2447875"/>
                  <a:pt x="2040219" y="2447875"/>
                </a:cubicBezTo>
                <a:lnTo>
                  <a:pt x="0" y="2447875"/>
                </a:lnTo>
                <a:close/>
              </a:path>
            </a:pathLst>
          </a:custGeom>
        </p:spPr>
        <p:txBody>
          <a:bodyPr wrap="square">
            <a:noAutofit/>
          </a:bodyPr>
          <a:lstStyle/>
          <a:p>
            <a:endParaRPr lang="en-GB"/>
          </a:p>
        </p:txBody>
      </p:sp>
      <p:sp>
        <p:nvSpPr>
          <p:cNvPr id="11" name="Picture Placeholder 6">
            <a:extLst>
              <a:ext uri="{FF2B5EF4-FFF2-40B4-BE49-F238E27FC236}">
                <a16:creationId xmlns:a16="http://schemas.microsoft.com/office/drawing/2014/main" id="{775D7E04-0A58-4E59-ACBA-0DF17412901E}"/>
              </a:ext>
            </a:extLst>
          </p:cNvPr>
          <p:cNvSpPr>
            <a:spLocks noGrp="1"/>
          </p:cNvSpPr>
          <p:nvPr>
            <p:ph type="pic" sz="quarter" idx="21"/>
          </p:nvPr>
        </p:nvSpPr>
        <p:spPr>
          <a:xfrm>
            <a:off x="12696264" y="2810333"/>
            <a:ext cx="2447925" cy="2447925"/>
          </a:xfrm>
          <a:prstGeom prst="rect">
            <a:avLst/>
          </a:prstGeom>
        </p:spPr>
        <p:txBody>
          <a:bodyPr/>
          <a:lstStyle/>
          <a:p>
            <a:endParaRPr lang="en-GB"/>
          </a:p>
        </p:txBody>
      </p:sp>
      <p:sp>
        <p:nvSpPr>
          <p:cNvPr id="12" name="Picture Placeholder 6">
            <a:extLst>
              <a:ext uri="{FF2B5EF4-FFF2-40B4-BE49-F238E27FC236}">
                <a16:creationId xmlns:a16="http://schemas.microsoft.com/office/drawing/2014/main" id="{B4F9E975-AF13-4AA9-96B5-B8E971FEDDE9}"/>
              </a:ext>
            </a:extLst>
          </p:cNvPr>
          <p:cNvSpPr>
            <a:spLocks noGrp="1"/>
          </p:cNvSpPr>
          <p:nvPr>
            <p:ph type="pic" sz="quarter" idx="22"/>
          </p:nvPr>
        </p:nvSpPr>
        <p:spPr>
          <a:xfrm>
            <a:off x="10098187" y="5399538"/>
            <a:ext cx="2447925" cy="2447925"/>
          </a:xfrm>
          <a:prstGeom prst="rect">
            <a:avLst/>
          </a:prstGeom>
        </p:spPr>
        <p:txBody>
          <a:bodyPr/>
          <a:lstStyle/>
          <a:p>
            <a:endParaRPr lang="en-GB"/>
          </a:p>
        </p:txBody>
      </p:sp>
      <p:sp>
        <p:nvSpPr>
          <p:cNvPr id="13" name="Picture Placeholder 6">
            <a:extLst>
              <a:ext uri="{FF2B5EF4-FFF2-40B4-BE49-F238E27FC236}">
                <a16:creationId xmlns:a16="http://schemas.microsoft.com/office/drawing/2014/main" id="{19325C26-3297-4919-805B-0E7E21871448}"/>
              </a:ext>
            </a:extLst>
          </p:cNvPr>
          <p:cNvSpPr>
            <a:spLocks noGrp="1"/>
          </p:cNvSpPr>
          <p:nvPr>
            <p:ph type="pic" sz="quarter" idx="23"/>
          </p:nvPr>
        </p:nvSpPr>
        <p:spPr>
          <a:xfrm>
            <a:off x="10098187" y="2808045"/>
            <a:ext cx="2447925" cy="2447925"/>
          </a:xfrm>
          <a:prstGeom prst="rect">
            <a:avLst/>
          </a:prstGeom>
        </p:spPr>
        <p:txBody>
          <a:bodyPr/>
          <a:lstStyle/>
          <a:p>
            <a:endParaRPr lang="en-GB"/>
          </a:p>
        </p:txBody>
      </p:sp>
      <p:sp>
        <p:nvSpPr>
          <p:cNvPr id="14" name="Picture Placeholder 13">
            <a:extLst>
              <a:ext uri="{FF2B5EF4-FFF2-40B4-BE49-F238E27FC236}">
                <a16:creationId xmlns:a16="http://schemas.microsoft.com/office/drawing/2014/main" id="{0F3B459E-893D-4963-85CD-8D909D1A8D52}"/>
              </a:ext>
            </a:extLst>
          </p:cNvPr>
          <p:cNvSpPr>
            <a:spLocks noGrp="1"/>
          </p:cNvSpPr>
          <p:nvPr>
            <p:ph type="pic" sz="quarter" idx="24"/>
          </p:nvPr>
        </p:nvSpPr>
        <p:spPr>
          <a:xfrm>
            <a:off x="6845057" y="6345947"/>
            <a:ext cx="2446338" cy="1447402"/>
          </a:xfrm>
          <a:custGeom>
            <a:avLst/>
            <a:gdLst>
              <a:gd name="connsiteX0" fmla="*/ 0 w 2446338"/>
              <a:gd name="connsiteY0" fmla="*/ 0 h 1447402"/>
              <a:gd name="connsiteX1" fmla="*/ 2446338 w 2446338"/>
              <a:gd name="connsiteY1" fmla="*/ 0 h 1447402"/>
              <a:gd name="connsiteX2" fmla="*/ 2446338 w 2446338"/>
              <a:gd name="connsiteY2" fmla="*/ 1212461 h 1447402"/>
              <a:gd name="connsiteX3" fmla="*/ 2428525 w 2446338"/>
              <a:gd name="connsiteY3" fmla="*/ 1300691 h 1447402"/>
              <a:gd name="connsiteX4" fmla="*/ 2254779 w 2446338"/>
              <a:gd name="connsiteY4" fmla="*/ 1443196 h 1447402"/>
              <a:gd name="connsiteX5" fmla="*/ 2213057 w 2446338"/>
              <a:gd name="connsiteY5" fmla="*/ 1447402 h 1447402"/>
              <a:gd name="connsiteX6" fmla="*/ 0 w 2446338"/>
              <a:gd name="connsiteY6" fmla="*/ 1447402 h 1447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46338" h="1447402">
                <a:moveTo>
                  <a:pt x="0" y="0"/>
                </a:moveTo>
                <a:lnTo>
                  <a:pt x="2446338" y="0"/>
                </a:lnTo>
                <a:lnTo>
                  <a:pt x="2446338" y="1212461"/>
                </a:lnTo>
                <a:lnTo>
                  <a:pt x="2428525" y="1300691"/>
                </a:lnTo>
                <a:cubicBezTo>
                  <a:pt x="2397992" y="1372879"/>
                  <a:pt x="2333337" y="1427121"/>
                  <a:pt x="2254779" y="1443196"/>
                </a:cubicBezTo>
                <a:lnTo>
                  <a:pt x="2213057" y="1447402"/>
                </a:lnTo>
                <a:lnTo>
                  <a:pt x="0" y="1447402"/>
                </a:lnTo>
                <a:close/>
              </a:path>
            </a:pathLst>
          </a:custGeom>
        </p:spPr>
        <p:txBody>
          <a:bodyPr wrap="square">
            <a:noAutofit/>
          </a:bodyPr>
          <a:lstStyle/>
          <a:p>
            <a:endParaRPr lang="en-GB"/>
          </a:p>
        </p:txBody>
      </p:sp>
      <p:sp>
        <p:nvSpPr>
          <p:cNvPr id="15" name="Picture Placeholder 14">
            <a:extLst>
              <a:ext uri="{FF2B5EF4-FFF2-40B4-BE49-F238E27FC236}">
                <a16:creationId xmlns:a16="http://schemas.microsoft.com/office/drawing/2014/main" id="{85C2AAF7-78A2-482D-A295-C6DDA1E77121}"/>
              </a:ext>
            </a:extLst>
          </p:cNvPr>
          <p:cNvSpPr>
            <a:spLocks noGrp="1"/>
          </p:cNvSpPr>
          <p:nvPr>
            <p:ph type="pic" sz="quarter" idx="25"/>
          </p:nvPr>
        </p:nvSpPr>
        <p:spPr>
          <a:xfrm>
            <a:off x="6845057" y="4772727"/>
            <a:ext cx="2447493" cy="1447411"/>
          </a:xfrm>
          <a:custGeom>
            <a:avLst/>
            <a:gdLst>
              <a:gd name="connsiteX0" fmla="*/ 0 w 2447493"/>
              <a:gd name="connsiteY0" fmla="*/ 0 h 1447411"/>
              <a:gd name="connsiteX1" fmla="*/ 2447493 w 2447493"/>
              <a:gd name="connsiteY1" fmla="*/ 0 h 1447411"/>
              <a:gd name="connsiteX2" fmla="*/ 2447493 w 2447493"/>
              <a:gd name="connsiteY2" fmla="*/ 1447411 h 1447411"/>
              <a:gd name="connsiteX3" fmla="*/ 233712 w 2447493"/>
              <a:gd name="connsiteY3" fmla="*/ 1447411 h 1447411"/>
              <a:gd name="connsiteX4" fmla="*/ 191935 w 2447493"/>
              <a:gd name="connsiteY4" fmla="*/ 1443200 h 1447411"/>
              <a:gd name="connsiteX5" fmla="*/ 18188 w 2447493"/>
              <a:gd name="connsiteY5" fmla="*/ 1300695 h 1447411"/>
              <a:gd name="connsiteX6" fmla="*/ 0 w 2447493"/>
              <a:gd name="connsiteY6" fmla="*/ 1210607 h 1447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47493" h="1447411">
                <a:moveTo>
                  <a:pt x="0" y="0"/>
                </a:moveTo>
                <a:lnTo>
                  <a:pt x="2447493" y="0"/>
                </a:lnTo>
                <a:lnTo>
                  <a:pt x="2447493" y="1447411"/>
                </a:lnTo>
                <a:lnTo>
                  <a:pt x="233712" y="1447411"/>
                </a:lnTo>
                <a:lnTo>
                  <a:pt x="191935" y="1443200"/>
                </a:lnTo>
                <a:cubicBezTo>
                  <a:pt x="113376" y="1427124"/>
                  <a:pt x="48721" y="1372883"/>
                  <a:pt x="18188" y="1300695"/>
                </a:cubicBezTo>
                <a:lnTo>
                  <a:pt x="0" y="1210607"/>
                </a:lnTo>
                <a:close/>
              </a:path>
            </a:pathLst>
          </a:custGeom>
        </p:spPr>
        <p:txBody>
          <a:bodyPr wrap="square">
            <a:noAutofit/>
          </a:bodyPr>
          <a:lstStyle/>
          <a:p>
            <a:endParaRPr lang="en-GB"/>
          </a:p>
        </p:txBody>
      </p:sp>
      <p:sp>
        <p:nvSpPr>
          <p:cNvPr id="16" name="Footer Placeholder 4">
            <a:extLst>
              <a:ext uri="{FF2B5EF4-FFF2-40B4-BE49-F238E27FC236}">
                <a16:creationId xmlns:a16="http://schemas.microsoft.com/office/drawing/2014/main" id="{A2B8B22C-A269-3742-970C-862DAF2BE3FA}"/>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9" name="Slide Number Placeholder 5">
            <a:extLst>
              <a:ext uri="{FF2B5EF4-FFF2-40B4-BE49-F238E27FC236}">
                <a16:creationId xmlns:a16="http://schemas.microsoft.com/office/drawing/2014/main" id="{1794F9D8-F60B-6A4B-BED9-034A19FFF395}"/>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40486074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Title Slide_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1B30BF7-3484-844D-A005-4A1F5E332C1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20923461-9882-2043-A5DC-FA0905C5EF65}"/>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1032364509"/>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989361D-56C1-44C0-9685-C814F9D316AA}"/>
              </a:ext>
            </a:extLst>
          </p:cNvPr>
          <p:cNvSpPr>
            <a:spLocks noGrp="1"/>
          </p:cNvSpPr>
          <p:nvPr>
            <p:ph type="dt" sz="half" idx="10"/>
          </p:nvPr>
        </p:nvSpPr>
        <p:spPr/>
        <p:txBody>
          <a:bodyPr/>
          <a:lstStyle/>
          <a:p>
            <a:fld id="{E229C17A-5A28-441A-9EC7-AB652B1CCE86}" type="datetimeFigureOut">
              <a:rPr lang="en-GB" smtClean="0"/>
              <a:t>03/11/2023</a:t>
            </a:fld>
            <a:endParaRPr lang="en-GB"/>
          </a:p>
        </p:txBody>
      </p:sp>
      <p:sp>
        <p:nvSpPr>
          <p:cNvPr id="3" name="Footer Placeholder 2">
            <a:extLst>
              <a:ext uri="{FF2B5EF4-FFF2-40B4-BE49-F238E27FC236}">
                <a16:creationId xmlns:a16="http://schemas.microsoft.com/office/drawing/2014/main" id="{8EF61679-27F6-4397-A56C-A250DC7DD732}"/>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887633EC-B7E4-484E-9745-1DD11C33C3DF}"/>
              </a:ext>
            </a:extLst>
          </p:cNvPr>
          <p:cNvSpPr>
            <a:spLocks noGrp="1"/>
          </p:cNvSpPr>
          <p:nvPr>
            <p:ph type="sldNum" sz="quarter" idx="12"/>
          </p:nvPr>
        </p:nvSpPr>
        <p:spPr/>
        <p:txBody>
          <a:bodyPr/>
          <a:lstStyle/>
          <a:p>
            <a:fld id="{763D2E24-F769-4841-9FCF-AEB135D297DA}" type="slidenum">
              <a:rPr lang="en-GB" smtClean="0"/>
              <a:t>‹#›</a:t>
            </a:fld>
            <a:endParaRPr lang="en-GB"/>
          </a:p>
        </p:txBody>
      </p:sp>
    </p:spTree>
    <p:extLst>
      <p:ext uri="{BB962C8B-B14F-4D97-AF65-F5344CB8AC3E}">
        <p14:creationId xmlns:p14="http://schemas.microsoft.com/office/powerpoint/2010/main" val="2381823258"/>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624BD3-AA4B-4C33-95B7-448E8BE29431}"/>
              </a:ext>
            </a:extLst>
          </p:cNvPr>
          <p:cNvSpPr>
            <a:spLocks noGrp="1"/>
          </p:cNvSpPr>
          <p:nvPr>
            <p:ph type="ctrTitle"/>
          </p:nvPr>
        </p:nvSpPr>
        <p:spPr>
          <a:xfrm>
            <a:off x="2032000" y="1496484"/>
            <a:ext cx="12192000" cy="3183467"/>
          </a:xfrm>
        </p:spPr>
        <p:txBody>
          <a:bodyPr anchor="b"/>
          <a:lstStyle>
            <a:lvl1pPr algn="ctr">
              <a:defRPr sz="8000"/>
            </a:lvl1pPr>
          </a:lstStyle>
          <a:p>
            <a:r>
              <a:rPr lang="en-US"/>
              <a:t>Click to edit Master title style</a:t>
            </a:r>
            <a:endParaRPr lang="en-GB"/>
          </a:p>
        </p:txBody>
      </p:sp>
      <p:sp>
        <p:nvSpPr>
          <p:cNvPr id="3" name="Subtitle 2">
            <a:extLst>
              <a:ext uri="{FF2B5EF4-FFF2-40B4-BE49-F238E27FC236}">
                <a16:creationId xmlns:a16="http://schemas.microsoft.com/office/drawing/2014/main" id="{1F3C4F18-A417-4FB2-8B57-6305C0CE68C2}"/>
              </a:ext>
            </a:extLst>
          </p:cNvPr>
          <p:cNvSpPr>
            <a:spLocks noGrp="1"/>
          </p:cNvSpPr>
          <p:nvPr>
            <p:ph type="subTitle" idx="1"/>
          </p:nvPr>
        </p:nvSpPr>
        <p:spPr>
          <a:xfrm>
            <a:off x="2032000" y="4802717"/>
            <a:ext cx="12192000" cy="2207683"/>
          </a:xfrm>
        </p:spPr>
        <p:txBody>
          <a:bodyPr/>
          <a:lstStyle>
            <a:lvl1pPr marL="0" indent="0" algn="ctr">
              <a:buNone/>
              <a:defRPr sz="3200"/>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DA276CA0-0DFD-4509-97C4-B834427E1107}"/>
              </a:ext>
            </a:extLst>
          </p:cNvPr>
          <p:cNvSpPr>
            <a:spLocks noGrp="1"/>
          </p:cNvSpPr>
          <p:nvPr>
            <p:ph type="dt" sz="half" idx="10"/>
          </p:nvPr>
        </p:nvSpPr>
        <p:spPr/>
        <p:txBody>
          <a:bodyPr/>
          <a:lstStyle/>
          <a:p>
            <a:fld id="{E229C17A-5A28-441A-9EC7-AB652B1CCE86}" type="datetimeFigureOut">
              <a:rPr lang="en-GB" smtClean="0"/>
              <a:t>03/11/2023</a:t>
            </a:fld>
            <a:endParaRPr lang="en-GB"/>
          </a:p>
        </p:txBody>
      </p:sp>
      <p:sp>
        <p:nvSpPr>
          <p:cNvPr id="5" name="Footer Placeholder 4">
            <a:extLst>
              <a:ext uri="{FF2B5EF4-FFF2-40B4-BE49-F238E27FC236}">
                <a16:creationId xmlns:a16="http://schemas.microsoft.com/office/drawing/2014/main" id="{3A60F067-142A-4D4C-A71A-6287AFA9AE7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1FC727B-8AD5-4A16-9175-99F5270DDEF8}"/>
              </a:ext>
            </a:extLst>
          </p:cNvPr>
          <p:cNvSpPr>
            <a:spLocks noGrp="1"/>
          </p:cNvSpPr>
          <p:nvPr>
            <p:ph type="sldNum" sz="quarter" idx="12"/>
          </p:nvPr>
        </p:nvSpPr>
        <p:spPr/>
        <p:txBody>
          <a:bodyPr/>
          <a:lstStyle/>
          <a:p>
            <a:fld id="{763D2E24-F769-4841-9FCF-AEB135D297DA}" type="slidenum">
              <a:rPr lang="en-GB" smtClean="0"/>
              <a:t>‹#›</a:t>
            </a:fld>
            <a:endParaRPr lang="en-GB"/>
          </a:p>
        </p:txBody>
      </p:sp>
    </p:spTree>
    <p:extLst>
      <p:ext uri="{BB962C8B-B14F-4D97-AF65-F5344CB8AC3E}">
        <p14:creationId xmlns:p14="http://schemas.microsoft.com/office/powerpoint/2010/main" val="2836387320"/>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userDrawn="1">
  <p:cSld name="Section Divider_1">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1292261" y="4475990"/>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1292262" y="3409589"/>
            <a:ext cx="5762661" cy="486833"/>
          </a:xfrm>
        </p:spPr>
        <p:txBody>
          <a:bodyPr>
            <a:normAutofit/>
          </a:bodyPr>
          <a:lstStyle>
            <a:lvl1pPr marL="0" indent="0" algn="l">
              <a:buNone/>
              <a:defRPr sz="2200" b="1">
                <a:solidFill>
                  <a:schemeClr val="tx2"/>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Divider</a:t>
            </a:r>
            <a:endParaRPr lang="en-GB"/>
          </a:p>
        </p:txBody>
      </p:sp>
      <p:sp>
        <p:nvSpPr>
          <p:cNvPr id="14" name="Text Placeholder 13">
            <a:extLst>
              <a:ext uri="{FF2B5EF4-FFF2-40B4-BE49-F238E27FC236}">
                <a16:creationId xmlns:a16="http://schemas.microsoft.com/office/drawing/2014/main" id="{B1D4DED6-9719-454B-B269-004F89BAC9E2}"/>
              </a:ext>
            </a:extLst>
          </p:cNvPr>
          <p:cNvSpPr>
            <a:spLocks noGrp="1"/>
          </p:cNvSpPr>
          <p:nvPr>
            <p:ph type="body" sz="quarter" idx="13" hasCustomPrompt="1"/>
          </p:nvPr>
        </p:nvSpPr>
        <p:spPr>
          <a:xfrm>
            <a:off x="1292261" y="3932763"/>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grpSp>
        <p:nvGrpSpPr>
          <p:cNvPr id="7" name="Group 6">
            <a:extLst>
              <a:ext uri="{FF2B5EF4-FFF2-40B4-BE49-F238E27FC236}">
                <a16:creationId xmlns:a16="http://schemas.microsoft.com/office/drawing/2014/main" id="{14FE84CC-2A93-4099-8A4C-7B7C595A9915}"/>
              </a:ext>
            </a:extLst>
          </p:cNvPr>
          <p:cNvGrpSpPr/>
          <p:nvPr userDrawn="1"/>
        </p:nvGrpSpPr>
        <p:grpSpPr>
          <a:xfrm>
            <a:off x="1025562" y="0"/>
            <a:ext cx="68580" cy="5029200"/>
            <a:chOff x="1021078" y="0"/>
            <a:chExt cx="68580" cy="5029200"/>
          </a:xfrm>
        </p:grpSpPr>
        <p:cxnSp>
          <p:nvCxnSpPr>
            <p:cNvPr id="11" name="Straight Connector 10">
              <a:extLst>
                <a:ext uri="{FF2B5EF4-FFF2-40B4-BE49-F238E27FC236}">
                  <a16:creationId xmlns:a16="http://schemas.microsoft.com/office/drawing/2014/main" id="{0E14B6A9-63A3-4CB4-B0E7-9CA573FCCE72}"/>
                </a:ext>
              </a:extLst>
            </p:cNvPr>
            <p:cNvCxnSpPr>
              <a:cxnSpLocks/>
            </p:cNvCxnSpPr>
            <p:nvPr userDrawn="1"/>
          </p:nvCxnSpPr>
          <p:spPr>
            <a:xfrm>
              <a:off x="1089658" y="0"/>
              <a:ext cx="0" cy="5029200"/>
            </a:xfrm>
            <a:prstGeom prst="line">
              <a:avLst/>
            </a:prstGeom>
            <a:ln>
              <a:solidFill>
                <a:schemeClr val="tx2"/>
              </a:solidFill>
            </a:ln>
          </p:spPr>
          <p:style>
            <a:lnRef idx="3">
              <a:schemeClr val="accent3"/>
            </a:lnRef>
            <a:fillRef idx="0">
              <a:schemeClr val="accent3"/>
            </a:fillRef>
            <a:effectRef idx="2">
              <a:schemeClr val="accent3"/>
            </a:effectRef>
            <a:fontRef idx="minor">
              <a:schemeClr val="tx1"/>
            </a:fontRef>
          </p:style>
        </p:cxnSp>
        <p:cxnSp>
          <p:nvCxnSpPr>
            <p:cNvPr id="13" name="Straight Connector 12">
              <a:extLst>
                <a:ext uri="{FF2B5EF4-FFF2-40B4-BE49-F238E27FC236}">
                  <a16:creationId xmlns:a16="http://schemas.microsoft.com/office/drawing/2014/main" id="{6C74897D-515F-4E7A-B04D-D3EFA77D57EE}"/>
                </a:ext>
              </a:extLst>
            </p:cNvPr>
            <p:cNvCxnSpPr>
              <a:cxnSpLocks/>
            </p:cNvCxnSpPr>
            <p:nvPr userDrawn="1"/>
          </p:nvCxnSpPr>
          <p:spPr>
            <a:xfrm>
              <a:off x="1021078" y="0"/>
              <a:ext cx="0" cy="5029200"/>
            </a:xfrm>
            <a:prstGeom prst="line">
              <a:avLst/>
            </a:prstGeom>
            <a:ln>
              <a:solidFill>
                <a:schemeClr val="bg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CC6A5454-5A95-B041-92F9-3581CC7D91BD}"/>
              </a:ext>
            </a:extLst>
          </p:cNvPr>
          <p:cNvCxnSpPr>
            <a:cxnSpLocks/>
          </p:cNvCxnSpPr>
          <p:nvPr userDrawn="1"/>
        </p:nvCxnSpPr>
        <p:spPr>
          <a:xfrm>
            <a:off x="1209469" y="8172400"/>
            <a:ext cx="138313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475991744"/>
      </p:ext>
    </p:extLst>
  </p:cSld>
  <p:clrMapOvr>
    <a:masterClrMapping/>
  </p:clrMapOvr>
  <p:extLst>
    <p:ext uri="{DCECCB84-F9BA-43D5-87BE-67443E8EF086}">
      <p15:sldGuideLst xmlns:p15="http://schemas.microsoft.com/office/powerpoint/2012/main"/>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userDrawn="1">
  <p:cSld name="1_Title Slide_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8F2DB7B-01E0-2B4C-9D4F-3EB8751396D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6256000" cy="9144000"/>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8" name="Picture 7">
            <a:extLst>
              <a:ext uri="{FF2B5EF4-FFF2-40B4-BE49-F238E27FC236}">
                <a16:creationId xmlns:a16="http://schemas.microsoft.com/office/drawing/2014/main" id="{44D9A2A4-8339-B545-AA7B-17DF262FF832}"/>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34954" y="7668344"/>
            <a:ext cx="3699259" cy="840898"/>
          </a:xfrm>
          <a:prstGeom prst="rect">
            <a:avLst/>
          </a:prstGeom>
        </p:spPr>
      </p:pic>
    </p:spTree>
    <p:extLst>
      <p:ext uri="{BB962C8B-B14F-4D97-AF65-F5344CB8AC3E}">
        <p14:creationId xmlns:p14="http://schemas.microsoft.com/office/powerpoint/2010/main" val="3792953446"/>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Highly confidential">
    <p:spTree>
      <p:nvGrpSpPr>
        <p:cNvPr id="1" name=""/>
        <p:cNvGrpSpPr/>
        <p:nvPr/>
      </p:nvGrpSpPr>
      <p:grpSpPr>
        <a:xfrm>
          <a:off x="0" y="0"/>
          <a:ext cx="0" cy="0"/>
          <a:chOff x="0" y="0"/>
          <a:chExt cx="0" cy="0"/>
        </a:xfrm>
      </p:grpSpPr>
      <p:sp>
        <p:nvSpPr>
          <p:cNvPr id="7" name="Footer Placeholder 4">
            <a:extLst>
              <a:ext uri="{FF2B5EF4-FFF2-40B4-BE49-F238E27FC236}">
                <a16:creationId xmlns:a16="http://schemas.microsoft.com/office/drawing/2014/main" id="{E52B37A6-C0D5-4015-88CB-08DBBEF23735}"/>
              </a:ext>
            </a:extLst>
          </p:cNvPr>
          <p:cNvSpPr txBox="1">
            <a:spLocks/>
          </p:cNvSpPr>
          <p:nvPr userDrawn="1"/>
        </p:nvSpPr>
        <p:spPr>
          <a:xfrm>
            <a:off x="1117243" y="964348"/>
            <a:ext cx="9447662" cy="260890"/>
          </a:xfrm>
          <a:prstGeom prst="rect">
            <a:avLst/>
          </a:prstGeom>
        </p:spPr>
        <p:txBody>
          <a:bodyPr lIns="0" tIns="0" rIns="0" bIns="0"/>
          <a:lstStyle>
            <a:defPPr>
              <a:defRPr lang="en-US"/>
            </a:defPPr>
            <a:lvl1pPr marL="0" algn="l" defTabSz="457200" rtl="0" eaLnBrk="1" latinLnBrk="0" hangingPunct="1">
              <a:lnSpc>
                <a:spcPct val="110000"/>
              </a:lnSpc>
              <a:defRPr sz="9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600" b="0" i="0">
                <a:solidFill>
                  <a:schemeClr val="tx2"/>
                </a:solidFill>
                <a:latin typeface="Arial" panose="020B0604020202020204" pitchFamily="34" charset="0"/>
                <a:ea typeface="Calibri" charset="0"/>
                <a:cs typeface="Arial" panose="020B0604020202020204" pitchFamily="34" charset="0"/>
              </a:rPr>
              <a:t>DOCUMENT CLASSIFICATION </a:t>
            </a:r>
            <a:r>
              <a:rPr lang="en-US" sz="1600" b="0">
                <a:solidFill>
                  <a:schemeClr val="tx2"/>
                </a:solidFill>
                <a:latin typeface="Arial" panose="020B0604020202020204" pitchFamily="34" charset="0"/>
                <a:cs typeface="Arial" panose="020B0604020202020204" pitchFamily="34" charset="0"/>
              </a:rPr>
              <a:t>|</a:t>
            </a:r>
            <a:r>
              <a:rPr lang="en-US" sz="1600" b="0">
                <a:solidFill>
                  <a:schemeClr val="accent1">
                    <a:lumMod val="50000"/>
                  </a:schemeClr>
                </a:solidFill>
                <a:latin typeface="Arial" panose="020B0604020202020204" pitchFamily="34" charset="0"/>
                <a:cs typeface="Arial" panose="020B0604020202020204" pitchFamily="34" charset="0"/>
              </a:rPr>
              <a:t> </a:t>
            </a:r>
            <a:r>
              <a:rPr lang="en-US" sz="1600" b="1" i="0">
                <a:solidFill>
                  <a:srgbClr val="FF0000"/>
                </a:solidFill>
                <a:latin typeface="Arial" panose="020B0604020202020204" pitchFamily="34" charset="0"/>
                <a:ea typeface="Calibri" charset="0"/>
                <a:cs typeface="Arial" panose="020B0604020202020204" pitchFamily="34" charset="0"/>
              </a:rPr>
              <a:t>HIGHLY CONFIDENTIAL </a:t>
            </a:r>
          </a:p>
        </p:txBody>
      </p:sp>
      <p:sp>
        <p:nvSpPr>
          <p:cNvPr id="13" name="Text Placeholder 19">
            <a:extLst>
              <a:ext uri="{FF2B5EF4-FFF2-40B4-BE49-F238E27FC236}">
                <a16:creationId xmlns:a16="http://schemas.microsoft.com/office/drawing/2014/main" id="{FDED6792-52A8-4DB4-97BD-60D256DE2531}"/>
              </a:ext>
            </a:extLst>
          </p:cNvPr>
          <p:cNvSpPr>
            <a:spLocks noGrp="1"/>
          </p:cNvSpPr>
          <p:nvPr>
            <p:ph type="body" sz="quarter" idx="18"/>
          </p:nvPr>
        </p:nvSpPr>
        <p:spPr>
          <a:xfrm>
            <a:off x="1117244" y="3666464"/>
            <a:ext cx="9447662" cy="1261135"/>
          </a:xfrm>
        </p:spPr>
        <p:txBody>
          <a:bodyPr>
            <a:normAutofit/>
          </a:bodyPr>
          <a:lstStyle>
            <a:lvl1pPr marL="0" indent="0">
              <a:buNone/>
              <a:defRPr sz="2300" b="1">
                <a:solidFill>
                  <a:schemeClr val="accent1"/>
                </a:solidFill>
              </a:defRPr>
            </a:lvl1pPr>
          </a:lstStyle>
          <a:p>
            <a:pPr lvl="0"/>
            <a:r>
              <a:rPr lang="en-US"/>
              <a:t>Click to edit Master text styles</a:t>
            </a:r>
          </a:p>
        </p:txBody>
      </p:sp>
      <p:sp>
        <p:nvSpPr>
          <p:cNvPr id="14" name="Text Placeholder 22">
            <a:extLst>
              <a:ext uri="{FF2B5EF4-FFF2-40B4-BE49-F238E27FC236}">
                <a16:creationId xmlns:a16="http://schemas.microsoft.com/office/drawing/2014/main" id="{83F51D43-FA0A-4D82-A9A3-BB4488E1105E}"/>
              </a:ext>
            </a:extLst>
          </p:cNvPr>
          <p:cNvSpPr>
            <a:spLocks noGrp="1"/>
          </p:cNvSpPr>
          <p:nvPr>
            <p:ph type="body" sz="quarter" idx="16"/>
          </p:nvPr>
        </p:nvSpPr>
        <p:spPr>
          <a:xfrm>
            <a:off x="1117243" y="5020732"/>
            <a:ext cx="9447662" cy="1624847"/>
          </a:xfrm>
        </p:spPr>
        <p:txBody>
          <a:bodyPr>
            <a:normAutofit/>
          </a:bodyPr>
          <a:lstStyle>
            <a:lvl1pPr marL="0" indent="0">
              <a:buNone/>
              <a:defRPr sz="2300">
                <a:solidFill>
                  <a:srgbClr val="425563"/>
                </a:solidFill>
              </a:defRPr>
            </a:lvl1pPr>
          </a:lstStyle>
          <a:p>
            <a:pPr lvl="0"/>
            <a:r>
              <a:rPr lang="en-US"/>
              <a:t>Click to edit Master text styles</a:t>
            </a:r>
          </a:p>
        </p:txBody>
      </p:sp>
      <p:sp>
        <p:nvSpPr>
          <p:cNvPr id="18" name="Text Placeholder 28">
            <a:extLst>
              <a:ext uri="{FF2B5EF4-FFF2-40B4-BE49-F238E27FC236}">
                <a16:creationId xmlns:a16="http://schemas.microsoft.com/office/drawing/2014/main" id="{AABBAC1D-9243-4922-B6AF-F45A6BE6A55F}"/>
              </a:ext>
            </a:extLst>
          </p:cNvPr>
          <p:cNvSpPr>
            <a:spLocks noGrp="1"/>
          </p:cNvSpPr>
          <p:nvPr>
            <p:ph type="body" sz="quarter" idx="15" hasCustomPrompt="1"/>
          </p:nvPr>
        </p:nvSpPr>
        <p:spPr>
          <a:xfrm>
            <a:off x="1118423" y="1577099"/>
            <a:ext cx="9447977" cy="921241"/>
          </a:xfrm>
        </p:spPr>
        <p:txBody>
          <a:bodyPr>
            <a:noAutofit/>
          </a:bodyPr>
          <a:lstStyle>
            <a:lvl1pPr marL="0" indent="0">
              <a:buNone/>
              <a:defRPr sz="4600" cap="all" baseline="0">
                <a:solidFill>
                  <a:schemeClr val="tx2"/>
                </a:solidFill>
              </a:defRPr>
            </a:lvl1pPr>
          </a:lstStyle>
          <a:p>
            <a:pPr lvl="0"/>
            <a:r>
              <a:rPr lang="en-US"/>
              <a:t>HEADING</a:t>
            </a:r>
            <a:endParaRPr lang="en-GB"/>
          </a:p>
        </p:txBody>
      </p:sp>
      <p:sp>
        <p:nvSpPr>
          <p:cNvPr id="19" name="Text Placeholder 17">
            <a:extLst>
              <a:ext uri="{FF2B5EF4-FFF2-40B4-BE49-F238E27FC236}">
                <a16:creationId xmlns:a16="http://schemas.microsoft.com/office/drawing/2014/main" id="{A3D607BC-726C-471A-A652-E410EF39AA9E}"/>
              </a:ext>
            </a:extLst>
          </p:cNvPr>
          <p:cNvSpPr>
            <a:spLocks noGrp="1"/>
          </p:cNvSpPr>
          <p:nvPr>
            <p:ph type="body" sz="quarter" idx="17" hasCustomPrompt="1"/>
          </p:nvPr>
        </p:nvSpPr>
        <p:spPr>
          <a:xfrm>
            <a:off x="1117243" y="2095115"/>
            <a:ext cx="9447662" cy="1153584"/>
          </a:xfrm>
        </p:spPr>
        <p:txBody>
          <a:bodyPr>
            <a:normAutofit/>
          </a:bodyPr>
          <a:lstStyle>
            <a:lvl1pPr marL="0" indent="0">
              <a:buNone/>
              <a:defRPr sz="4600" b="1" cap="all" baseline="0">
                <a:solidFill>
                  <a:schemeClr val="tx2"/>
                </a:solidFill>
              </a:defRPr>
            </a:lvl1pPr>
          </a:lstStyle>
          <a:p>
            <a:pPr lvl="0"/>
            <a:r>
              <a:rPr lang="en-US" b="1"/>
              <a:t>GOES HERE</a:t>
            </a:r>
            <a:endParaRPr lang="en-GB"/>
          </a:p>
        </p:txBody>
      </p:sp>
      <p:sp>
        <p:nvSpPr>
          <p:cNvPr id="10" name="Footer Placeholder 4">
            <a:extLst>
              <a:ext uri="{FF2B5EF4-FFF2-40B4-BE49-F238E27FC236}">
                <a16:creationId xmlns:a16="http://schemas.microsoft.com/office/drawing/2014/main" id="{266FD7D8-5C35-404A-8AC8-DD52E889EE9B}"/>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1" name="Slide Number Placeholder 5">
            <a:extLst>
              <a:ext uri="{FF2B5EF4-FFF2-40B4-BE49-F238E27FC236}">
                <a16:creationId xmlns:a16="http://schemas.microsoft.com/office/drawing/2014/main" id="{B178D9CB-1818-1648-BC5B-2A95F7F4987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132702129"/>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Confidential">
    <p:spTree>
      <p:nvGrpSpPr>
        <p:cNvPr id="1" name=""/>
        <p:cNvGrpSpPr/>
        <p:nvPr/>
      </p:nvGrpSpPr>
      <p:grpSpPr>
        <a:xfrm>
          <a:off x="0" y="0"/>
          <a:ext cx="0" cy="0"/>
          <a:chOff x="0" y="0"/>
          <a:chExt cx="0" cy="0"/>
        </a:xfrm>
      </p:grpSpPr>
      <p:sp>
        <p:nvSpPr>
          <p:cNvPr id="7" name="Footer Placeholder 4">
            <a:extLst>
              <a:ext uri="{FF2B5EF4-FFF2-40B4-BE49-F238E27FC236}">
                <a16:creationId xmlns:a16="http://schemas.microsoft.com/office/drawing/2014/main" id="{E52B37A6-C0D5-4015-88CB-08DBBEF23735}"/>
              </a:ext>
            </a:extLst>
          </p:cNvPr>
          <p:cNvSpPr txBox="1">
            <a:spLocks/>
          </p:cNvSpPr>
          <p:nvPr userDrawn="1"/>
        </p:nvSpPr>
        <p:spPr>
          <a:xfrm>
            <a:off x="1117244" y="964348"/>
            <a:ext cx="9447662" cy="295284"/>
          </a:xfrm>
          <a:prstGeom prst="rect">
            <a:avLst/>
          </a:prstGeom>
        </p:spPr>
        <p:txBody>
          <a:bodyPr lIns="0" tIns="0" rIns="0" bIns="0"/>
          <a:lstStyle>
            <a:defPPr>
              <a:defRPr lang="en-US"/>
            </a:defPPr>
            <a:lvl1pPr marL="0" algn="l" defTabSz="457200" rtl="0" eaLnBrk="1" latinLnBrk="0" hangingPunct="1">
              <a:lnSpc>
                <a:spcPct val="110000"/>
              </a:lnSpc>
              <a:defRPr sz="9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600" b="0" i="0">
                <a:solidFill>
                  <a:schemeClr val="tx2"/>
                </a:solidFill>
                <a:latin typeface="Arial" panose="020B0604020202020204" pitchFamily="34" charset="0"/>
                <a:ea typeface="Calibri" charset="0"/>
                <a:cs typeface="Arial" panose="020B0604020202020204" pitchFamily="34" charset="0"/>
              </a:rPr>
              <a:t>DOCUMENT CLASSIFICATION </a:t>
            </a:r>
            <a:r>
              <a:rPr lang="en-US" sz="1600" b="0">
                <a:solidFill>
                  <a:schemeClr val="tx2"/>
                </a:solidFill>
                <a:latin typeface="Arial" panose="020B0604020202020204" pitchFamily="34" charset="0"/>
                <a:cs typeface="Arial" panose="020B0604020202020204" pitchFamily="34" charset="0"/>
              </a:rPr>
              <a:t>| </a:t>
            </a:r>
            <a:r>
              <a:rPr lang="en-US" sz="1600" b="1" i="0">
                <a:solidFill>
                  <a:schemeClr val="tx2"/>
                </a:solidFill>
                <a:latin typeface="Arial" panose="020B0604020202020204" pitchFamily="34" charset="0"/>
                <a:ea typeface="Calibri" charset="0"/>
                <a:cs typeface="Arial" panose="020B0604020202020204" pitchFamily="34" charset="0"/>
              </a:rPr>
              <a:t>CONFIDENTIAL </a:t>
            </a:r>
          </a:p>
        </p:txBody>
      </p:sp>
      <p:sp>
        <p:nvSpPr>
          <p:cNvPr id="13" name="Text Placeholder 19">
            <a:extLst>
              <a:ext uri="{FF2B5EF4-FFF2-40B4-BE49-F238E27FC236}">
                <a16:creationId xmlns:a16="http://schemas.microsoft.com/office/drawing/2014/main" id="{15856FCF-525B-48ED-AE7A-5B0451B80BFD}"/>
              </a:ext>
            </a:extLst>
          </p:cNvPr>
          <p:cNvSpPr>
            <a:spLocks noGrp="1"/>
          </p:cNvSpPr>
          <p:nvPr>
            <p:ph type="body" sz="quarter" idx="18"/>
          </p:nvPr>
        </p:nvSpPr>
        <p:spPr>
          <a:xfrm>
            <a:off x="1117244" y="3666464"/>
            <a:ext cx="9447662" cy="1261135"/>
          </a:xfrm>
        </p:spPr>
        <p:txBody>
          <a:bodyPr>
            <a:normAutofit/>
          </a:bodyPr>
          <a:lstStyle>
            <a:lvl1pPr marL="0" indent="0">
              <a:buNone/>
              <a:defRPr sz="2300" b="1">
                <a:solidFill>
                  <a:schemeClr val="accent1"/>
                </a:solidFill>
              </a:defRPr>
            </a:lvl1pPr>
          </a:lstStyle>
          <a:p>
            <a:pPr lvl="0"/>
            <a:r>
              <a:rPr lang="en-US"/>
              <a:t>Click to edit Master text styles</a:t>
            </a:r>
          </a:p>
        </p:txBody>
      </p:sp>
      <p:sp>
        <p:nvSpPr>
          <p:cNvPr id="14" name="Text Placeholder 22">
            <a:extLst>
              <a:ext uri="{FF2B5EF4-FFF2-40B4-BE49-F238E27FC236}">
                <a16:creationId xmlns:a16="http://schemas.microsoft.com/office/drawing/2014/main" id="{003840C8-E37E-4839-BF72-FFE66280D393}"/>
              </a:ext>
            </a:extLst>
          </p:cNvPr>
          <p:cNvSpPr>
            <a:spLocks noGrp="1"/>
          </p:cNvSpPr>
          <p:nvPr>
            <p:ph type="body" sz="quarter" idx="16"/>
          </p:nvPr>
        </p:nvSpPr>
        <p:spPr>
          <a:xfrm>
            <a:off x="1117243" y="5020732"/>
            <a:ext cx="9447662" cy="1624847"/>
          </a:xfrm>
        </p:spPr>
        <p:txBody>
          <a:bodyPr>
            <a:normAutofit/>
          </a:bodyPr>
          <a:lstStyle>
            <a:lvl1pPr marL="0" indent="0">
              <a:buNone/>
              <a:defRPr sz="2300">
                <a:solidFill>
                  <a:srgbClr val="425563"/>
                </a:solidFill>
              </a:defRPr>
            </a:lvl1pPr>
          </a:lstStyle>
          <a:p>
            <a:pPr lvl="0"/>
            <a:r>
              <a:rPr lang="en-US"/>
              <a:t>Click to edit Master text styles</a:t>
            </a:r>
          </a:p>
        </p:txBody>
      </p:sp>
      <p:sp>
        <p:nvSpPr>
          <p:cNvPr id="15" name="Text Placeholder 28">
            <a:extLst>
              <a:ext uri="{FF2B5EF4-FFF2-40B4-BE49-F238E27FC236}">
                <a16:creationId xmlns:a16="http://schemas.microsoft.com/office/drawing/2014/main" id="{4A87B4A6-265E-4752-9529-01E32739E45D}"/>
              </a:ext>
            </a:extLst>
          </p:cNvPr>
          <p:cNvSpPr>
            <a:spLocks noGrp="1"/>
          </p:cNvSpPr>
          <p:nvPr>
            <p:ph type="body" sz="quarter" idx="15" hasCustomPrompt="1"/>
          </p:nvPr>
        </p:nvSpPr>
        <p:spPr>
          <a:xfrm>
            <a:off x="1118423" y="1577099"/>
            <a:ext cx="9447977" cy="921241"/>
          </a:xfrm>
        </p:spPr>
        <p:txBody>
          <a:bodyPr>
            <a:noAutofit/>
          </a:bodyPr>
          <a:lstStyle>
            <a:lvl1pPr marL="0" indent="0">
              <a:buNone/>
              <a:defRPr sz="4600" cap="all" baseline="0">
                <a:solidFill>
                  <a:schemeClr val="tx2"/>
                </a:solidFill>
              </a:defRPr>
            </a:lvl1pPr>
          </a:lstStyle>
          <a:p>
            <a:pPr lvl="0"/>
            <a:r>
              <a:rPr lang="en-US"/>
              <a:t>HEADING</a:t>
            </a:r>
            <a:endParaRPr lang="en-GB"/>
          </a:p>
        </p:txBody>
      </p:sp>
      <p:sp>
        <p:nvSpPr>
          <p:cNvPr id="16" name="Text Placeholder 17">
            <a:extLst>
              <a:ext uri="{FF2B5EF4-FFF2-40B4-BE49-F238E27FC236}">
                <a16:creationId xmlns:a16="http://schemas.microsoft.com/office/drawing/2014/main" id="{3CF999BC-76E7-46F4-AF23-F876988A30D3}"/>
              </a:ext>
            </a:extLst>
          </p:cNvPr>
          <p:cNvSpPr>
            <a:spLocks noGrp="1"/>
          </p:cNvSpPr>
          <p:nvPr>
            <p:ph type="body" sz="quarter" idx="17" hasCustomPrompt="1"/>
          </p:nvPr>
        </p:nvSpPr>
        <p:spPr>
          <a:xfrm>
            <a:off x="1117243" y="2095115"/>
            <a:ext cx="9447662" cy="1153584"/>
          </a:xfrm>
        </p:spPr>
        <p:txBody>
          <a:bodyPr>
            <a:normAutofit/>
          </a:bodyPr>
          <a:lstStyle>
            <a:lvl1pPr marL="0" indent="0">
              <a:buNone/>
              <a:defRPr sz="4600" b="1" cap="all" baseline="0">
                <a:solidFill>
                  <a:schemeClr val="tx2"/>
                </a:solidFill>
              </a:defRPr>
            </a:lvl1pPr>
          </a:lstStyle>
          <a:p>
            <a:pPr lvl="0"/>
            <a:r>
              <a:rPr lang="en-US" b="1"/>
              <a:t>GOES HERE</a:t>
            </a:r>
            <a:endParaRPr lang="en-GB"/>
          </a:p>
        </p:txBody>
      </p:sp>
      <p:sp>
        <p:nvSpPr>
          <p:cNvPr id="10" name="Footer Placeholder 4">
            <a:extLst>
              <a:ext uri="{FF2B5EF4-FFF2-40B4-BE49-F238E27FC236}">
                <a16:creationId xmlns:a16="http://schemas.microsoft.com/office/drawing/2014/main" id="{7F6F373A-1085-714A-8360-B3F9BEE452A9}"/>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1" name="Slide Number Placeholder 5">
            <a:extLst>
              <a:ext uri="{FF2B5EF4-FFF2-40B4-BE49-F238E27FC236}">
                <a16:creationId xmlns:a16="http://schemas.microsoft.com/office/drawing/2014/main" id="{438510CB-EA0B-3440-8D35-11B956099191}"/>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535316635"/>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Internal">
    <p:spTree>
      <p:nvGrpSpPr>
        <p:cNvPr id="1" name=""/>
        <p:cNvGrpSpPr/>
        <p:nvPr/>
      </p:nvGrpSpPr>
      <p:grpSpPr>
        <a:xfrm>
          <a:off x="0" y="0"/>
          <a:ext cx="0" cy="0"/>
          <a:chOff x="0" y="0"/>
          <a:chExt cx="0" cy="0"/>
        </a:xfrm>
      </p:grpSpPr>
      <p:sp>
        <p:nvSpPr>
          <p:cNvPr id="7" name="Footer Placeholder 4">
            <a:extLst>
              <a:ext uri="{FF2B5EF4-FFF2-40B4-BE49-F238E27FC236}">
                <a16:creationId xmlns:a16="http://schemas.microsoft.com/office/drawing/2014/main" id="{E52B37A6-C0D5-4015-88CB-08DBBEF23735}"/>
              </a:ext>
            </a:extLst>
          </p:cNvPr>
          <p:cNvSpPr txBox="1">
            <a:spLocks/>
          </p:cNvSpPr>
          <p:nvPr userDrawn="1"/>
        </p:nvSpPr>
        <p:spPr>
          <a:xfrm>
            <a:off x="1117244" y="964348"/>
            <a:ext cx="9447662" cy="295284"/>
          </a:xfrm>
          <a:prstGeom prst="rect">
            <a:avLst/>
          </a:prstGeom>
        </p:spPr>
        <p:txBody>
          <a:bodyPr lIns="0" tIns="0" rIns="0" bIns="0"/>
          <a:lstStyle>
            <a:defPPr>
              <a:defRPr lang="en-US"/>
            </a:defPPr>
            <a:lvl1pPr marL="0" algn="l" defTabSz="457200" rtl="0" eaLnBrk="1" latinLnBrk="0" hangingPunct="1">
              <a:lnSpc>
                <a:spcPct val="110000"/>
              </a:lnSpc>
              <a:defRPr sz="9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600" b="0" i="0">
                <a:solidFill>
                  <a:schemeClr val="tx2"/>
                </a:solidFill>
                <a:latin typeface="Arial" panose="020B0604020202020204" pitchFamily="34" charset="0"/>
                <a:ea typeface="Calibri" charset="0"/>
                <a:cs typeface="Arial" panose="020B0604020202020204" pitchFamily="34" charset="0"/>
              </a:rPr>
              <a:t>DOCUMENT CLASSIFICATION </a:t>
            </a:r>
            <a:r>
              <a:rPr lang="en-US" sz="1600" b="0">
                <a:solidFill>
                  <a:schemeClr val="tx2"/>
                </a:solidFill>
                <a:latin typeface="Arial" panose="020B0604020202020204" pitchFamily="34" charset="0"/>
                <a:cs typeface="Arial" panose="020B0604020202020204" pitchFamily="34" charset="0"/>
              </a:rPr>
              <a:t>| </a:t>
            </a:r>
            <a:r>
              <a:rPr lang="en-US" sz="1600" b="1" i="0">
                <a:solidFill>
                  <a:schemeClr val="tx2"/>
                </a:solidFill>
                <a:latin typeface="Arial" panose="020B0604020202020204" pitchFamily="34" charset="0"/>
                <a:ea typeface="Calibri" charset="0"/>
                <a:cs typeface="Arial" panose="020B0604020202020204" pitchFamily="34" charset="0"/>
              </a:rPr>
              <a:t>INTERNAL </a:t>
            </a:r>
          </a:p>
        </p:txBody>
      </p:sp>
      <p:sp>
        <p:nvSpPr>
          <p:cNvPr id="13" name="Text Placeholder 19">
            <a:extLst>
              <a:ext uri="{FF2B5EF4-FFF2-40B4-BE49-F238E27FC236}">
                <a16:creationId xmlns:a16="http://schemas.microsoft.com/office/drawing/2014/main" id="{AC37F67E-001B-454A-BA93-28AA1757079F}"/>
              </a:ext>
            </a:extLst>
          </p:cNvPr>
          <p:cNvSpPr>
            <a:spLocks noGrp="1"/>
          </p:cNvSpPr>
          <p:nvPr>
            <p:ph type="body" sz="quarter" idx="18"/>
          </p:nvPr>
        </p:nvSpPr>
        <p:spPr>
          <a:xfrm>
            <a:off x="1117244" y="3666464"/>
            <a:ext cx="9447662" cy="1261135"/>
          </a:xfrm>
        </p:spPr>
        <p:txBody>
          <a:bodyPr>
            <a:normAutofit/>
          </a:bodyPr>
          <a:lstStyle>
            <a:lvl1pPr marL="0" indent="0">
              <a:buNone/>
              <a:defRPr sz="2300" b="1">
                <a:solidFill>
                  <a:schemeClr val="accent1"/>
                </a:solidFill>
              </a:defRPr>
            </a:lvl1pPr>
          </a:lstStyle>
          <a:p>
            <a:pPr lvl="0"/>
            <a:r>
              <a:rPr lang="en-US"/>
              <a:t>Click to edit Master text styles</a:t>
            </a:r>
          </a:p>
        </p:txBody>
      </p:sp>
      <p:sp>
        <p:nvSpPr>
          <p:cNvPr id="14" name="Text Placeholder 22">
            <a:extLst>
              <a:ext uri="{FF2B5EF4-FFF2-40B4-BE49-F238E27FC236}">
                <a16:creationId xmlns:a16="http://schemas.microsoft.com/office/drawing/2014/main" id="{68FE6AAD-26A7-4436-AD78-C022EF3EA2DD}"/>
              </a:ext>
            </a:extLst>
          </p:cNvPr>
          <p:cNvSpPr>
            <a:spLocks noGrp="1"/>
          </p:cNvSpPr>
          <p:nvPr>
            <p:ph type="body" sz="quarter" idx="16"/>
          </p:nvPr>
        </p:nvSpPr>
        <p:spPr>
          <a:xfrm>
            <a:off x="1117243" y="5020732"/>
            <a:ext cx="9447662" cy="1624847"/>
          </a:xfrm>
        </p:spPr>
        <p:txBody>
          <a:bodyPr>
            <a:normAutofit/>
          </a:bodyPr>
          <a:lstStyle>
            <a:lvl1pPr marL="0" indent="0">
              <a:buNone/>
              <a:defRPr sz="2300">
                <a:solidFill>
                  <a:srgbClr val="425563"/>
                </a:solidFill>
              </a:defRPr>
            </a:lvl1pPr>
          </a:lstStyle>
          <a:p>
            <a:pPr lvl="0"/>
            <a:r>
              <a:rPr lang="en-US"/>
              <a:t>Click to edit Master text styles</a:t>
            </a:r>
          </a:p>
        </p:txBody>
      </p:sp>
      <p:sp>
        <p:nvSpPr>
          <p:cNvPr id="15" name="Text Placeholder 28">
            <a:extLst>
              <a:ext uri="{FF2B5EF4-FFF2-40B4-BE49-F238E27FC236}">
                <a16:creationId xmlns:a16="http://schemas.microsoft.com/office/drawing/2014/main" id="{57547591-E4E8-4040-A0B1-C83856FDB4B5}"/>
              </a:ext>
            </a:extLst>
          </p:cNvPr>
          <p:cNvSpPr>
            <a:spLocks noGrp="1"/>
          </p:cNvSpPr>
          <p:nvPr>
            <p:ph type="body" sz="quarter" idx="15" hasCustomPrompt="1"/>
          </p:nvPr>
        </p:nvSpPr>
        <p:spPr>
          <a:xfrm>
            <a:off x="1118423" y="1577099"/>
            <a:ext cx="9447977" cy="921241"/>
          </a:xfrm>
        </p:spPr>
        <p:txBody>
          <a:bodyPr>
            <a:noAutofit/>
          </a:bodyPr>
          <a:lstStyle>
            <a:lvl1pPr marL="0" indent="0">
              <a:buNone/>
              <a:defRPr sz="4600" cap="all" baseline="0">
                <a:solidFill>
                  <a:schemeClr val="tx2"/>
                </a:solidFill>
              </a:defRPr>
            </a:lvl1pPr>
          </a:lstStyle>
          <a:p>
            <a:pPr lvl="0"/>
            <a:r>
              <a:rPr lang="en-US"/>
              <a:t>HEADING</a:t>
            </a:r>
            <a:endParaRPr lang="en-GB"/>
          </a:p>
        </p:txBody>
      </p:sp>
      <p:sp>
        <p:nvSpPr>
          <p:cNvPr id="16" name="Text Placeholder 17">
            <a:extLst>
              <a:ext uri="{FF2B5EF4-FFF2-40B4-BE49-F238E27FC236}">
                <a16:creationId xmlns:a16="http://schemas.microsoft.com/office/drawing/2014/main" id="{21949EC1-2604-44DE-9818-C7101A965A75}"/>
              </a:ext>
            </a:extLst>
          </p:cNvPr>
          <p:cNvSpPr>
            <a:spLocks noGrp="1"/>
          </p:cNvSpPr>
          <p:nvPr>
            <p:ph type="body" sz="quarter" idx="17" hasCustomPrompt="1"/>
          </p:nvPr>
        </p:nvSpPr>
        <p:spPr>
          <a:xfrm>
            <a:off x="1117243" y="2095115"/>
            <a:ext cx="9447662" cy="1153584"/>
          </a:xfrm>
        </p:spPr>
        <p:txBody>
          <a:bodyPr>
            <a:normAutofit/>
          </a:bodyPr>
          <a:lstStyle>
            <a:lvl1pPr marL="0" indent="0">
              <a:buNone/>
              <a:defRPr sz="4600" b="1" cap="all" baseline="0">
                <a:solidFill>
                  <a:schemeClr val="tx2"/>
                </a:solidFill>
              </a:defRPr>
            </a:lvl1pPr>
          </a:lstStyle>
          <a:p>
            <a:pPr lvl="0"/>
            <a:r>
              <a:rPr lang="en-US" b="1"/>
              <a:t>GOES HERE</a:t>
            </a:r>
            <a:endParaRPr lang="en-GB"/>
          </a:p>
        </p:txBody>
      </p:sp>
      <p:sp>
        <p:nvSpPr>
          <p:cNvPr id="10" name="Footer Placeholder 4">
            <a:extLst>
              <a:ext uri="{FF2B5EF4-FFF2-40B4-BE49-F238E27FC236}">
                <a16:creationId xmlns:a16="http://schemas.microsoft.com/office/drawing/2014/main" id="{1EC6E92D-BED8-2940-A83E-5DE77FFFF14C}"/>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1" name="Slide Number Placeholder 5">
            <a:extLst>
              <a:ext uri="{FF2B5EF4-FFF2-40B4-BE49-F238E27FC236}">
                <a16:creationId xmlns:a16="http://schemas.microsoft.com/office/drawing/2014/main" id="{3D67CAA9-5490-9A4F-9094-8C50E3101F76}"/>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330317566"/>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Public">
    <p:spTree>
      <p:nvGrpSpPr>
        <p:cNvPr id="1" name=""/>
        <p:cNvGrpSpPr/>
        <p:nvPr/>
      </p:nvGrpSpPr>
      <p:grpSpPr>
        <a:xfrm>
          <a:off x="0" y="0"/>
          <a:ext cx="0" cy="0"/>
          <a:chOff x="0" y="0"/>
          <a:chExt cx="0" cy="0"/>
        </a:xfrm>
      </p:grpSpPr>
      <p:sp>
        <p:nvSpPr>
          <p:cNvPr id="7" name="Footer Placeholder 4">
            <a:extLst>
              <a:ext uri="{FF2B5EF4-FFF2-40B4-BE49-F238E27FC236}">
                <a16:creationId xmlns:a16="http://schemas.microsoft.com/office/drawing/2014/main" id="{E52B37A6-C0D5-4015-88CB-08DBBEF23735}"/>
              </a:ext>
            </a:extLst>
          </p:cNvPr>
          <p:cNvSpPr txBox="1">
            <a:spLocks/>
          </p:cNvSpPr>
          <p:nvPr userDrawn="1"/>
        </p:nvSpPr>
        <p:spPr>
          <a:xfrm>
            <a:off x="1098710" y="972193"/>
            <a:ext cx="9447662" cy="282796"/>
          </a:xfrm>
          <a:prstGeom prst="rect">
            <a:avLst/>
          </a:prstGeom>
        </p:spPr>
        <p:txBody>
          <a:bodyPr lIns="0" tIns="0" rIns="0" bIns="0"/>
          <a:lstStyle>
            <a:defPPr>
              <a:defRPr lang="en-US"/>
            </a:defPPr>
            <a:lvl1pPr marL="0" algn="l" defTabSz="457200" rtl="0" eaLnBrk="1" latinLnBrk="0" hangingPunct="1">
              <a:lnSpc>
                <a:spcPct val="110000"/>
              </a:lnSpc>
              <a:defRPr sz="9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600" b="0" i="0">
                <a:solidFill>
                  <a:schemeClr val="tx2"/>
                </a:solidFill>
                <a:latin typeface="Arial" panose="020B0604020202020204" pitchFamily="34" charset="0"/>
                <a:ea typeface="Calibri" charset="0"/>
                <a:cs typeface="Arial" panose="020B0604020202020204" pitchFamily="34" charset="0"/>
              </a:rPr>
              <a:t>DOCUMENT CLASSIFICATION </a:t>
            </a:r>
            <a:r>
              <a:rPr lang="en-US" sz="1600" b="0">
                <a:solidFill>
                  <a:schemeClr val="tx2"/>
                </a:solidFill>
                <a:latin typeface="Arial" panose="020B0604020202020204" pitchFamily="34" charset="0"/>
                <a:cs typeface="Arial" panose="020B0604020202020204" pitchFamily="34" charset="0"/>
              </a:rPr>
              <a:t>| </a:t>
            </a:r>
            <a:r>
              <a:rPr lang="en-US" sz="1600" b="1" i="0">
                <a:solidFill>
                  <a:schemeClr val="tx2"/>
                </a:solidFill>
                <a:latin typeface="Arial" panose="020B0604020202020204" pitchFamily="34" charset="0"/>
                <a:ea typeface="Calibri" charset="0"/>
                <a:cs typeface="Arial" panose="020B0604020202020204" pitchFamily="34" charset="0"/>
              </a:rPr>
              <a:t>PUBLIC </a:t>
            </a:r>
          </a:p>
        </p:txBody>
      </p:sp>
      <p:sp>
        <p:nvSpPr>
          <p:cNvPr id="13" name="Text Placeholder 19">
            <a:extLst>
              <a:ext uri="{FF2B5EF4-FFF2-40B4-BE49-F238E27FC236}">
                <a16:creationId xmlns:a16="http://schemas.microsoft.com/office/drawing/2014/main" id="{B92AB341-8B1A-4762-8DB5-C54DE15467D0}"/>
              </a:ext>
            </a:extLst>
          </p:cNvPr>
          <p:cNvSpPr>
            <a:spLocks noGrp="1"/>
          </p:cNvSpPr>
          <p:nvPr>
            <p:ph type="body" sz="quarter" idx="18"/>
          </p:nvPr>
        </p:nvSpPr>
        <p:spPr>
          <a:xfrm>
            <a:off x="1117244" y="3666464"/>
            <a:ext cx="9447662" cy="1261135"/>
          </a:xfrm>
        </p:spPr>
        <p:txBody>
          <a:bodyPr>
            <a:normAutofit/>
          </a:bodyPr>
          <a:lstStyle>
            <a:lvl1pPr marL="0" indent="0">
              <a:buNone/>
              <a:defRPr sz="2300" b="1">
                <a:solidFill>
                  <a:schemeClr val="accent1"/>
                </a:solidFill>
              </a:defRPr>
            </a:lvl1pPr>
          </a:lstStyle>
          <a:p>
            <a:pPr lvl="0"/>
            <a:r>
              <a:rPr lang="en-US"/>
              <a:t>Click to edit Master text styles</a:t>
            </a:r>
          </a:p>
        </p:txBody>
      </p:sp>
      <p:sp>
        <p:nvSpPr>
          <p:cNvPr id="14" name="Text Placeholder 22">
            <a:extLst>
              <a:ext uri="{FF2B5EF4-FFF2-40B4-BE49-F238E27FC236}">
                <a16:creationId xmlns:a16="http://schemas.microsoft.com/office/drawing/2014/main" id="{0D0B8A5F-A850-4E3A-8939-3AC26171410D}"/>
              </a:ext>
            </a:extLst>
          </p:cNvPr>
          <p:cNvSpPr>
            <a:spLocks noGrp="1"/>
          </p:cNvSpPr>
          <p:nvPr>
            <p:ph type="body" sz="quarter" idx="16"/>
          </p:nvPr>
        </p:nvSpPr>
        <p:spPr>
          <a:xfrm>
            <a:off x="1117243" y="5020732"/>
            <a:ext cx="9447662" cy="1624847"/>
          </a:xfrm>
        </p:spPr>
        <p:txBody>
          <a:bodyPr>
            <a:normAutofit/>
          </a:bodyPr>
          <a:lstStyle>
            <a:lvl1pPr marL="0" indent="0">
              <a:buNone/>
              <a:defRPr sz="2300">
                <a:solidFill>
                  <a:srgbClr val="425563"/>
                </a:solidFill>
              </a:defRPr>
            </a:lvl1pPr>
          </a:lstStyle>
          <a:p>
            <a:pPr lvl="0"/>
            <a:r>
              <a:rPr lang="en-US"/>
              <a:t>Click to edit Master text styles</a:t>
            </a:r>
          </a:p>
        </p:txBody>
      </p:sp>
      <p:sp>
        <p:nvSpPr>
          <p:cNvPr id="15" name="Text Placeholder 28">
            <a:extLst>
              <a:ext uri="{FF2B5EF4-FFF2-40B4-BE49-F238E27FC236}">
                <a16:creationId xmlns:a16="http://schemas.microsoft.com/office/drawing/2014/main" id="{5C7893B0-E30C-48F8-9435-638350487021}"/>
              </a:ext>
            </a:extLst>
          </p:cNvPr>
          <p:cNvSpPr>
            <a:spLocks noGrp="1"/>
          </p:cNvSpPr>
          <p:nvPr>
            <p:ph type="body" sz="quarter" idx="15" hasCustomPrompt="1"/>
          </p:nvPr>
        </p:nvSpPr>
        <p:spPr>
          <a:xfrm>
            <a:off x="1118423" y="1577099"/>
            <a:ext cx="9447977" cy="921241"/>
          </a:xfrm>
        </p:spPr>
        <p:txBody>
          <a:bodyPr>
            <a:noAutofit/>
          </a:bodyPr>
          <a:lstStyle>
            <a:lvl1pPr marL="0" indent="0">
              <a:buNone/>
              <a:defRPr sz="4600" cap="all" baseline="0">
                <a:solidFill>
                  <a:schemeClr val="tx2"/>
                </a:solidFill>
              </a:defRPr>
            </a:lvl1pPr>
          </a:lstStyle>
          <a:p>
            <a:pPr lvl="0"/>
            <a:r>
              <a:rPr lang="en-US"/>
              <a:t>HEADING</a:t>
            </a:r>
            <a:endParaRPr lang="en-GB"/>
          </a:p>
        </p:txBody>
      </p:sp>
      <p:sp>
        <p:nvSpPr>
          <p:cNvPr id="16" name="Text Placeholder 17">
            <a:extLst>
              <a:ext uri="{FF2B5EF4-FFF2-40B4-BE49-F238E27FC236}">
                <a16:creationId xmlns:a16="http://schemas.microsoft.com/office/drawing/2014/main" id="{8EC077D8-7E62-4C91-B16E-DC4FE4DBFBA4}"/>
              </a:ext>
            </a:extLst>
          </p:cNvPr>
          <p:cNvSpPr>
            <a:spLocks noGrp="1"/>
          </p:cNvSpPr>
          <p:nvPr>
            <p:ph type="body" sz="quarter" idx="17" hasCustomPrompt="1"/>
          </p:nvPr>
        </p:nvSpPr>
        <p:spPr>
          <a:xfrm>
            <a:off x="1117243" y="2095115"/>
            <a:ext cx="9447662" cy="1153584"/>
          </a:xfrm>
        </p:spPr>
        <p:txBody>
          <a:bodyPr>
            <a:normAutofit/>
          </a:bodyPr>
          <a:lstStyle>
            <a:lvl1pPr marL="0" indent="0">
              <a:buNone/>
              <a:defRPr sz="4600" b="1" cap="all" baseline="0">
                <a:solidFill>
                  <a:schemeClr val="tx2"/>
                </a:solidFill>
              </a:defRPr>
            </a:lvl1pPr>
          </a:lstStyle>
          <a:p>
            <a:pPr lvl="0"/>
            <a:r>
              <a:rPr lang="en-US" b="1"/>
              <a:t>GOES HERE</a:t>
            </a:r>
            <a:endParaRPr lang="en-GB"/>
          </a:p>
        </p:txBody>
      </p:sp>
      <p:sp>
        <p:nvSpPr>
          <p:cNvPr id="10" name="Footer Placeholder 4">
            <a:extLst>
              <a:ext uri="{FF2B5EF4-FFF2-40B4-BE49-F238E27FC236}">
                <a16:creationId xmlns:a16="http://schemas.microsoft.com/office/drawing/2014/main" id="{C7D04CD8-46AE-EE46-BB62-E3334C9A6D8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1" name="Slide Number Placeholder 5">
            <a:extLst>
              <a:ext uri="{FF2B5EF4-FFF2-40B4-BE49-F238E27FC236}">
                <a16:creationId xmlns:a16="http://schemas.microsoft.com/office/drawing/2014/main" id="{53E5D389-5F92-ED4F-B8B6-C07B72BF0EDB}"/>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738439325"/>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13_Title Slide_4">
    <p:spTree>
      <p:nvGrpSpPr>
        <p:cNvPr id="1" name=""/>
        <p:cNvGrpSpPr/>
        <p:nvPr/>
      </p:nvGrpSpPr>
      <p:grpSpPr>
        <a:xfrm>
          <a:off x="0" y="0"/>
          <a:ext cx="0" cy="0"/>
          <a:chOff x="0" y="0"/>
          <a:chExt cx="0" cy="0"/>
        </a:xfrm>
      </p:grpSpPr>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US"/>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US"/>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dirty="0"/>
              <a:t>LONGER HEADINGS </a:t>
            </a:r>
            <a:endParaRPr lang="en-GB" dirty="0"/>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dirty="0"/>
              <a:t>SHOULD USE THIS LAYOUT</a:t>
            </a:r>
            <a:endParaRPr lang="en-GB" dirty="0"/>
          </a:p>
        </p:txBody>
      </p:sp>
      <p:pic>
        <p:nvPicPr>
          <p:cNvPr id="5" name="Picture 4" descr="A picture containing drawing&#10;&#10;Description automatically generated">
            <a:extLst>
              <a:ext uri="{FF2B5EF4-FFF2-40B4-BE49-F238E27FC236}">
                <a16:creationId xmlns:a16="http://schemas.microsoft.com/office/drawing/2014/main" id="{AF219568-1E0F-4A8D-9A37-5BDC4975C1F8}"/>
              </a:ext>
            </a:extLst>
          </p:cNvP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11106747" y="7238719"/>
            <a:ext cx="5139423" cy="1903857"/>
          </a:xfrm>
          <a:prstGeom prst="rect">
            <a:avLst/>
          </a:prstGeom>
        </p:spPr>
      </p:pic>
      <p:pic>
        <p:nvPicPr>
          <p:cNvPr id="3" name="Picture 2" descr="A picture containing pinwheel, outdoor object, colorful&#10;&#10;Description automatically generated">
            <a:extLst>
              <a:ext uri="{FF2B5EF4-FFF2-40B4-BE49-F238E27FC236}">
                <a16:creationId xmlns:a16="http://schemas.microsoft.com/office/drawing/2014/main" id="{3F603A7C-A867-5FE4-95D3-E5353F40C2BD}"/>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6229928" y="0"/>
            <a:ext cx="9144000" cy="9144000"/>
          </a:xfrm>
          <a:prstGeom prst="rect">
            <a:avLst/>
          </a:prstGeom>
        </p:spPr>
      </p:pic>
    </p:spTree>
    <p:extLst>
      <p:ext uri="{BB962C8B-B14F-4D97-AF65-F5344CB8AC3E}">
        <p14:creationId xmlns:p14="http://schemas.microsoft.com/office/powerpoint/2010/main" val="3217001971"/>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Section Divider_1">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1292261" y="4475989"/>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1292261" y="3409588"/>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4" name="Text Placeholder 13">
            <a:extLst>
              <a:ext uri="{FF2B5EF4-FFF2-40B4-BE49-F238E27FC236}">
                <a16:creationId xmlns:a16="http://schemas.microsoft.com/office/drawing/2014/main" id="{B1D4DED6-9719-454B-B269-004F89BAC9E2}"/>
              </a:ext>
            </a:extLst>
          </p:cNvPr>
          <p:cNvSpPr>
            <a:spLocks noGrp="1"/>
          </p:cNvSpPr>
          <p:nvPr>
            <p:ph type="body" sz="quarter" idx="13" hasCustomPrompt="1"/>
          </p:nvPr>
        </p:nvSpPr>
        <p:spPr>
          <a:xfrm>
            <a:off x="1292261" y="3932762"/>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grpSp>
        <p:nvGrpSpPr>
          <p:cNvPr id="7" name="Group 6">
            <a:extLst>
              <a:ext uri="{FF2B5EF4-FFF2-40B4-BE49-F238E27FC236}">
                <a16:creationId xmlns:a16="http://schemas.microsoft.com/office/drawing/2014/main" id="{14FE84CC-2A93-4099-8A4C-7B7C595A9915}"/>
              </a:ext>
            </a:extLst>
          </p:cNvPr>
          <p:cNvGrpSpPr/>
          <p:nvPr userDrawn="1"/>
        </p:nvGrpSpPr>
        <p:grpSpPr>
          <a:xfrm>
            <a:off x="1025561" y="0"/>
            <a:ext cx="68580" cy="5029200"/>
            <a:chOff x="1021078" y="0"/>
            <a:chExt cx="68580" cy="5029200"/>
          </a:xfrm>
        </p:grpSpPr>
        <p:cxnSp>
          <p:nvCxnSpPr>
            <p:cNvPr id="11" name="Straight Connector 10">
              <a:extLst>
                <a:ext uri="{FF2B5EF4-FFF2-40B4-BE49-F238E27FC236}">
                  <a16:creationId xmlns:a16="http://schemas.microsoft.com/office/drawing/2014/main" id="{0E14B6A9-63A3-4CB4-B0E7-9CA573FCCE72}"/>
                </a:ext>
              </a:extLst>
            </p:cNvPr>
            <p:cNvCxnSpPr>
              <a:cxnSpLocks/>
            </p:cNvCxnSpPr>
            <p:nvPr userDrawn="1"/>
          </p:nvCxnSpPr>
          <p:spPr>
            <a:xfrm>
              <a:off x="1089658" y="0"/>
              <a:ext cx="0" cy="5029200"/>
            </a:xfrm>
            <a:prstGeom prst="line">
              <a:avLst/>
            </a:prstGeom>
            <a:ln>
              <a:solidFill>
                <a:schemeClr val="tx2"/>
              </a:solidFill>
            </a:ln>
          </p:spPr>
          <p:style>
            <a:lnRef idx="3">
              <a:schemeClr val="accent3"/>
            </a:lnRef>
            <a:fillRef idx="0">
              <a:schemeClr val="accent3"/>
            </a:fillRef>
            <a:effectRef idx="2">
              <a:schemeClr val="accent3"/>
            </a:effectRef>
            <a:fontRef idx="minor">
              <a:schemeClr val="tx1"/>
            </a:fontRef>
          </p:style>
        </p:cxnSp>
        <p:cxnSp>
          <p:nvCxnSpPr>
            <p:cNvPr id="13" name="Straight Connector 12">
              <a:extLst>
                <a:ext uri="{FF2B5EF4-FFF2-40B4-BE49-F238E27FC236}">
                  <a16:creationId xmlns:a16="http://schemas.microsoft.com/office/drawing/2014/main" id="{6C74897D-515F-4E7A-B04D-D3EFA77D57EE}"/>
                </a:ext>
              </a:extLst>
            </p:cNvPr>
            <p:cNvCxnSpPr>
              <a:cxnSpLocks/>
            </p:cNvCxnSpPr>
            <p:nvPr userDrawn="1"/>
          </p:nvCxnSpPr>
          <p:spPr>
            <a:xfrm>
              <a:off x="1021078" y="0"/>
              <a:ext cx="0" cy="5029200"/>
            </a:xfrm>
            <a:prstGeom prst="line">
              <a:avLst/>
            </a:prstGeom>
            <a:ln>
              <a:solidFill>
                <a:schemeClr val="bg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CC6A5454-5A95-B041-92F9-3581CC7D91BD}"/>
              </a:ext>
            </a:extLst>
          </p:cNvPr>
          <p:cNvCxnSpPr>
            <a:cxnSpLocks/>
          </p:cNvCxnSpPr>
          <p:nvPr userDrawn="1"/>
        </p:nvCxnSpPr>
        <p:spPr>
          <a:xfrm>
            <a:off x="1209468" y="8172400"/>
            <a:ext cx="138313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239015521"/>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Title Slide_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BF03499-BC3D-E141-8BE6-7DED6A337EF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2"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52511B00-6696-0643-9C58-65C0D1B40CE7}"/>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34954" y="7668344"/>
            <a:ext cx="3699259" cy="840898"/>
          </a:xfrm>
          <a:prstGeom prst="rect">
            <a:avLst/>
          </a:prstGeom>
        </p:spPr>
      </p:pic>
    </p:spTree>
    <p:extLst>
      <p:ext uri="{BB962C8B-B14F-4D97-AF65-F5344CB8AC3E}">
        <p14:creationId xmlns:p14="http://schemas.microsoft.com/office/powerpoint/2010/main" val="126797686"/>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1_Section Divider_1">
    <p:bg>
      <p:bgPr>
        <a:solidFill>
          <a:schemeClr val="accent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BEAE5E7-0D5C-DF4E-87E0-3695775A9D9A}"/>
              </a:ext>
            </a:extLst>
          </p:cNvPr>
          <p:cNvPicPr>
            <a:picLocks noChangeAspect="1"/>
          </p:cNvPicPr>
          <p:nvPr userDrawn="1"/>
        </p:nvPicPr>
        <p:blipFill rotWithShape="1">
          <a:blip r:embed="rId2"/>
          <a:srcRect l="10940" r="14497"/>
          <a:stretch/>
        </p:blipFill>
        <p:spPr>
          <a:xfrm>
            <a:off x="0" y="3111184"/>
            <a:ext cx="16256000" cy="5119776"/>
          </a:xfrm>
          <a:prstGeom prst="rect">
            <a:avLst/>
          </a:prstGeom>
        </p:spPr>
      </p:pic>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4" name="Text Placeholder 13">
            <a:extLst>
              <a:ext uri="{FF2B5EF4-FFF2-40B4-BE49-F238E27FC236}">
                <a16:creationId xmlns:a16="http://schemas.microsoft.com/office/drawing/2014/main" id="{B1D4DED6-9719-454B-B269-004F89BAC9E2}"/>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856969285"/>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2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pic>
        <p:nvPicPr>
          <p:cNvPr id="4" name="Picture 3">
            <a:extLst>
              <a:ext uri="{FF2B5EF4-FFF2-40B4-BE49-F238E27FC236}">
                <a16:creationId xmlns:a16="http://schemas.microsoft.com/office/drawing/2014/main" id="{8762A6AD-125E-2A4D-8123-70D0A7E89536}"/>
              </a:ext>
            </a:extLst>
          </p:cNvPr>
          <p:cNvPicPr>
            <a:picLocks noChangeAspect="1"/>
          </p:cNvPicPr>
          <p:nvPr userDrawn="1"/>
        </p:nvPicPr>
        <p:blipFill>
          <a:blip r:embed="rId3"/>
          <a:stretch>
            <a:fillRect/>
          </a:stretch>
        </p:blipFill>
        <p:spPr>
          <a:xfrm>
            <a:off x="0" y="4779225"/>
            <a:ext cx="16224322" cy="3393175"/>
          </a:xfrm>
          <a:prstGeom prst="rect">
            <a:avLst/>
          </a:prstGeom>
        </p:spPr>
      </p:pic>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spTree>
    <p:extLst>
      <p:ext uri="{BB962C8B-B14F-4D97-AF65-F5344CB8AC3E}">
        <p14:creationId xmlns:p14="http://schemas.microsoft.com/office/powerpoint/2010/main" val="4150237275"/>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3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F392F278-03C7-9E49-9845-9DABB52385DD}"/>
              </a:ext>
            </a:extLst>
          </p:cNvPr>
          <p:cNvPicPr>
            <a:picLocks noChangeAspect="1"/>
          </p:cNvPicPr>
          <p:nvPr userDrawn="1"/>
        </p:nvPicPr>
        <p:blipFill>
          <a:blip r:embed="rId3"/>
          <a:stretch>
            <a:fillRect/>
          </a:stretch>
        </p:blipFill>
        <p:spPr>
          <a:xfrm>
            <a:off x="0" y="2610081"/>
            <a:ext cx="16227400" cy="5551479"/>
          </a:xfrm>
          <a:prstGeom prst="rect">
            <a:avLst/>
          </a:prstGeom>
        </p:spPr>
      </p:pic>
    </p:spTree>
    <p:extLst>
      <p:ext uri="{BB962C8B-B14F-4D97-AF65-F5344CB8AC3E}">
        <p14:creationId xmlns:p14="http://schemas.microsoft.com/office/powerpoint/2010/main" val="28799257"/>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4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479ABD10-2772-9442-B515-FC0E1DC9BA6D}"/>
              </a:ext>
            </a:extLst>
          </p:cNvPr>
          <p:cNvPicPr>
            <a:picLocks noChangeAspect="1"/>
          </p:cNvPicPr>
          <p:nvPr userDrawn="1"/>
        </p:nvPicPr>
        <p:blipFill>
          <a:blip r:embed="rId3"/>
          <a:stretch>
            <a:fillRect/>
          </a:stretch>
        </p:blipFill>
        <p:spPr>
          <a:xfrm>
            <a:off x="0" y="5678660"/>
            <a:ext cx="16220543" cy="2493740"/>
          </a:xfrm>
          <a:prstGeom prst="rect">
            <a:avLst/>
          </a:prstGeom>
        </p:spPr>
      </p:pic>
    </p:spTree>
    <p:extLst>
      <p:ext uri="{BB962C8B-B14F-4D97-AF65-F5344CB8AC3E}">
        <p14:creationId xmlns:p14="http://schemas.microsoft.com/office/powerpoint/2010/main" val="3338861633"/>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5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224A5C6F-791F-0E41-A521-99C2B4C24A3E}"/>
              </a:ext>
            </a:extLst>
          </p:cNvPr>
          <p:cNvPicPr>
            <a:picLocks noChangeAspect="1"/>
          </p:cNvPicPr>
          <p:nvPr userDrawn="1"/>
        </p:nvPicPr>
        <p:blipFill>
          <a:blip r:embed="rId3"/>
          <a:stretch>
            <a:fillRect/>
          </a:stretch>
        </p:blipFill>
        <p:spPr>
          <a:xfrm>
            <a:off x="0" y="4846639"/>
            <a:ext cx="16224322" cy="3325761"/>
          </a:xfrm>
          <a:prstGeom prst="rect">
            <a:avLst/>
          </a:prstGeom>
        </p:spPr>
      </p:pic>
    </p:spTree>
    <p:extLst>
      <p:ext uri="{BB962C8B-B14F-4D97-AF65-F5344CB8AC3E}">
        <p14:creationId xmlns:p14="http://schemas.microsoft.com/office/powerpoint/2010/main" val="2539076148"/>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6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5C7BFEC4-D1FF-294E-B315-F8D2B15DE692}"/>
              </a:ext>
            </a:extLst>
          </p:cNvPr>
          <p:cNvPicPr>
            <a:picLocks noChangeAspect="1"/>
          </p:cNvPicPr>
          <p:nvPr userDrawn="1"/>
        </p:nvPicPr>
        <p:blipFill>
          <a:blip r:embed="rId3"/>
          <a:stretch>
            <a:fillRect/>
          </a:stretch>
        </p:blipFill>
        <p:spPr>
          <a:xfrm>
            <a:off x="0" y="3419872"/>
            <a:ext cx="16256000" cy="4705684"/>
          </a:xfrm>
          <a:prstGeom prst="rect">
            <a:avLst/>
          </a:prstGeom>
        </p:spPr>
      </p:pic>
    </p:spTree>
    <p:extLst>
      <p:ext uri="{BB962C8B-B14F-4D97-AF65-F5344CB8AC3E}">
        <p14:creationId xmlns:p14="http://schemas.microsoft.com/office/powerpoint/2010/main" val="1529659183"/>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7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24163425-F2CA-8F46-8C2C-5B24FAD416A6}"/>
              </a:ext>
            </a:extLst>
          </p:cNvPr>
          <p:cNvPicPr>
            <a:picLocks noChangeAspect="1"/>
          </p:cNvPicPr>
          <p:nvPr userDrawn="1"/>
        </p:nvPicPr>
        <p:blipFill>
          <a:blip r:embed="rId3"/>
          <a:stretch>
            <a:fillRect/>
          </a:stretch>
        </p:blipFill>
        <p:spPr>
          <a:xfrm>
            <a:off x="0" y="3558986"/>
            <a:ext cx="16256000" cy="4570593"/>
          </a:xfrm>
          <a:prstGeom prst="rect">
            <a:avLst/>
          </a:prstGeom>
        </p:spPr>
      </p:pic>
    </p:spTree>
    <p:extLst>
      <p:ext uri="{BB962C8B-B14F-4D97-AF65-F5344CB8AC3E}">
        <p14:creationId xmlns:p14="http://schemas.microsoft.com/office/powerpoint/2010/main" val="973896077"/>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8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F46BD2EE-79AD-A04E-A5BC-3BA27D1F0039}"/>
              </a:ext>
            </a:extLst>
          </p:cNvPr>
          <p:cNvPicPr>
            <a:picLocks noChangeAspect="1"/>
          </p:cNvPicPr>
          <p:nvPr userDrawn="1"/>
        </p:nvPicPr>
        <p:blipFill>
          <a:blip r:embed="rId3"/>
          <a:stretch>
            <a:fillRect/>
          </a:stretch>
        </p:blipFill>
        <p:spPr>
          <a:xfrm>
            <a:off x="0" y="2267744"/>
            <a:ext cx="16223330" cy="5842196"/>
          </a:xfrm>
          <a:prstGeom prst="rect">
            <a:avLst/>
          </a:prstGeom>
        </p:spPr>
      </p:pic>
    </p:spTree>
    <p:extLst>
      <p:ext uri="{BB962C8B-B14F-4D97-AF65-F5344CB8AC3E}">
        <p14:creationId xmlns:p14="http://schemas.microsoft.com/office/powerpoint/2010/main" val="3553101835"/>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9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4" name="Picture 3">
            <a:extLst>
              <a:ext uri="{FF2B5EF4-FFF2-40B4-BE49-F238E27FC236}">
                <a16:creationId xmlns:a16="http://schemas.microsoft.com/office/drawing/2014/main" id="{67FE1218-9683-C948-9A3E-16F59D91AE8E}"/>
              </a:ext>
            </a:extLst>
          </p:cNvPr>
          <p:cNvPicPr>
            <a:picLocks noChangeAspect="1"/>
          </p:cNvPicPr>
          <p:nvPr userDrawn="1"/>
        </p:nvPicPr>
        <p:blipFill>
          <a:blip r:embed="rId3"/>
          <a:stretch>
            <a:fillRect/>
          </a:stretch>
        </p:blipFill>
        <p:spPr>
          <a:xfrm>
            <a:off x="0" y="4139952"/>
            <a:ext cx="16224322" cy="4044845"/>
          </a:xfrm>
          <a:prstGeom prst="rect">
            <a:avLst/>
          </a:prstGeom>
        </p:spPr>
      </p:pic>
    </p:spTree>
    <p:extLst>
      <p:ext uri="{BB962C8B-B14F-4D97-AF65-F5344CB8AC3E}">
        <p14:creationId xmlns:p14="http://schemas.microsoft.com/office/powerpoint/2010/main" val="1493012919"/>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Subhead Single Column">
    <p:spTree>
      <p:nvGrpSpPr>
        <p:cNvPr id="1" name=""/>
        <p:cNvGrpSpPr/>
        <p:nvPr/>
      </p:nvGrpSpPr>
      <p:grpSpPr>
        <a:xfrm>
          <a:off x="0" y="0"/>
          <a:ext cx="0" cy="0"/>
          <a:chOff x="0" y="0"/>
          <a:chExt cx="0" cy="0"/>
        </a:xfrm>
      </p:grpSpPr>
      <p:sp>
        <p:nvSpPr>
          <p:cNvPr id="23" name="Content Placeholder 9">
            <a:extLst>
              <a:ext uri="{FF2B5EF4-FFF2-40B4-BE49-F238E27FC236}">
                <a16:creationId xmlns:a16="http://schemas.microsoft.com/office/drawing/2014/main" id="{0C532851-4697-4B02-B344-E4852AF78CBF}"/>
              </a:ext>
            </a:extLst>
          </p:cNvPr>
          <p:cNvSpPr>
            <a:spLocks noGrp="1"/>
          </p:cNvSpPr>
          <p:nvPr>
            <p:ph sz="quarter" idx="13"/>
          </p:nvPr>
        </p:nvSpPr>
        <p:spPr>
          <a:xfrm>
            <a:off x="1104904" y="2269323"/>
            <a:ext cx="14020800" cy="5067856"/>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4" y="838200"/>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98D8651B-4E44-9A49-B7E4-6A9D68E4C431}"/>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E524B591-9EC8-9046-A842-85CDDD835220}"/>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2" name="Footer Placeholder 4">
            <a:extLst>
              <a:ext uri="{FF2B5EF4-FFF2-40B4-BE49-F238E27FC236}">
                <a16:creationId xmlns:a16="http://schemas.microsoft.com/office/drawing/2014/main" id="{C71F6179-17B9-1040-88DA-130D27C648DD}"/>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8" name="Slide Number Placeholder 5">
            <a:extLst>
              <a:ext uri="{FF2B5EF4-FFF2-40B4-BE49-F238E27FC236}">
                <a16:creationId xmlns:a16="http://schemas.microsoft.com/office/drawing/2014/main" id="{89A31956-D009-1249-98C5-EBB26838380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511621396"/>
      </p:ext>
    </p:extLst>
  </p:cSld>
  <p:clrMapOvr>
    <a:masterClrMapping/>
  </p:clrMapOvr>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 Type="http://schemas.openxmlformats.org/officeDocument/2006/relationships/slideLayout" Target="../slideLayouts/slideLayout7.xml"/><Relationship Id="rId71"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5" Type="http://schemas.openxmlformats.org/officeDocument/2006/relationships/slideLayout" Target="../slideLayouts/slideLayout5.xml"/><Relationship Id="rId61" Type="http://schemas.openxmlformats.org/officeDocument/2006/relationships/slideLayout" Target="../slideLayouts/slideLayout6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78.xml"/><Relationship Id="rId13" Type="http://schemas.openxmlformats.org/officeDocument/2006/relationships/slideLayout" Target="../slideLayouts/slideLayout83.xml"/><Relationship Id="rId3" Type="http://schemas.openxmlformats.org/officeDocument/2006/relationships/slideLayout" Target="../slideLayouts/slideLayout73.xml"/><Relationship Id="rId7" Type="http://schemas.openxmlformats.org/officeDocument/2006/relationships/slideLayout" Target="../slideLayouts/slideLayout77.xml"/><Relationship Id="rId12" Type="http://schemas.openxmlformats.org/officeDocument/2006/relationships/slideLayout" Target="../slideLayouts/slideLayout82.xml"/><Relationship Id="rId2" Type="http://schemas.openxmlformats.org/officeDocument/2006/relationships/slideLayout" Target="../slideLayouts/slideLayout72.xml"/><Relationship Id="rId1" Type="http://schemas.openxmlformats.org/officeDocument/2006/relationships/slideLayout" Target="../slideLayouts/slideLayout71.xml"/><Relationship Id="rId6" Type="http://schemas.openxmlformats.org/officeDocument/2006/relationships/slideLayout" Target="../slideLayouts/slideLayout76.xml"/><Relationship Id="rId11" Type="http://schemas.openxmlformats.org/officeDocument/2006/relationships/slideLayout" Target="../slideLayouts/slideLayout81.xml"/><Relationship Id="rId5" Type="http://schemas.openxmlformats.org/officeDocument/2006/relationships/slideLayout" Target="../slideLayouts/slideLayout75.xml"/><Relationship Id="rId15" Type="http://schemas.openxmlformats.org/officeDocument/2006/relationships/image" Target="../media/image27.jpeg"/><Relationship Id="rId10" Type="http://schemas.openxmlformats.org/officeDocument/2006/relationships/slideLayout" Target="../slideLayouts/slideLayout80.xml"/><Relationship Id="rId4" Type="http://schemas.openxmlformats.org/officeDocument/2006/relationships/slideLayout" Target="../slideLayouts/slideLayout74.xml"/><Relationship Id="rId9" Type="http://schemas.openxmlformats.org/officeDocument/2006/relationships/slideLayout" Target="../slideLayouts/slideLayout79.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86.xml"/><Relationship Id="rId2" Type="http://schemas.openxmlformats.org/officeDocument/2006/relationships/slideLayout" Target="../slideLayouts/slideLayout85.xml"/><Relationship Id="rId1" Type="http://schemas.openxmlformats.org/officeDocument/2006/relationships/slideLayout" Target="../slideLayouts/slideLayout84.xml"/><Relationship Id="rId6" Type="http://schemas.openxmlformats.org/officeDocument/2006/relationships/image" Target="../media/image27.jpeg"/><Relationship Id="rId5" Type="http://schemas.openxmlformats.org/officeDocument/2006/relationships/theme" Target="../theme/theme3.xml"/><Relationship Id="rId4" Type="http://schemas.openxmlformats.org/officeDocument/2006/relationships/slideLayout" Target="../slideLayouts/slideLayout8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95.xml"/><Relationship Id="rId13" Type="http://schemas.openxmlformats.org/officeDocument/2006/relationships/slideLayout" Target="../slideLayouts/slideLayout100.xml"/><Relationship Id="rId18" Type="http://schemas.openxmlformats.org/officeDocument/2006/relationships/slideLayout" Target="../slideLayouts/slideLayout105.xml"/><Relationship Id="rId26" Type="http://schemas.openxmlformats.org/officeDocument/2006/relationships/slideLayout" Target="../slideLayouts/slideLayout113.xml"/><Relationship Id="rId3" Type="http://schemas.openxmlformats.org/officeDocument/2006/relationships/slideLayout" Target="../slideLayouts/slideLayout90.xml"/><Relationship Id="rId21" Type="http://schemas.openxmlformats.org/officeDocument/2006/relationships/slideLayout" Target="../slideLayouts/slideLayout108.xml"/><Relationship Id="rId7" Type="http://schemas.openxmlformats.org/officeDocument/2006/relationships/slideLayout" Target="../slideLayouts/slideLayout94.xml"/><Relationship Id="rId12" Type="http://schemas.openxmlformats.org/officeDocument/2006/relationships/slideLayout" Target="../slideLayouts/slideLayout99.xml"/><Relationship Id="rId17" Type="http://schemas.openxmlformats.org/officeDocument/2006/relationships/slideLayout" Target="../slideLayouts/slideLayout104.xml"/><Relationship Id="rId25" Type="http://schemas.openxmlformats.org/officeDocument/2006/relationships/slideLayout" Target="../slideLayouts/slideLayout112.xml"/><Relationship Id="rId2" Type="http://schemas.openxmlformats.org/officeDocument/2006/relationships/slideLayout" Target="../slideLayouts/slideLayout89.xml"/><Relationship Id="rId16" Type="http://schemas.openxmlformats.org/officeDocument/2006/relationships/slideLayout" Target="../slideLayouts/slideLayout103.xml"/><Relationship Id="rId20" Type="http://schemas.openxmlformats.org/officeDocument/2006/relationships/slideLayout" Target="../slideLayouts/slideLayout107.xml"/><Relationship Id="rId29" Type="http://schemas.openxmlformats.org/officeDocument/2006/relationships/slideLayout" Target="../slideLayouts/slideLayout116.xml"/><Relationship Id="rId1" Type="http://schemas.openxmlformats.org/officeDocument/2006/relationships/slideLayout" Target="../slideLayouts/slideLayout88.xml"/><Relationship Id="rId6" Type="http://schemas.openxmlformats.org/officeDocument/2006/relationships/slideLayout" Target="../slideLayouts/slideLayout93.xml"/><Relationship Id="rId11" Type="http://schemas.openxmlformats.org/officeDocument/2006/relationships/slideLayout" Target="../slideLayouts/slideLayout98.xml"/><Relationship Id="rId24" Type="http://schemas.openxmlformats.org/officeDocument/2006/relationships/slideLayout" Target="../slideLayouts/slideLayout111.xml"/><Relationship Id="rId32" Type="http://schemas.openxmlformats.org/officeDocument/2006/relationships/theme" Target="../theme/theme4.xml"/><Relationship Id="rId5" Type="http://schemas.openxmlformats.org/officeDocument/2006/relationships/slideLayout" Target="../slideLayouts/slideLayout92.xml"/><Relationship Id="rId15" Type="http://schemas.openxmlformats.org/officeDocument/2006/relationships/slideLayout" Target="../slideLayouts/slideLayout102.xml"/><Relationship Id="rId23" Type="http://schemas.openxmlformats.org/officeDocument/2006/relationships/slideLayout" Target="../slideLayouts/slideLayout110.xml"/><Relationship Id="rId28" Type="http://schemas.openxmlformats.org/officeDocument/2006/relationships/slideLayout" Target="../slideLayouts/slideLayout115.xml"/><Relationship Id="rId10" Type="http://schemas.openxmlformats.org/officeDocument/2006/relationships/slideLayout" Target="../slideLayouts/slideLayout97.xml"/><Relationship Id="rId19" Type="http://schemas.openxmlformats.org/officeDocument/2006/relationships/slideLayout" Target="../slideLayouts/slideLayout106.xml"/><Relationship Id="rId31" Type="http://schemas.openxmlformats.org/officeDocument/2006/relationships/slideLayout" Target="../slideLayouts/slideLayout118.xml"/><Relationship Id="rId4" Type="http://schemas.openxmlformats.org/officeDocument/2006/relationships/slideLayout" Target="../slideLayouts/slideLayout91.xml"/><Relationship Id="rId9" Type="http://schemas.openxmlformats.org/officeDocument/2006/relationships/slideLayout" Target="../slideLayouts/slideLayout96.xml"/><Relationship Id="rId14" Type="http://schemas.openxmlformats.org/officeDocument/2006/relationships/slideLayout" Target="../slideLayouts/slideLayout101.xml"/><Relationship Id="rId22" Type="http://schemas.openxmlformats.org/officeDocument/2006/relationships/slideLayout" Target="../slideLayouts/slideLayout109.xml"/><Relationship Id="rId27" Type="http://schemas.openxmlformats.org/officeDocument/2006/relationships/slideLayout" Target="../slideLayouts/slideLayout114.xml"/><Relationship Id="rId30" Type="http://schemas.openxmlformats.org/officeDocument/2006/relationships/slideLayout" Target="../slideLayouts/slideLayout1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3F9E5E3-50B6-4FBB-92A3-9FF023DDE2C5}"/>
              </a:ext>
            </a:extLst>
          </p:cNvPr>
          <p:cNvSpPr>
            <a:spLocks noGrp="1"/>
          </p:cNvSpPr>
          <p:nvPr>
            <p:ph type="title"/>
          </p:nvPr>
        </p:nvSpPr>
        <p:spPr>
          <a:xfrm>
            <a:off x="1117600" y="486834"/>
            <a:ext cx="14020800" cy="1767417"/>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CD748E6F-0121-4691-8E7F-4F7004A7CAA4}"/>
              </a:ext>
            </a:extLst>
          </p:cNvPr>
          <p:cNvSpPr>
            <a:spLocks noGrp="1"/>
          </p:cNvSpPr>
          <p:nvPr>
            <p:ph type="body" idx="1"/>
          </p:nvPr>
        </p:nvSpPr>
        <p:spPr>
          <a:xfrm>
            <a:off x="1117600" y="2434167"/>
            <a:ext cx="14020800" cy="5801784"/>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Footer Placeholder 4">
            <a:extLst>
              <a:ext uri="{FF2B5EF4-FFF2-40B4-BE49-F238E27FC236}">
                <a16:creationId xmlns:a16="http://schemas.microsoft.com/office/drawing/2014/main" id="{8121471A-7154-4906-9EED-8439E1F67AD7}"/>
              </a:ext>
            </a:extLst>
          </p:cNvPr>
          <p:cNvSpPr>
            <a:spLocks noGrp="1"/>
          </p:cNvSpPr>
          <p:nvPr>
            <p:ph type="ftr" sz="quarter" idx="3"/>
          </p:nvPr>
        </p:nvSpPr>
        <p:spPr>
          <a:xfrm>
            <a:off x="1647280" y="8475134"/>
            <a:ext cx="5486400" cy="486833"/>
          </a:xfrm>
          <a:prstGeom prst="rect">
            <a:avLst/>
          </a:prstGeom>
        </p:spPr>
        <p:txBody>
          <a:bodyPr vert="horz" lIns="91440" tIns="45720" rIns="91440" bIns="45720" rtlCol="0" anchor="ctr"/>
          <a:lstStyle>
            <a:lvl1pPr algn="l">
              <a:defRPr sz="1600">
                <a:solidFill>
                  <a:schemeClr val="tx1">
                    <a:tint val="75000"/>
                  </a:schemeClr>
                </a:solidFill>
              </a:defRPr>
            </a:lvl1pPr>
          </a:lstStyle>
          <a:p>
            <a:r>
              <a:rPr lang="en-GB"/>
              <a:t>Document title</a:t>
            </a:r>
          </a:p>
        </p:txBody>
      </p:sp>
      <p:sp>
        <p:nvSpPr>
          <p:cNvPr id="6" name="Slide Number Placeholder 5">
            <a:extLst>
              <a:ext uri="{FF2B5EF4-FFF2-40B4-BE49-F238E27FC236}">
                <a16:creationId xmlns:a16="http://schemas.microsoft.com/office/drawing/2014/main" id="{3A8A9797-5DEC-46FF-970C-F76D33D71274}"/>
              </a:ext>
            </a:extLst>
          </p:cNvPr>
          <p:cNvSpPr>
            <a:spLocks noGrp="1"/>
          </p:cNvSpPr>
          <p:nvPr>
            <p:ph type="sldNum" sz="quarter" idx="4"/>
          </p:nvPr>
        </p:nvSpPr>
        <p:spPr>
          <a:xfrm>
            <a:off x="1117600" y="8475134"/>
            <a:ext cx="529680" cy="486833"/>
          </a:xfrm>
          <a:prstGeom prst="rect">
            <a:avLst/>
          </a:prstGeom>
        </p:spPr>
        <p:txBody>
          <a:bodyPr vert="horz" lIns="91440" tIns="45720" rIns="91440" bIns="45720" rtlCol="0" anchor="ctr"/>
          <a:lstStyle>
            <a:lvl1pPr algn="r">
              <a:defRPr sz="1600">
                <a:solidFill>
                  <a:schemeClr val="tx1">
                    <a:tint val="75000"/>
                  </a:schemeClr>
                </a:solidFill>
              </a:defRPr>
            </a:lvl1pPr>
          </a:lstStyle>
          <a:p>
            <a:fld id="{40FC62D0-A2F2-4BF8-8DAC-E86C11000EC3}" type="slidenum">
              <a:rPr lang="en-GB" smtClean="0"/>
              <a:t>‹#›</a:t>
            </a:fld>
            <a:endParaRPr lang="en-GB"/>
          </a:p>
        </p:txBody>
      </p:sp>
    </p:spTree>
    <p:extLst>
      <p:ext uri="{BB962C8B-B14F-4D97-AF65-F5344CB8AC3E}">
        <p14:creationId xmlns:p14="http://schemas.microsoft.com/office/powerpoint/2010/main" val="2525617772"/>
      </p:ext>
    </p:extLst>
  </p:cSld>
  <p:clrMap bg1="lt1" tx1="dk1" bg2="lt2" tx2="dk2" accent1="accent1" accent2="accent2" accent3="accent3" accent4="accent4" accent5="accent5" accent6="accent6" hlink="hlink" folHlink="folHlink"/>
  <p:sldLayoutIdLst>
    <p:sldLayoutId id="2147483859" r:id="rId1"/>
    <p:sldLayoutId id="2147483821" r:id="rId2"/>
    <p:sldLayoutId id="2147483718" r:id="rId3"/>
    <p:sldLayoutId id="2147483773" r:id="rId4"/>
    <p:sldLayoutId id="2147483776" r:id="rId5"/>
    <p:sldLayoutId id="2147483778" r:id="rId6"/>
    <p:sldLayoutId id="2147483779" r:id="rId7"/>
    <p:sldLayoutId id="2147483781" r:id="rId8"/>
    <p:sldLayoutId id="2147483782" r:id="rId9"/>
    <p:sldLayoutId id="2147483784" r:id="rId10"/>
    <p:sldLayoutId id="2147483785" r:id="rId11"/>
    <p:sldLayoutId id="2147483808" r:id="rId12"/>
    <p:sldLayoutId id="2147483809" r:id="rId13"/>
    <p:sldLayoutId id="2147483833" r:id="rId14"/>
    <p:sldLayoutId id="2147483834" r:id="rId15"/>
    <p:sldLayoutId id="2147483835" r:id="rId16"/>
    <p:sldLayoutId id="2147483836" r:id="rId17"/>
    <p:sldLayoutId id="2147483837" r:id="rId18"/>
    <p:sldLayoutId id="2147483838" r:id="rId19"/>
    <p:sldLayoutId id="2147483839" r:id="rId20"/>
    <p:sldLayoutId id="2147483840" r:id="rId21"/>
    <p:sldLayoutId id="2147483841" r:id="rId22"/>
    <p:sldLayoutId id="2147483842" r:id="rId23"/>
    <p:sldLayoutId id="2147483843" r:id="rId24"/>
    <p:sldLayoutId id="2147483844" r:id="rId25"/>
    <p:sldLayoutId id="2147483845" r:id="rId26"/>
    <p:sldLayoutId id="2147483846" r:id="rId27"/>
    <p:sldLayoutId id="2147483694" r:id="rId28"/>
    <p:sldLayoutId id="2147483812" r:id="rId29"/>
    <p:sldLayoutId id="2147483813" r:id="rId30"/>
    <p:sldLayoutId id="2147483814" r:id="rId31"/>
    <p:sldLayoutId id="2147483815" r:id="rId32"/>
    <p:sldLayoutId id="2147483816" r:id="rId33"/>
    <p:sldLayoutId id="2147483817" r:id="rId34"/>
    <p:sldLayoutId id="2147483818" r:id="rId35"/>
    <p:sldLayoutId id="2147483819" r:id="rId36"/>
    <p:sldLayoutId id="2147483820" r:id="rId37"/>
    <p:sldLayoutId id="2147483695" r:id="rId38"/>
    <p:sldLayoutId id="2147483752" r:id="rId39"/>
    <p:sldLayoutId id="2147483763" r:id="rId40"/>
    <p:sldLayoutId id="2147483764" r:id="rId41"/>
    <p:sldLayoutId id="2147483765" r:id="rId42"/>
    <p:sldLayoutId id="2147483847" r:id="rId43"/>
    <p:sldLayoutId id="2147483848" r:id="rId44"/>
    <p:sldLayoutId id="2147483849" r:id="rId45"/>
    <p:sldLayoutId id="2147483850" r:id="rId46"/>
    <p:sldLayoutId id="2147483851" r:id="rId47"/>
    <p:sldLayoutId id="2147483852" r:id="rId48"/>
    <p:sldLayoutId id="2147483696" r:id="rId49"/>
    <p:sldLayoutId id="2147483729" r:id="rId50"/>
    <p:sldLayoutId id="2147483723" r:id="rId51"/>
    <p:sldLayoutId id="2147483697" r:id="rId52"/>
    <p:sldLayoutId id="2147483753" r:id="rId53"/>
    <p:sldLayoutId id="2147483721" r:id="rId54"/>
    <p:sldLayoutId id="2147483698" r:id="rId55"/>
    <p:sldLayoutId id="2147483853" r:id="rId56"/>
    <p:sldLayoutId id="2147483854" r:id="rId57"/>
    <p:sldLayoutId id="2147483742" r:id="rId58"/>
    <p:sldLayoutId id="2147483771" r:id="rId59"/>
    <p:sldLayoutId id="2147483737" r:id="rId60"/>
    <p:sldLayoutId id="2147483772" r:id="rId61"/>
    <p:sldLayoutId id="2147483855" r:id="rId62"/>
    <p:sldLayoutId id="2147483856" r:id="rId63"/>
    <p:sldLayoutId id="2147483730" r:id="rId64"/>
    <p:sldLayoutId id="2147483731" r:id="rId65"/>
    <p:sldLayoutId id="2147483762" r:id="rId66"/>
    <p:sldLayoutId id="2147483786" r:id="rId67"/>
    <p:sldLayoutId id="2147483822" r:id="rId68"/>
    <p:sldLayoutId id="2147483857" r:id="rId69"/>
    <p:sldLayoutId id="2147483824" r:id="rId70"/>
  </p:sldLayoutIdLst>
  <p:hf hdr="0" ftr="0" dt="0"/>
  <p:txStyles>
    <p:titleStyle>
      <a:lvl1pPr algn="l" defTabSz="1219170" rtl="0" eaLnBrk="1" latinLnBrk="0" hangingPunct="1">
        <a:lnSpc>
          <a:spcPct val="90000"/>
        </a:lnSpc>
        <a:spcBef>
          <a:spcPct val="0"/>
        </a:spcBef>
        <a:buNone/>
        <a:defRPr sz="4400" kern="1200">
          <a:solidFill>
            <a:schemeClr val="tx2"/>
          </a:solidFill>
          <a:latin typeface="Arial" panose="020B0604020202020204" pitchFamily="34" charset="0"/>
          <a:ea typeface="+mj-ea"/>
          <a:cs typeface="Arial" panose="020B0604020202020204" pitchFamily="34" charset="0"/>
        </a:defRPr>
      </a:lvl1pPr>
    </p:titleStyle>
    <p:bodyStyle>
      <a:lvl1pPr marL="304792" indent="-304792" algn="l" defTabSz="1219170" rtl="0" eaLnBrk="1" latinLnBrk="0" hangingPunct="1">
        <a:lnSpc>
          <a:spcPct val="90000"/>
        </a:lnSpc>
        <a:spcBef>
          <a:spcPts val="1333"/>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1pPr>
      <a:lvl2pPr marL="91437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2pPr>
      <a:lvl3pPr marL="1523962"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3pPr>
      <a:lvl4pPr marL="213354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4pPr>
      <a:lvl5pPr marL="2743131"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BA29D01-BFC2-4ADA-B8B2-700934C95AEC}"/>
              </a:ext>
            </a:extLst>
          </p:cNvPr>
          <p:cNvSpPr>
            <a:spLocks noGrp="1"/>
          </p:cNvSpPr>
          <p:nvPr>
            <p:ph type="title"/>
          </p:nvPr>
        </p:nvSpPr>
        <p:spPr>
          <a:xfrm>
            <a:off x="1209468" y="487363"/>
            <a:ext cx="13928932" cy="1766887"/>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3783F6E6-BAEC-4459-9625-F520B50E1CA3}"/>
              </a:ext>
            </a:extLst>
          </p:cNvPr>
          <p:cNvSpPr>
            <a:spLocks noGrp="1"/>
          </p:cNvSpPr>
          <p:nvPr>
            <p:ph type="body" idx="1"/>
          </p:nvPr>
        </p:nvSpPr>
        <p:spPr>
          <a:xfrm>
            <a:off x="1209468" y="2433638"/>
            <a:ext cx="13928932" cy="580231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cxnSp>
        <p:nvCxnSpPr>
          <p:cNvPr id="9" name="Straight Connector 8">
            <a:extLst>
              <a:ext uri="{FF2B5EF4-FFF2-40B4-BE49-F238E27FC236}">
                <a16:creationId xmlns:a16="http://schemas.microsoft.com/office/drawing/2014/main" id="{BEB75B3A-7E67-1047-82B5-20C69D0B1918}"/>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409FEE96-3289-5B45-8910-3DFDDBC92EE5}"/>
              </a:ext>
            </a:extLst>
          </p:cNvPr>
          <p:cNvPicPr>
            <a:picLocks noChangeAspect="1"/>
          </p:cNvPicPr>
          <p:nvPr userDrawn="1"/>
        </p:nvPicPr>
        <p:blipFill>
          <a:blip r:embed="rId15"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7" name="Footer Placeholder 4">
            <a:extLst>
              <a:ext uri="{FF2B5EF4-FFF2-40B4-BE49-F238E27FC236}">
                <a16:creationId xmlns:a16="http://schemas.microsoft.com/office/drawing/2014/main" id="{B51B1E8B-019A-4A46-B616-40E2938DCBA9}"/>
              </a:ext>
            </a:extLst>
          </p:cNvPr>
          <p:cNvSpPr>
            <a:spLocks noGrp="1"/>
          </p:cNvSpPr>
          <p:nvPr>
            <p:ph type="ftr" sz="quarter" idx="3"/>
          </p:nvPr>
        </p:nvSpPr>
        <p:spPr>
          <a:xfrm>
            <a:off x="1647280" y="8413750"/>
            <a:ext cx="5486400" cy="486833"/>
          </a:xfrm>
          <a:prstGeom prst="rect">
            <a:avLst/>
          </a:prstGeom>
        </p:spPr>
        <p:txBody>
          <a:bodyPr vert="horz" lIns="91440" tIns="45720" rIns="91440" bIns="45720" rtlCol="0" anchor="ctr"/>
          <a:lstStyle>
            <a:lvl1pPr algn="l">
              <a:defRPr sz="1600">
                <a:solidFill>
                  <a:schemeClr val="tx1">
                    <a:tint val="75000"/>
                  </a:schemeClr>
                </a:solidFill>
              </a:defRPr>
            </a:lvl1pPr>
          </a:lstStyle>
          <a:p>
            <a:r>
              <a:rPr lang="en-GB"/>
              <a:t>Document title</a:t>
            </a:r>
          </a:p>
        </p:txBody>
      </p:sp>
      <p:sp>
        <p:nvSpPr>
          <p:cNvPr id="11" name="Slide Number Placeholder 5">
            <a:extLst>
              <a:ext uri="{FF2B5EF4-FFF2-40B4-BE49-F238E27FC236}">
                <a16:creationId xmlns:a16="http://schemas.microsoft.com/office/drawing/2014/main" id="{A53231CF-71DE-BD40-8DB9-789637CCA3DD}"/>
              </a:ext>
            </a:extLst>
          </p:cNvPr>
          <p:cNvSpPr>
            <a:spLocks noGrp="1"/>
          </p:cNvSpPr>
          <p:nvPr>
            <p:ph type="sldNum" sz="quarter" idx="4"/>
          </p:nvPr>
        </p:nvSpPr>
        <p:spPr>
          <a:xfrm>
            <a:off x="1117600" y="8413750"/>
            <a:ext cx="529680" cy="486833"/>
          </a:xfrm>
          <a:prstGeom prst="rect">
            <a:avLst/>
          </a:prstGeom>
        </p:spPr>
        <p:txBody>
          <a:bodyPr vert="horz" lIns="91440" tIns="45720" rIns="91440" bIns="45720" rtlCol="0" anchor="ctr"/>
          <a:lstStyle>
            <a:lvl1pPr algn="r">
              <a:defRPr sz="1600">
                <a:solidFill>
                  <a:schemeClr val="tx1">
                    <a:tint val="75000"/>
                  </a:schemeClr>
                </a:solidFill>
              </a:defRPr>
            </a:lvl1pPr>
          </a:lstStyle>
          <a:p>
            <a:fld id="{40FC62D0-A2F2-4BF8-8DAC-E86C11000EC3}" type="slidenum">
              <a:rPr lang="en-GB" smtClean="0"/>
              <a:t>‹#›</a:t>
            </a:fld>
            <a:endParaRPr lang="en-GB"/>
          </a:p>
        </p:txBody>
      </p:sp>
    </p:spTree>
    <p:extLst>
      <p:ext uri="{BB962C8B-B14F-4D97-AF65-F5344CB8AC3E}">
        <p14:creationId xmlns:p14="http://schemas.microsoft.com/office/powerpoint/2010/main" val="3344989542"/>
      </p:ext>
    </p:extLst>
  </p:cSld>
  <p:clrMap bg1="lt1" tx1="dk1" bg2="lt2" tx2="dk2" accent1="accent1" accent2="accent2" accent3="accent3" accent4="accent4" accent5="accent5" accent6="accent6" hlink="hlink" folHlink="folHlink"/>
  <p:sldLayoutIdLst>
    <p:sldLayoutId id="2147483810" r:id="rId1"/>
    <p:sldLayoutId id="2147483811" r:id="rId2"/>
    <p:sldLayoutId id="2147483801" r:id="rId3"/>
    <p:sldLayoutId id="2147483802" r:id="rId4"/>
    <p:sldLayoutId id="2147483803" r:id="rId5"/>
    <p:sldLayoutId id="2147483804" r:id="rId6"/>
    <p:sldLayoutId id="2147483805" r:id="rId7"/>
    <p:sldLayoutId id="2147483806" r:id="rId8"/>
    <p:sldLayoutId id="2147483807" r:id="rId9"/>
    <p:sldLayoutId id="2147483826" r:id="rId10"/>
    <p:sldLayoutId id="2147483827" r:id="rId11"/>
    <p:sldLayoutId id="2147483828" r:id="rId12"/>
    <p:sldLayoutId id="2147483825" r:id="rId13"/>
  </p:sldLayoutIdLst>
  <p:hf hdr="0" ftr="0" dt="0"/>
  <p:txStyles>
    <p:titleStyle>
      <a:lvl1pPr algn="l" defTabSz="914400" rtl="0" eaLnBrk="1" latinLnBrk="0" hangingPunct="1">
        <a:lnSpc>
          <a:spcPct val="90000"/>
        </a:lnSpc>
        <a:spcBef>
          <a:spcPct val="0"/>
        </a:spcBef>
        <a:buNone/>
        <a:defRPr sz="4400" kern="1200">
          <a:solidFill>
            <a:schemeClr val="tx2"/>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6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66CFAEC-CCC4-4051-8B62-9A2A572DCDC8}"/>
              </a:ext>
            </a:extLst>
          </p:cNvPr>
          <p:cNvSpPr>
            <a:spLocks noGrp="1"/>
          </p:cNvSpPr>
          <p:nvPr>
            <p:ph type="title"/>
          </p:nvPr>
        </p:nvSpPr>
        <p:spPr>
          <a:xfrm>
            <a:off x="1209468" y="487363"/>
            <a:ext cx="13928932" cy="1766887"/>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B85C26A2-7B26-442A-97F6-3FE1716EB25E}"/>
              </a:ext>
            </a:extLst>
          </p:cNvPr>
          <p:cNvSpPr>
            <a:spLocks noGrp="1"/>
          </p:cNvSpPr>
          <p:nvPr>
            <p:ph type="body" idx="1"/>
          </p:nvPr>
        </p:nvSpPr>
        <p:spPr>
          <a:xfrm>
            <a:off x="1209468" y="2433638"/>
            <a:ext cx="13928932" cy="5802312"/>
          </a:xfrm>
          <a:prstGeom prst="rect">
            <a:avLst/>
          </a:prstGeom>
        </p:spPr>
        <p:txBody>
          <a:bodyPr vert="horz" lIns="91440" tIns="45720" rIns="91440" bIns="45720" rtlCol="0">
            <a:normAutofit/>
          </a:bodyPr>
          <a:lstStyle/>
          <a:p>
            <a:pPr marL="304792" marR="0" lvl="0" indent="-304792" algn="l" defTabSz="1219170" rtl="0" eaLnBrk="1" fontAlgn="auto" latinLnBrk="0" hangingPunct="1">
              <a:lnSpc>
                <a:spcPct val="90000"/>
              </a:lnSpc>
              <a:spcBef>
                <a:spcPts val="1333"/>
              </a:spcBef>
              <a:spcAft>
                <a:spcPts val="0"/>
              </a:spcAft>
              <a:buClr>
                <a:srgbClr val="0097A9"/>
              </a:buClr>
              <a:buSzTx/>
              <a:buFont typeface="Arial" panose="020B0604020202020204" pitchFamily="34" charset="0"/>
              <a:buChar char="•"/>
              <a:tabLst/>
              <a:defRPr/>
            </a:pPr>
            <a:r>
              <a:rPr kumimoji="0" lang="en-US" sz="2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Click to edit Master text styles</a:t>
            </a:r>
          </a:p>
          <a:p>
            <a:pPr marL="914377" marR="0" lvl="1"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a:pPr>
            <a:r>
              <a:rPr kumimoji="0" lang="en-US" sz="2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Second level</a:t>
            </a:r>
          </a:p>
          <a:p>
            <a:pPr marL="1523962" marR="0" lvl="2"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a:pPr>
            <a:r>
              <a:rPr kumimoji="0" lang="en-US" sz="2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Third level</a:t>
            </a:r>
          </a:p>
          <a:p>
            <a:pPr marL="2133547" marR="0" lvl="3"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a:pPr>
            <a:r>
              <a:rPr kumimoji="0" lang="en-US" sz="2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Fourth level</a:t>
            </a:r>
          </a:p>
          <a:p>
            <a:pPr marL="2743131" marR="0" lvl="4"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a:pPr>
            <a:r>
              <a:rPr kumimoji="0" lang="en-US" sz="2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Fifth level</a:t>
            </a:r>
            <a:endParaRPr kumimoji="0" lang="en-GB" sz="2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cxnSp>
        <p:nvCxnSpPr>
          <p:cNvPr id="10" name="Straight Connector 9">
            <a:extLst>
              <a:ext uri="{FF2B5EF4-FFF2-40B4-BE49-F238E27FC236}">
                <a16:creationId xmlns:a16="http://schemas.microsoft.com/office/drawing/2014/main" id="{B13B4C79-C2F8-F244-81FA-EEBAEAD88B2F}"/>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CA86F2B6-730B-2748-A4D3-0AC491D68EEA}"/>
              </a:ext>
            </a:extLst>
          </p:cNvPr>
          <p:cNvPicPr>
            <a:picLocks noChangeAspect="1"/>
          </p:cNvPicPr>
          <p:nvPr userDrawn="1"/>
        </p:nvPicPr>
        <p:blipFill>
          <a:blip r:embed="rId6"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9" name="Footer Placeholder 4">
            <a:extLst>
              <a:ext uri="{FF2B5EF4-FFF2-40B4-BE49-F238E27FC236}">
                <a16:creationId xmlns:a16="http://schemas.microsoft.com/office/drawing/2014/main" id="{871C2B87-9182-C64E-A2B0-6BA914F5DD2B}"/>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2" name="Slide Number Placeholder 5">
            <a:extLst>
              <a:ext uri="{FF2B5EF4-FFF2-40B4-BE49-F238E27FC236}">
                <a16:creationId xmlns:a16="http://schemas.microsoft.com/office/drawing/2014/main" id="{5E981C0F-A814-E24D-9434-1DE11324BD62}"/>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273301602"/>
      </p:ext>
    </p:extLst>
  </p:cSld>
  <p:clrMap bg1="lt1" tx1="dk1" bg2="lt2" tx2="dk2" accent1="accent1" accent2="accent2" accent3="accent3" accent4="accent4" accent5="accent5" accent6="accent6" hlink="hlink" folHlink="folHlink"/>
  <p:sldLayoutIdLst>
    <p:sldLayoutId id="2147483787" r:id="rId1"/>
    <p:sldLayoutId id="2147483788" r:id="rId2"/>
    <p:sldLayoutId id="2147483789" r:id="rId3"/>
    <p:sldLayoutId id="2147483790" r:id="rId4"/>
  </p:sldLayoutIdLst>
  <p:hf hdr="0" ftr="0" dt="0"/>
  <p:txStyles>
    <p:titleStyle>
      <a:lvl1pPr algn="l" defTabSz="914400" rtl="0" eaLnBrk="1" latinLnBrk="0" hangingPunct="1">
        <a:lnSpc>
          <a:spcPct val="90000"/>
        </a:lnSpc>
        <a:spcBef>
          <a:spcPct val="0"/>
        </a:spcBef>
        <a:buNone/>
        <a:defRPr sz="4400" kern="1200">
          <a:solidFill>
            <a:schemeClr val="tx2"/>
          </a:solidFill>
          <a:latin typeface="Arial" panose="020B0604020202020204" pitchFamily="34" charset="0"/>
          <a:ea typeface="+mj-ea"/>
          <a:cs typeface="Arial" panose="020B0604020202020204" pitchFamily="34" charset="0"/>
        </a:defRPr>
      </a:lvl1pPr>
    </p:titleStyle>
    <p:bodyStyle>
      <a:lvl1pPr marL="304792" marR="0" indent="-304792" algn="l" defTabSz="1219170" rtl="0" eaLnBrk="1" fontAlgn="auto" latinLnBrk="0" hangingPunct="1">
        <a:lnSpc>
          <a:spcPct val="90000"/>
        </a:lnSpc>
        <a:spcBef>
          <a:spcPts val="1333"/>
        </a:spcBef>
        <a:spcAft>
          <a:spcPts val="0"/>
        </a:spcAft>
        <a:buClr>
          <a:srgbClr val="0097A9"/>
        </a:buClr>
        <a:buSzTx/>
        <a:buFont typeface="Arial" panose="020B0604020202020204" pitchFamily="34" charset="0"/>
        <a:buChar char="•"/>
        <a:tabLst/>
        <a:defRPr sz="2800" kern="1200">
          <a:solidFill>
            <a:schemeClr val="tx1"/>
          </a:solidFill>
          <a:latin typeface="Arial" panose="020B0604020202020204" pitchFamily="34" charset="0"/>
          <a:ea typeface="+mn-ea"/>
          <a:cs typeface="Arial" panose="020B0604020202020204" pitchFamily="34" charset="0"/>
        </a:defRPr>
      </a:lvl1pPr>
      <a:lvl2pPr marL="914377" marR="0"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sz="2400" kern="1200">
          <a:solidFill>
            <a:schemeClr val="tx1"/>
          </a:solidFill>
          <a:latin typeface="Arial" panose="020B0604020202020204" pitchFamily="34" charset="0"/>
          <a:ea typeface="+mn-ea"/>
          <a:cs typeface="Arial" panose="020B0604020202020204" pitchFamily="34" charset="0"/>
        </a:defRPr>
      </a:lvl2pPr>
      <a:lvl3pPr marL="1523962" marR="0"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sz="2000" kern="1200">
          <a:solidFill>
            <a:schemeClr val="tx1"/>
          </a:solidFill>
          <a:latin typeface="Arial" panose="020B0604020202020204" pitchFamily="34" charset="0"/>
          <a:ea typeface="+mn-ea"/>
          <a:cs typeface="Arial" panose="020B0604020202020204" pitchFamily="34" charset="0"/>
        </a:defRPr>
      </a:lvl3pPr>
      <a:lvl4pPr marL="2133547" marR="0"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sz="1800" kern="1200">
          <a:solidFill>
            <a:schemeClr val="tx1"/>
          </a:solidFill>
          <a:latin typeface="Arial" panose="020B0604020202020204" pitchFamily="34" charset="0"/>
          <a:ea typeface="+mn-ea"/>
          <a:cs typeface="Arial" panose="020B0604020202020204" pitchFamily="34" charset="0"/>
        </a:defRPr>
      </a:lvl4pPr>
      <a:lvl5pPr marL="2743131" marR="0"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3F9E5E3-50B6-4FBB-92A3-9FF023DDE2C5}"/>
              </a:ext>
            </a:extLst>
          </p:cNvPr>
          <p:cNvSpPr>
            <a:spLocks noGrp="1"/>
          </p:cNvSpPr>
          <p:nvPr>
            <p:ph type="title"/>
          </p:nvPr>
        </p:nvSpPr>
        <p:spPr>
          <a:xfrm>
            <a:off x="1117600" y="486834"/>
            <a:ext cx="14020800" cy="1767417"/>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CD748E6F-0121-4691-8E7F-4F7004A7CAA4}"/>
              </a:ext>
            </a:extLst>
          </p:cNvPr>
          <p:cNvSpPr>
            <a:spLocks noGrp="1"/>
          </p:cNvSpPr>
          <p:nvPr>
            <p:ph type="body" idx="1"/>
          </p:nvPr>
        </p:nvSpPr>
        <p:spPr>
          <a:xfrm>
            <a:off x="1117600" y="2434167"/>
            <a:ext cx="14020800" cy="5801784"/>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Footer Placeholder 4">
            <a:extLst>
              <a:ext uri="{FF2B5EF4-FFF2-40B4-BE49-F238E27FC236}">
                <a16:creationId xmlns:a16="http://schemas.microsoft.com/office/drawing/2014/main" id="{8121471A-7154-4906-9EED-8439E1F67AD7}"/>
              </a:ext>
            </a:extLst>
          </p:cNvPr>
          <p:cNvSpPr>
            <a:spLocks noGrp="1"/>
          </p:cNvSpPr>
          <p:nvPr>
            <p:ph type="ftr" sz="quarter" idx="3"/>
          </p:nvPr>
        </p:nvSpPr>
        <p:spPr>
          <a:xfrm>
            <a:off x="1647280" y="8475134"/>
            <a:ext cx="5486400" cy="486833"/>
          </a:xfrm>
          <a:prstGeom prst="rect">
            <a:avLst/>
          </a:prstGeom>
        </p:spPr>
        <p:txBody>
          <a:bodyPr vert="horz" lIns="91440" tIns="45720" rIns="91440" bIns="45720" rtlCol="0" anchor="ctr"/>
          <a:lstStyle>
            <a:lvl1pPr algn="l">
              <a:defRPr sz="1600">
                <a:solidFill>
                  <a:schemeClr val="tx1">
                    <a:tint val="75000"/>
                  </a:schemeClr>
                </a:solidFill>
              </a:defRPr>
            </a:lvl1pPr>
          </a:lstStyle>
          <a:p>
            <a:r>
              <a:rPr lang="en-GB"/>
              <a:t>Document title</a:t>
            </a:r>
          </a:p>
        </p:txBody>
      </p:sp>
      <p:sp>
        <p:nvSpPr>
          <p:cNvPr id="6" name="Slide Number Placeholder 5">
            <a:extLst>
              <a:ext uri="{FF2B5EF4-FFF2-40B4-BE49-F238E27FC236}">
                <a16:creationId xmlns:a16="http://schemas.microsoft.com/office/drawing/2014/main" id="{3A8A9797-5DEC-46FF-970C-F76D33D71274}"/>
              </a:ext>
            </a:extLst>
          </p:cNvPr>
          <p:cNvSpPr>
            <a:spLocks noGrp="1"/>
          </p:cNvSpPr>
          <p:nvPr>
            <p:ph type="sldNum" sz="quarter" idx="4"/>
          </p:nvPr>
        </p:nvSpPr>
        <p:spPr>
          <a:xfrm>
            <a:off x="1117600" y="8475134"/>
            <a:ext cx="529680" cy="486833"/>
          </a:xfrm>
          <a:prstGeom prst="rect">
            <a:avLst/>
          </a:prstGeom>
        </p:spPr>
        <p:txBody>
          <a:bodyPr vert="horz" lIns="91440" tIns="45720" rIns="91440" bIns="45720" rtlCol="0" anchor="ctr"/>
          <a:lstStyle>
            <a:lvl1pPr algn="r">
              <a:defRPr sz="1600">
                <a:solidFill>
                  <a:schemeClr val="tx1">
                    <a:tint val="75000"/>
                  </a:schemeClr>
                </a:solidFill>
              </a:defRPr>
            </a:lvl1pPr>
          </a:lstStyle>
          <a:p>
            <a:fld id="{40FC62D0-A2F2-4BF8-8DAC-E86C11000EC3}" type="slidenum">
              <a:rPr lang="en-GB" smtClean="0"/>
              <a:t>‹#›</a:t>
            </a:fld>
            <a:endParaRPr lang="en-GB"/>
          </a:p>
        </p:txBody>
      </p:sp>
    </p:spTree>
    <p:extLst>
      <p:ext uri="{BB962C8B-B14F-4D97-AF65-F5344CB8AC3E}">
        <p14:creationId xmlns:p14="http://schemas.microsoft.com/office/powerpoint/2010/main" val="1298231537"/>
      </p:ext>
    </p:extLst>
  </p:cSld>
  <p:clrMap bg1="lt1" tx1="dk1" bg2="lt2" tx2="dk2" accent1="accent1" accent2="accent2" accent3="accent3" accent4="accent4" accent5="accent5" accent6="accent6" hlink="hlink" folHlink="folHlink"/>
  <p:sldLayoutIdLst>
    <p:sldLayoutId id="2147483890" r:id="rId1"/>
    <p:sldLayoutId id="2147483860" r:id="rId2"/>
    <p:sldLayoutId id="2147483861" r:id="rId3"/>
    <p:sldLayoutId id="2147483862" r:id="rId4"/>
    <p:sldLayoutId id="2147483863" r:id="rId5"/>
    <p:sldLayoutId id="2147483864" r:id="rId6"/>
    <p:sldLayoutId id="2147483865" r:id="rId7"/>
    <p:sldLayoutId id="2147483866" r:id="rId8"/>
    <p:sldLayoutId id="2147483867" r:id="rId9"/>
    <p:sldLayoutId id="2147483868" r:id="rId10"/>
    <p:sldLayoutId id="2147483869" r:id="rId11"/>
    <p:sldLayoutId id="2147483870" r:id="rId12"/>
    <p:sldLayoutId id="2147483871" r:id="rId13"/>
    <p:sldLayoutId id="2147483872" r:id="rId14"/>
    <p:sldLayoutId id="2147483873" r:id="rId15"/>
    <p:sldLayoutId id="2147483874" r:id="rId16"/>
    <p:sldLayoutId id="2147483875" r:id="rId17"/>
    <p:sldLayoutId id="2147483876" r:id="rId18"/>
    <p:sldLayoutId id="2147483877" r:id="rId19"/>
    <p:sldLayoutId id="2147483878" r:id="rId20"/>
    <p:sldLayoutId id="2147483879" r:id="rId21"/>
    <p:sldLayoutId id="2147483880" r:id="rId22"/>
    <p:sldLayoutId id="2147483881" r:id="rId23"/>
    <p:sldLayoutId id="2147483882" r:id="rId24"/>
    <p:sldLayoutId id="2147483883" r:id="rId25"/>
    <p:sldLayoutId id="2147483884" r:id="rId26"/>
    <p:sldLayoutId id="2147483885" r:id="rId27"/>
    <p:sldLayoutId id="2147483886" r:id="rId28"/>
    <p:sldLayoutId id="2147483887" r:id="rId29"/>
    <p:sldLayoutId id="2147483888" r:id="rId30"/>
    <p:sldLayoutId id="2147483889" r:id="rId31"/>
  </p:sldLayoutIdLst>
  <p:hf hdr="0" ftr="0" dt="0"/>
  <p:txStyles>
    <p:titleStyle>
      <a:lvl1pPr algn="l" defTabSz="1219170" rtl="0" eaLnBrk="1" latinLnBrk="0" hangingPunct="1">
        <a:lnSpc>
          <a:spcPct val="90000"/>
        </a:lnSpc>
        <a:spcBef>
          <a:spcPct val="0"/>
        </a:spcBef>
        <a:buNone/>
        <a:defRPr sz="4400" kern="1200">
          <a:solidFill>
            <a:schemeClr val="tx2"/>
          </a:solidFill>
          <a:latin typeface="Arial" panose="020B0604020202020204" pitchFamily="34" charset="0"/>
          <a:ea typeface="+mj-ea"/>
          <a:cs typeface="Arial" panose="020B0604020202020204" pitchFamily="34" charset="0"/>
        </a:defRPr>
      </a:lvl1pPr>
    </p:titleStyle>
    <p:bodyStyle>
      <a:lvl1pPr marL="304792" indent="-304792" algn="l" defTabSz="1219170" rtl="0" eaLnBrk="1" latinLnBrk="0" hangingPunct="1">
        <a:lnSpc>
          <a:spcPct val="90000"/>
        </a:lnSpc>
        <a:spcBef>
          <a:spcPts val="1333"/>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1pPr>
      <a:lvl2pPr marL="91437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2pPr>
      <a:lvl3pPr marL="1523962"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3pPr>
      <a:lvl4pPr marL="213354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4pPr>
      <a:lvl5pPr marL="2743131"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8.xml"/></Relationships>
</file>

<file path=ppt/slides/_rels/slide10.xml.rels><?xml version="1.0" encoding="UTF-8" standalone="yes"?>
<Relationships xmlns="http://schemas.openxmlformats.org/package/2006/relationships"><Relationship Id="rId3" Type="http://schemas.openxmlformats.org/officeDocument/2006/relationships/image" Target="../media/image153.png"/><Relationship Id="rId2" Type="http://schemas.openxmlformats.org/officeDocument/2006/relationships/notesSlide" Target="../notesSlides/notesSlide10.xml"/><Relationship Id="rId1" Type="http://schemas.openxmlformats.org/officeDocument/2006/relationships/slideLayout" Target="../slideLayouts/slideLayout74.xml"/><Relationship Id="rId4" Type="http://schemas.openxmlformats.org/officeDocument/2006/relationships/image" Target="../media/image154.png"/></Relationships>
</file>

<file path=ppt/slides/_rels/slide11.xml.rels><?xml version="1.0" encoding="UTF-8" standalone="yes"?>
<Relationships xmlns="http://schemas.openxmlformats.org/package/2006/relationships"><Relationship Id="rId3" Type="http://schemas.openxmlformats.org/officeDocument/2006/relationships/image" Target="../media/image155.png"/><Relationship Id="rId2" Type="http://schemas.openxmlformats.org/officeDocument/2006/relationships/notesSlide" Target="../notesSlides/notesSlide11.xml"/><Relationship Id="rId1" Type="http://schemas.openxmlformats.org/officeDocument/2006/relationships/slideLayout" Target="../slideLayouts/slideLayout74.xml"/><Relationship Id="rId6" Type="http://schemas.openxmlformats.org/officeDocument/2006/relationships/image" Target="../media/image152.png"/><Relationship Id="rId5" Type="http://schemas.openxmlformats.org/officeDocument/2006/relationships/image" Target="../media/image151.jpeg"/><Relationship Id="rId4" Type="http://schemas.openxmlformats.org/officeDocument/2006/relationships/image" Target="../media/image150.jpeg"/></Relationships>
</file>

<file path=ppt/slides/_rels/slide12.xml.rels><?xml version="1.0" encoding="UTF-8" standalone="yes"?>
<Relationships xmlns="http://schemas.openxmlformats.org/package/2006/relationships"><Relationship Id="rId3" Type="http://schemas.openxmlformats.org/officeDocument/2006/relationships/image" Target="../media/image156.png"/><Relationship Id="rId2" Type="http://schemas.openxmlformats.org/officeDocument/2006/relationships/notesSlide" Target="../notesSlides/notesSlide12.xml"/><Relationship Id="rId1" Type="http://schemas.openxmlformats.org/officeDocument/2006/relationships/slideLayout" Target="../slideLayouts/slideLayout74.xml"/><Relationship Id="rId5" Type="http://schemas.openxmlformats.org/officeDocument/2006/relationships/image" Target="../media/image158.png"/><Relationship Id="rId4" Type="http://schemas.openxmlformats.org/officeDocument/2006/relationships/image" Target="../media/image157.png"/></Relationships>
</file>

<file path=ppt/slides/_rels/slide13.xml.rels><?xml version="1.0" encoding="UTF-8" standalone="yes"?>
<Relationships xmlns="http://schemas.openxmlformats.org/package/2006/relationships"><Relationship Id="rId3" Type="http://schemas.openxmlformats.org/officeDocument/2006/relationships/image" Target="../media/image156.png"/><Relationship Id="rId2" Type="http://schemas.openxmlformats.org/officeDocument/2006/relationships/notesSlide" Target="../notesSlides/notesSlide13.xml"/><Relationship Id="rId1" Type="http://schemas.openxmlformats.org/officeDocument/2006/relationships/slideLayout" Target="../slideLayouts/slideLayout74.xml"/></Relationships>
</file>

<file path=ppt/slides/_rels/slide14.xml.rels><?xml version="1.0" encoding="UTF-8" standalone="yes"?>
<Relationships xmlns="http://schemas.openxmlformats.org/package/2006/relationships"><Relationship Id="rId3" Type="http://schemas.openxmlformats.org/officeDocument/2006/relationships/image" Target="../media/image159.png"/><Relationship Id="rId2" Type="http://schemas.openxmlformats.org/officeDocument/2006/relationships/notesSlide" Target="../notesSlides/notesSlide14.xml"/><Relationship Id="rId1" Type="http://schemas.openxmlformats.org/officeDocument/2006/relationships/slideLayout" Target="../slideLayouts/slideLayout74.xml"/><Relationship Id="rId5" Type="http://schemas.openxmlformats.org/officeDocument/2006/relationships/image" Target="../media/image161.png"/><Relationship Id="rId4" Type="http://schemas.openxmlformats.org/officeDocument/2006/relationships/image" Target="../media/image160.png"/></Relationships>
</file>

<file path=ppt/slides/_rels/slide15.xml.rels><?xml version="1.0" encoding="UTF-8" standalone="yes"?>
<Relationships xmlns="http://schemas.openxmlformats.org/package/2006/relationships"><Relationship Id="rId3" Type="http://schemas.openxmlformats.org/officeDocument/2006/relationships/image" Target="../media/image153.png"/><Relationship Id="rId2" Type="http://schemas.openxmlformats.org/officeDocument/2006/relationships/notesSlide" Target="../notesSlides/notesSlide15.xml"/><Relationship Id="rId1" Type="http://schemas.openxmlformats.org/officeDocument/2006/relationships/slideLayout" Target="../slideLayouts/slideLayout74.xml"/><Relationship Id="rId4" Type="http://schemas.openxmlformats.org/officeDocument/2006/relationships/image" Target="../media/image154.png"/></Relationships>
</file>

<file path=ppt/slides/_rels/slide16.xml.rels><?xml version="1.0" encoding="UTF-8" standalone="yes"?>
<Relationships xmlns="http://schemas.openxmlformats.org/package/2006/relationships"><Relationship Id="rId3" Type="http://schemas.openxmlformats.org/officeDocument/2006/relationships/hyperlink" Target="https://www.youtube.com/watch?v=RNNa8Kqbabo" TargetMode="External"/><Relationship Id="rId2" Type="http://schemas.openxmlformats.org/officeDocument/2006/relationships/notesSlide" Target="../notesSlides/notesSlide16.xml"/><Relationship Id="rId1" Type="http://schemas.openxmlformats.org/officeDocument/2006/relationships/slideLayout" Target="../slideLayouts/slideLayout7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0.xml"/></Relationships>
</file>

<file path=ppt/slides/_rels/slide18.xml.rels><?xml version="1.0" encoding="UTF-8" standalone="yes"?>
<Relationships xmlns="http://schemas.openxmlformats.org/package/2006/relationships"><Relationship Id="rId3" Type="http://schemas.openxmlformats.org/officeDocument/2006/relationships/hyperlink" Target="mailto:stem@sse.com" TargetMode="External"/><Relationship Id="rId7" Type="http://schemas.openxmlformats.org/officeDocument/2006/relationships/image" Target="../media/image164.png"/><Relationship Id="rId2" Type="http://schemas.openxmlformats.org/officeDocument/2006/relationships/notesSlide" Target="../notesSlides/notesSlide18.xml"/><Relationship Id="rId1" Type="http://schemas.openxmlformats.org/officeDocument/2006/relationships/slideLayout" Target="../slideLayouts/slideLayout88.xml"/><Relationship Id="rId6" Type="http://schemas.openxmlformats.org/officeDocument/2006/relationships/image" Target="../media/image163.png"/><Relationship Id="rId5" Type="http://schemas.openxmlformats.org/officeDocument/2006/relationships/image" Target="../media/image162.png"/><Relationship Id="rId4" Type="http://schemas.openxmlformats.org/officeDocument/2006/relationships/hyperlink" Target="https://forms.office.com/r/KTPNsSxbpC"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notesSlide" Target="../notesSlides/notesSlide3.xml"/><Relationship Id="rId1" Type="http://schemas.openxmlformats.org/officeDocument/2006/relationships/slideLayout" Target="../slideLayouts/slideLayout80.xml"/></Relationships>
</file>

<file path=ppt/slides/_rels/slide4.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notesSlide" Target="../notesSlides/notesSlide4.xml"/><Relationship Id="rId1" Type="http://schemas.openxmlformats.org/officeDocument/2006/relationships/slideLayout" Target="../slideLayouts/slideLayout80.xml"/></Relationships>
</file>

<file path=ppt/slides/_rels/slide5.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notesSlide" Target="../notesSlides/notesSlide5.xml"/><Relationship Id="rId1" Type="http://schemas.openxmlformats.org/officeDocument/2006/relationships/slideLayout" Target="../slideLayouts/slideLayout80.xml"/></Relationships>
</file>

<file path=ppt/slides/_rels/slide6.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6.xml"/><Relationship Id="rId1" Type="http://schemas.openxmlformats.org/officeDocument/2006/relationships/slideLayout" Target="../slideLayouts/slideLayout38.xml"/><Relationship Id="rId5" Type="http://schemas.openxmlformats.org/officeDocument/2006/relationships/image" Target="../media/image141.png"/><Relationship Id="rId4" Type="http://schemas.openxmlformats.org/officeDocument/2006/relationships/image" Target="../media/image140.jpeg"/></Relationships>
</file>

<file path=ppt/slides/_rels/slide7.xml.rels><?xml version="1.0" encoding="UTF-8" standalone="yes"?>
<Relationships xmlns="http://schemas.openxmlformats.org/package/2006/relationships"><Relationship Id="rId8" Type="http://schemas.openxmlformats.org/officeDocument/2006/relationships/image" Target="../media/image147.png"/><Relationship Id="rId3" Type="http://schemas.openxmlformats.org/officeDocument/2006/relationships/image" Target="../media/image142.png"/><Relationship Id="rId7" Type="http://schemas.openxmlformats.org/officeDocument/2006/relationships/image" Target="../media/image146.jpeg"/><Relationship Id="rId2" Type="http://schemas.openxmlformats.org/officeDocument/2006/relationships/notesSlide" Target="../notesSlides/notesSlide7.xml"/><Relationship Id="rId1" Type="http://schemas.openxmlformats.org/officeDocument/2006/relationships/slideLayout" Target="../slideLayouts/slideLayout74.xml"/><Relationship Id="rId6" Type="http://schemas.openxmlformats.org/officeDocument/2006/relationships/image" Target="../media/image145.png"/><Relationship Id="rId5" Type="http://schemas.openxmlformats.org/officeDocument/2006/relationships/image" Target="../media/image144.png"/><Relationship Id="rId10" Type="http://schemas.openxmlformats.org/officeDocument/2006/relationships/image" Target="../media/image149.png"/><Relationship Id="rId4" Type="http://schemas.openxmlformats.org/officeDocument/2006/relationships/image" Target="../media/image143.png"/><Relationship Id="rId9" Type="http://schemas.openxmlformats.org/officeDocument/2006/relationships/image" Target="../media/image148.png"/></Relationships>
</file>

<file path=ppt/slides/_rels/slide8.xml.rels><?xml version="1.0" encoding="UTF-8" standalone="yes"?>
<Relationships xmlns="http://schemas.openxmlformats.org/package/2006/relationships"><Relationship Id="rId3" Type="http://schemas.openxmlformats.org/officeDocument/2006/relationships/image" Target="../media/image150.jpeg"/><Relationship Id="rId2" Type="http://schemas.openxmlformats.org/officeDocument/2006/relationships/notesSlide" Target="../notesSlides/notesSlide8.xml"/><Relationship Id="rId1" Type="http://schemas.openxmlformats.org/officeDocument/2006/relationships/slideLayout" Target="../slideLayouts/slideLayout74.xml"/><Relationship Id="rId5" Type="http://schemas.openxmlformats.org/officeDocument/2006/relationships/image" Target="../media/image152.png"/><Relationship Id="rId4" Type="http://schemas.openxmlformats.org/officeDocument/2006/relationships/image" Target="../media/image151.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543955A5-903B-43AB-94DC-E4E6FCBE8EBD}"/>
              </a:ext>
            </a:extLst>
          </p:cNvPr>
          <p:cNvSpPr>
            <a:spLocks noGrp="1"/>
          </p:cNvSpPr>
          <p:nvPr>
            <p:ph type="body" sz="quarter" idx="15"/>
          </p:nvPr>
        </p:nvSpPr>
        <p:spPr>
          <a:xfrm>
            <a:off x="1118423" y="981642"/>
            <a:ext cx="7953006" cy="921241"/>
          </a:xfrm>
        </p:spPr>
        <p:txBody>
          <a:bodyPr/>
          <a:lstStyle/>
          <a:p>
            <a:r>
              <a:rPr lang="en-GB" dirty="0"/>
              <a:t>STEM EDUCATION PROGRAMME</a:t>
            </a:r>
          </a:p>
          <a:p>
            <a:endParaRPr lang="en-GB" dirty="0"/>
          </a:p>
        </p:txBody>
      </p:sp>
      <p:sp>
        <p:nvSpPr>
          <p:cNvPr id="5" name="TextBox 4">
            <a:extLst>
              <a:ext uri="{FF2B5EF4-FFF2-40B4-BE49-F238E27FC236}">
                <a16:creationId xmlns:a16="http://schemas.microsoft.com/office/drawing/2014/main" id="{6835CABA-D57B-1FDB-0C60-A27BB41829BA}"/>
              </a:ext>
            </a:extLst>
          </p:cNvPr>
          <p:cNvSpPr txBox="1"/>
          <p:nvPr/>
        </p:nvSpPr>
        <p:spPr>
          <a:xfrm>
            <a:off x="1120838" y="2308406"/>
            <a:ext cx="3695002" cy="1200329"/>
          </a:xfrm>
          <a:prstGeom prst="rect">
            <a:avLst/>
          </a:prstGeom>
          <a:solidFill>
            <a:srgbClr val="0097A9"/>
          </a:solidFill>
        </p:spPr>
        <p:txBody>
          <a:bodyPr wrap="square" lIns="91440" tIns="45720" rIns="91440" bIns="4572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600" b="0" i="0" u="none" strike="noStrike" kern="1200" cap="none" spc="0" normalizeH="0" baseline="0" noProof="0" dirty="0">
                <a:ln>
                  <a:noFill/>
                </a:ln>
                <a:solidFill>
                  <a:srgbClr val="FFFFFF"/>
                </a:solidFill>
                <a:effectLst/>
                <a:uLnTx/>
                <a:uFillTx/>
                <a:latin typeface="Arial"/>
                <a:ea typeface="+mn-ea"/>
                <a:cs typeface="Arial"/>
              </a:rPr>
              <a:t>Learning from the Past</a:t>
            </a:r>
            <a:endParaRPr kumimoji="0" lang="en-GB" sz="36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6" name="Text Placeholder 1">
            <a:extLst>
              <a:ext uri="{FF2B5EF4-FFF2-40B4-BE49-F238E27FC236}">
                <a16:creationId xmlns:a16="http://schemas.microsoft.com/office/drawing/2014/main" id="{7946E636-A54D-8354-7B82-AEA5B5F145CF}"/>
              </a:ext>
            </a:extLst>
          </p:cNvPr>
          <p:cNvSpPr>
            <a:spLocks noGrp="1"/>
          </p:cNvSpPr>
          <p:nvPr>
            <p:ph type="body" sz="quarter" idx="18"/>
          </p:nvPr>
        </p:nvSpPr>
        <p:spPr>
          <a:xfrm>
            <a:off x="1117600" y="3856038"/>
            <a:ext cx="4414520" cy="3924300"/>
          </a:xfrm>
        </p:spPr>
        <p:txBody>
          <a:bodyPr>
            <a:normAutofit/>
          </a:bodyPr>
          <a:lstStyle/>
          <a:p>
            <a:r>
              <a:rPr lang="en-GB" sz="2800" b="0" dirty="0">
                <a:latin typeface="Arial"/>
                <a:cs typeface="Arial"/>
              </a:rPr>
              <a:t>Ordering solutions</a:t>
            </a:r>
          </a:p>
          <a:p>
            <a:endParaRPr lang="en-GB" sz="2800" b="0" i="1" dirty="0">
              <a:latin typeface="Arial"/>
              <a:cs typeface="Arial"/>
            </a:endParaRPr>
          </a:p>
          <a:p>
            <a:r>
              <a:rPr lang="en-GB" sz="2800" b="0" i="1" dirty="0">
                <a:latin typeface="Arial"/>
                <a:cs typeface="Arial"/>
              </a:rPr>
              <a:t>LO: To </a:t>
            </a:r>
            <a:r>
              <a:rPr lang="en-GB" sz="2800" i="1" dirty="0">
                <a:latin typeface="Arial"/>
                <a:cs typeface="Arial"/>
              </a:rPr>
              <a:t>explore </a:t>
            </a:r>
            <a:r>
              <a:rPr lang="en-GB" sz="2800" b="0" i="1" dirty="0">
                <a:latin typeface="Arial"/>
                <a:cs typeface="Arial"/>
              </a:rPr>
              <a:t>why technology changes over time.</a:t>
            </a:r>
            <a:endParaRPr lang="en-GB" sz="2000" dirty="0"/>
          </a:p>
          <a:p>
            <a:endParaRPr lang="en-GB" sz="2800" b="0" dirty="0"/>
          </a:p>
        </p:txBody>
      </p:sp>
    </p:spTree>
    <p:extLst>
      <p:ext uri="{BB962C8B-B14F-4D97-AF65-F5344CB8AC3E}">
        <p14:creationId xmlns:p14="http://schemas.microsoft.com/office/powerpoint/2010/main" val="22239759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5D64E553-D433-6C7A-6B41-F9A42BDC3268}"/>
              </a:ext>
            </a:extLst>
          </p:cNvPr>
          <p:cNvSpPr/>
          <p:nvPr/>
        </p:nvSpPr>
        <p:spPr>
          <a:xfrm>
            <a:off x="4177012" y="5882855"/>
            <a:ext cx="9383345" cy="1137602"/>
          </a:xfrm>
          <a:prstGeom prst="rect">
            <a:avLst/>
          </a:prstGeom>
          <a:solidFill>
            <a:srgbClr val="FDE8C3"/>
          </a:solidFill>
          <a:ln>
            <a:solidFill>
              <a:srgbClr val="FDE8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200" b="0" i="0" u="none" strike="noStrike" kern="1200" cap="none" spc="0" normalizeH="0" baseline="0" noProof="0" dirty="0">
                <a:ln>
                  <a:noFill/>
                </a:ln>
                <a:solidFill>
                  <a:srgbClr val="000000"/>
                </a:solidFill>
                <a:effectLst/>
                <a:uLnTx/>
                <a:uFillTx/>
                <a:latin typeface="Arial" panose="020B0604020202020204"/>
                <a:ea typeface="+mn-ea"/>
                <a:cs typeface="+mn-cs"/>
              </a:rPr>
              <a:t>I generate ideas to improve something</a:t>
            </a:r>
          </a:p>
        </p:txBody>
      </p:sp>
      <p:sp>
        <p:nvSpPr>
          <p:cNvPr id="3" name="Slide Number Placeholder 2">
            <a:extLst>
              <a:ext uri="{FF2B5EF4-FFF2-40B4-BE49-F238E27FC236}">
                <a16:creationId xmlns:a16="http://schemas.microsoft.com/office/drawing/2014/main" id="{FA74706A-8558-4B9A-8275-EE0A9FF652C1}"/>
              </a:ext>
            </a:extLst>
          </p:cNvPr>
          <p:cNvSpPr>
            <a:spLocks noGrp="1"/>
          </p:cNvSpPr>
          <p:nvPr>
            <p:ph type="sldNum" sz="quarter" idx="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0FC62D0-A2F2-4BF8-8DAC-E86C11000EC3}" type="slidenum">
              <a:rPr kumimoji="0" lang="en-GB" sz="1600" b="0" i="0" u="none" strike="noStrike" kern="1200" cap="none" spc="0" normalizeH="0" baseline="0" noProof="0" smtClean="0">
                <a:ln>
                  <a:noFill/>
                </a:ln>
                <a:solidFill>
                  <a:srgbClr val="000000">
                    <a:lumMod val="50000"/>
                    <a:lumOff val="50000"/>
                  </a:srgb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a:t>
            </a:fld>
            <a:endParaRPr kumimoji="0" lang="en-GB" sz="1600" b="0" i="0" u="none" strike="noStrike" kern="1200" cap="none" spc="0" normalizeH="0" baseline="0" noProof="0">
              <a:ln>
                <a:noFill/>
              </a:ln>
              <a:solidFill>
                <a:srgbClr val="000000">
                  <a:lumMod val="50000"/>
                  <a:lumOff val="50000"/>
                </a:srgbClr>
              </a:solidFill>
              <a:effectLst/>
              <a:uLnTx/>
              <a:uFillTx/>
              <a:latin typeface="Arial" panose="020B0604020202020204"/>
              <a:ea typeface="+mn-ea"/>
              <a:cs typeface="+mn-cs"/>
            </a:endParaRPr>
          </a:p>
        </p:txBody>
      </p:sp>
      <p:sp>
        <p:nvSpPr>
          <p:cNvPr id="16" name="Rectangle 15">
            <a:extLst>
              <a:ext uri="{FF2B5EF4-FFF2-40B4-BE49-F238E27FC236}">
                <a16:creationId xmlns:a16="http://schemas.microsoft.com/office/drawing/2014/main" id="{2261A202-BCC8-4341-9DB7-43872EF128AA}"/>
              </a:ext>
            </a:extLst>
          </p:cNvPr>
          <p:cNvSpPr/>
          <p:nvPr/>
        </p:nvSpPr>
        <p:spPr>
          <a:xfrm>
            <a:off x="616690" y="491896"/>
            <a:ext cx="15013172" cy="1704437"/>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5000" dirty="0">
                <a:solidFill>
                  <a:srgbClr val="FFFFFF"/>
                </a:solidFill>
                <a:latin typeface="Arial" panose="020B0604020202020204"/>
                <a:ea typeface="+mn-lt"/>
                <a:cs typeface="Arial" panose="020B0604020202020204"/>
              </a:rPr>
              <a:t>Which essential skill does this use</a:t>
            </a:r>
            <a:r>
              <a:rPr kumimoji="0" lang="en-GB" sz="5000" b="0" i="0" u="none" strike="noStrike" kern="1200" cap="none" spc="0" normalizeH="0" baseline="0" noProof="0" dirty="0">
                <a:ln>
                  <a:noFill/>
                </a:ln>
                <a:solidFill>
                  <a:srgbClr val="FFFFFF"/>
                </a:solidFill>
                <a:effectLst/>
                <a:uLnTx/>
                <a:uFillTx/>
                <a:latin typeface="Arial" panose="020B0604020202020204"/>
                <a:ea typeface="+mn-lt"/>
                <a:cs typeface="Arial" panose="020B0604020202020204"/>
              </a:rPr>
              <a:t>?</a:t>
            </a: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Arial" panose="020B0604020202020204"/>
            </a:endParaRPr>
          </a:p>
        </p:txBody>
      </p:sp>
      <p:sp>
        <p:nvSpPr>
          <p:cNvPr id="4" name="Rectangle 3">
            <a:extLst>
              <a:ext uri="{FF2B5EF4-FFF2-40B4-BE49-F238E27FC236}">
                <a16:creationId xmlns:a16="http://schemas.microsoft.com/office/drawing/2014/main" id="{E07E1C15-9B06-DAF5-AD7E-9A9174D0C9DD}"/>
              </a:ext>
            </a:extLst>
          </p:cNvPr>
          <p:cNvSpPr/>
          <p:nvPr/>
        </p:nvSpPr>
        <p:spPr>
          <a:xfrm>
            <a:off x="4177013" y="3122743"/>
            <a:ext cx="9383345" cy="1704437"/>
          </a:xfrm>
          <a:prstGeom prst="rect">
            <a:avLst/>
          </a:prstGeom>
          <a:solidFill>
            <a:srgbClr val="F9C670"/>
          </a:solid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200" b="0" i="0" u="none" strike="noStrike" kern="1200" cap="none" spc="0" normalizeH="0" baseline="0" noProof="0" dirty="0">
                <a:ln>
                  <a:noFill/>
                </a:ln>
                <a:solidFill>
                  <a:srgbClr val="000000"/>
                </a:solidFill>
                <a:effectLst/>
                <a:uLnTx/>
                <a:uFillTx/>
                <a:latin typeface="Arial" panose="020B0604020202020204"/>
                <a:ea typeface="+mn-ea"/>
                <a:cs typeface="+mn-cs"/>
              </a:rPr>
              <a:t>    The use of imagination and the generation of new ideas</a:t>
            </a:r>
          </a:p>
        </p:txBody>
      </p:sp>
      <p:pic>
        <p:nvPicPr>
          <p:cNvPr id="7" name="Picture 6">
            <a:extLst>
              <a:ext uri="{FF2B5EF4-FFF2-40B4-BE49-F238E27FC236}">
                <a16:creationId xmlns:a16="http://schemas.microsoft.com/office/drawing/2014/main" id="{D0765032-E96A-4B46-A447-A380BF748CB1}"/>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834195" y="2392036"/>
            <a:ext cx="3378374" cy="3378374"/>
          </a:xfrm>
          <a:prstGeom prst="rect">
            <a:avLst/>
          </a:prstGeom>
        </p:spPr>
      </p:pic>
      <p:pic>
        <p:nvPicPr>
          <p:cNvPr id="14" name="Picture 13">
            <a:extLst>
              <a:ext uri="{FF2B5EF4-FFF2-40B4-BE49-F238E27FC236}">
                <a16:creationId xmlns:a16="http://schemas.microsoft.com/office/drawing/2014/main" id="{7C2FF70D-D5D5-3E62-8CFC-30E99C7461F5}"/>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2515987" y="5396955"/>
            <a:ext cx="2226134" cy="2208324"/>
          </a:xfrm>
          <a:prstGeom prst="rect">
            <a:avLst/>
          </a:prstGeom>
        </p:spPr>
      </p:pic>
    </p:spTree>
    <p:extLst>
      <p:ext uri="{BB962C8B-B14F-4D97-AF65-F5344CB8AC3E}">
        <p14:creationId xmlns:p14="http://schemas.microsoft.com/office/powerpoint/2010/main" val="2003254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2261A202-BCC8-4341-9DB7-43872EF128AA}"/>
              </a:ext>
            </a:extLst>
          </p:cNvPr>
          <p:cNvSpPr/>
          <p:nvPr/>
        </p:nvSpPr>
        <p:spPr>
          <a:xfrm>
            <a:off x="1843246" y="507135"/>
            <a:ext cx="12536578" cy="1099961"/>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4000" dirty="0">
                <a:solidFill>
                  <a:schemeClr val="bg1"/>
                </a:solidFill>
                <a:ea typeface="+mn-lt"/>
                <a:cs typeface="+mn-lt"/>
              </a:rPr>
              <a:t>D</a:t>
            </a:r>
            <a:r>
              <a:rPr lang="en-GB" sz="4000" dirty="0">
                <a:solidFill>
                  <a:schemeClr val="bg1"/>
                </a:solidFill>
                <a:ea typeface="+mn-lt"/>
                <a:cs typeface="+mn-lt"/>
              </a:rPr>
              <a:t>o together</a:t>
            </a:r>
          </a:p>
        </p:txBody>
      </p:sp>
      <p:pic>
        <p:nvPicPr>
          <p:cNvPr id="3" name="Picture 2">
            <a:extLst>
              <a:ext uri="{FF2B5EF4-FFF2-40B4-BE49-F238E27FC236}">
                <a16:creationId xmlns:a16="http://schemas.microsoft.com/office/drawing/2014/main" id="{3B22D3DF-0796-B70F-2033-70AD496773E7}"/>
              </a:ext>
            </a:extLst>
          </p:cNvPr>
          <p:cNvPicPr>
            <a:picLocks noChangeAspect="1"/>
          </p:cNvPicPr>
          <p:nvPr/>
        </p:nvPicPr>
        <p:blipFill>
          <a:blip r:embed="rId3"/>
          <a:stretch>
            <a:fillRect/>
          </a:stretch>
        </p:blipFill>
        <p:spPr>
          <a:xfrm>
            <a:off x="2117566" y="1678196"/>
            <a:ext cx="11552714" cy="5110680"/>
          </a:xfrm>
          <a:prstGeom prst="rect">
            <a:avLst/>
          </a:prstGeom>
        </p:spPr>
      </p:pic>
      <p:pic>
        <p:nvPicPr>
          <p:cNvPr id="5" name="Picture 4" descr="See the source image">
            <a:extLst>
              <a:ext uri="{FF2B5EF4-FFF2-40B4-BE49-F238E27FC236}">
                <a16:creationId xmlns:a16="http://schemas.microsoft.com/office/drawing/2014/main" id="{027F416B-A064-69EC-760E-01BF55B67581}"/>
              </a:ext>
            </a:extLst>
          </p:cNvPr>
          <p:cNvPicPr>
            <a:picLocks noChangeAspect="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7364233" y="6788876"/>
            <a:ext cx="2257425" cy="2239010"/>
          </a:xfrm>
          <a:prstGeom prst="rect">
            <a:avLst/>
          </a:prstGeom>
          <a:noFill/>
          <a:ln>
            <a:noFill/>
          </a:ln>
        </p:spPr>
      </p:pic>
      <p:pic>
        <p:nvPicPr>
          <p:cNvPr id="6" name="Picture 5" descr="See the source image">
            <a:extLst>
              <a:ext uri="{FF2B5EF4-FFF2-40B4-BE49-F238E27FC236}">
                <a16:creationId xmlns:a16="http://schemas.microsoft.com/office/drawing/2014/main" id="{941568B6-7800-9C38-8938-1FC7E9F2E122}"/>
              </a:ext>
            </a:extLst>
          </p:cNvPr>
          <p:cNvPicPr>
            <a:picLocks noChangeAspect="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3639175" y="6849110"/>
            <a:ext cx="2203450" cy="2294890"/>
          </a:xfrm>
          <a:prstGeom prst="rect">
            <a:avLst/>
          </a:prstGeom>
          <a:noFill/>
          <a:ln>
            <a:noFill/>
          </a:ln>
        </p:spPr>
      </p:pic>
      <p:pic>
        <p:nvPicPr>
          <p:cNvPr id="7" name="Picture 6">
            <a:extLst>
              <a:ext uri="{FF2B5EF4-FFF2-40B4-BE49-F238E27FC236}">
                <a16:creationId xmlns:a16="http://schemas.microsoft.com/office/drawing/2014/main" id="{D3F28A04-FB23-781E-A155-F1881D38C233}"/>
              </a:ext>
            </a:extLst>
          </p:cNvPr>
          <p:cNvPicPr>
            <a:picLocks noChangeAspect="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10984382" y="6855024"/>
            <a:ext cx="2472537" cy="2198033"/>
          </a:xfrm>
          <a:prstGeom prst="rect">
            <a:avLst/>
          </a:prstGeom>
          <a:noFill/>
        </p:spPr>
      </p:pic>
    </p:spTree>
    <p:extLst>
      <p:ext uri="{BB962C8B-B14F-4D97-AF65-F5344CB8AC3E}">
        <p14:creationId xmlns:p14="http://schemas.microsoft.com/office/powerpoint/2010/main" val="17475510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2261A202-BCC8-4341-9DB7-43872EF128AA}"/>
              </a:ext>
            </a:extLst>
          </p:cNvPr>
          <p:cNvSpPr/>
          <p:nvPr/>
        </p:nvSpPr>
        <p:spPr>
          <a:xfrm>
            <a:off x="1843246" y="507135"/>
            <a:ext cx="12536578" cy="1099961"/>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4000" dirty="0">
                <a:solidFill>
                  <a:schemeClr val="bg1"/>
                </a:solidFill>
                <a:ea typeface="+mn-lt"/>
                <a:cs typeface="+mn-lt"/>
              </a:rPr>
              <a:t>Pupil </a:t>
            </a:r>
            <a:r>
              <a:rPr lang="en-US" sz="4000" dirty="0" err="1">
                <a:solidFill>
                  <a:schemeClr val="bg1"/>
                </a:solidFill>
                <a:ea typeface="+mn-lt"/>
                <a:cs typeface="+mn-lt"/>
              </a:rPr>
              <a:t>practise</a:t>
            </a:r>
            <a:endParaRPr lang="en-GB" sz="4000" dirty="0">
              <a:solidFill>
                <a:schemeClr val="bg1"/>
              </a:solidFill>
              <a:ea typeface="+mn-lt"/>
              <a:cs typeface="+mn-lt"/>
            </a:endParaRPr>
          </a:p>
        </p:txBody>
      </p:sp>
      <p:pic>
        <p:nvPicPr>
          <p:cNvPr id="3" name="Picture 2">
            <a:extLst>
              <a:ext uri="{FF2B5EF4-FFF2-40B4-BE49-F238E27FC236}">
                <a16:creationId xmlns:a16="http://schemas.microsoft.com/office/drawing/2014/main" id="{AE213415-535A-9A47-E58E-3D003C7CC80D}"/>
              </a:ext>
            </a:extLst>
          </p:cNvPr>
          <p:cNvPicPr>
            <a:picLocks noChangeAspect="1"/>
          </p:cNvPicPr>
          <p:nvPr/>
        </p:nvPicPr>
        <p:blipFill>
          <a:blip r:embed="rId3"/>
          <a:stretch>
            <a:fillRect/>
          </a:stretch>
        </p:blipFill>
        <p:spPr>
          <a:xfrm>
            <a:off x="904072" y="1817203"/>
            <a:ext cx="5968219" cy="5909477"/>
          </a:xfrm>
          <a:prstGeom prst="rect">
            <a:avLst/>
          </a:prstGeom>
        </p:spPr>
      </p:pic>
      <p:pic>
        <p:nvPicPr>
          <p:cNvPr id="6" name="Picture 5">
            <a:extLst>
              <a:ext uri="{FF2B5EF4-FFF2-40B4-BE49-F238E27FC236}">
                <a16:creationId xmlns:a16="http://schemas.microsoft.com/office/drawing/2014/main" id="{25004D71-3D54-8DA5-6F5A-4EA35574C849}"/>
              </a:ext>
            </a:extLst>
          </p:cNvPr>
          <p:cNvPicPr>
            <a:picLocks noChangeAspect="1"/>
          </p:cNvPicPr>
          <p:nvPr/>
        </p:nvPicPr>
        <p:blipFill>
          <a:blip r:embed="rId4"/>
          <a:stretch>
            <a:fillRect/>
          </a:stretch>
        </p:blipFill>
        <p:spPr>
          <a:xfrm>
            <a:off x="8128000" y="1817203"/>
            <a:ext cx="4963160" cy="7229358"/>
          </a:xfrm>
          <a:prstGeom prst="rect">
            <a:avLst/>
          </a:prstGeom>
        </p:spPr>
      </p:pic>
      <p:pic>
        <p:nvPicPr>
          <p:cNvPr id="2" name="Picture 1">
            <a:extLst>
              <a:ext uri="{FF2B5EF4-FFF2-40B4-BE49-F238E27FC236}">
                <a16:creationId xmlns:a16="http://schemas.microsoft.com/office/drawing/2014/main" id="{414B5ACA-8CB3-C568-4378-67A56F164EC1}"/>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13441441" y="-148856"/>
            <a:ext cx="2814559" cy="2814559"/>
          </a:xfrm>
          <a:prstGeom prst="rect">
            <a:avLst/>
          </a:prstGeom>
        </p:spPr>
      </p:pic>
    </p:spTree>
    <p:extLst>
      <p:ext uri="{BB962C8B-B14F-4D97-AF65-F5344CB8AC3E}">
        <p14:creationId xmlns:p14="http://schemas.microsoft.com/office/powerpoint/2010/main" val="21407523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2261A202-BCC8-4341-9DB7-43872EF128AA}"/>
              </a:ext>
            </a:extLst>
          </p:cNvPr>
          <p:cNvSpPr/>
          <p:nvPr/>
        </p:nvSpPr>
        <p:spPr>
          <a:xfrm>
            <a:off x="1843246" y="507135"/>
            <a:ext cx="12536578" cy="1099961"/>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4000" dirty="0">
                <a:solidFill>
                  <a:schemeClr val="bg1"/>
                </a:solidFill>
                <a:ea typeface="+mn-lt"/>
                <a:cs typeface="+mn-lt"/>
              </a:rPr>
              <a:t>Review of learning…</a:t>
            </a:r>
            <a:endParaRPr lang="en-GB" sz="4000" dirty="0">
              <a:solidFill>
                <a:schemeClr val="bg1"/>
              </a:solidFill>
              <a:ea typeface="+mn-lt"/>
              <a:cs typeface="+mn-lt"/>
            </a:endParaRPr>
          </a:p>
        </p:txBody>
      </p:sp>
      <p:sp>
        <p:nvSpPr>
          <p:cNvPr id="7" name="Content Placeholder 2">
            <a:extLst>
              <a:ext uri="{FF2B5EF4-FFF2-40B4-BE49-F238E27FC236}">
                <a16:creationId xmlns:a16="http://schemas.microsoft.com/office/drawing/2014/main" id="{9CB4DD81-0F6F-4984-B1B6-2AF32390D71A}"/>
              </a:ext>
            </a:extLst>
          </p:cNvPr>
          <p:cNvSpPr txBox="1">
            <a:spLocks/>
          </p:cNvSpPr>
          <p:nvPr/>
        </p:nvSpPr>
        <p:spPr>
          <a:xfrm>
            <a:off x="1219200" y="2163434"/>
            <a:ext cx="13817600" cy="5688013"/>
          </a:xfrm>
          <a:custGeom>
            <a:avLst/>
            <a:gdLst>
              <a:gd name="connsiteX0" fmla="*/ 0 w 14020800"/>
              <a:gd name="connsiteY0" fmla="*/ 0 h 6480175"/>
              <a:gd name="connsiteX1" fmla="*/ 14020800 w 14020800"/>
              <a:gd name="connsiteY1" fmla="*/ 0 h 6480175"/>
              <a:gd name="connsiteX2" fmla="*/ 14020800 w 14020800"/>
              <a:gd name="connsiteY2" fmla="*/ 6480175 h 6480175"/>
              <a:gd name="connsiteX3" fmla="*/ 1069350 w 14020800"/>
              <a:gd name="connsiteY3" fmla="*/ 6480175 h 6480175"/>
              <a:gd name="connsiteX4" fmla="*/ 969704 w 14020800"/>
              <a:gd name="connsiteY4" fmla="*/ 6475144 h 6480175"/>
              <a:gd name="connsiteX5" fmla="*/ 0 w 14020800"/>
              <a:gd name="connsiteY5" fmla="*/ 5400578 h 6480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20800" h="6480175">
                <a:moveTo>
                  <a:pt x="0" y="0"/>
                </a:moveTo>
                <a:lnTo>
                  <a:pt x="14020800" y="0"/>
                </a:lnTo>
                <a:lnTo>
                  <a:pt x="14020800" y="6480175"/>
                </a:lnTo>
                <a:lnTo>
                  <a:pt x="1069350" y="6480175"/>
                </a:lnTo>
                <a:lnTo>
                  <a:pt x="969704" y="6475144"/>
                </a:lnTo>
                <a:cubicBezTo>
                  <a:pt x="425036" y="6419830"/>
                  <a:pt x="0" y="5959840"/>
                  <a:pt x="0" y="5400578"/>
                </a:cubicBezTo>
                <a:close/>
              </a:path>
            </a:pathLst>
          </a:custGeom>
        </p:spPr>
        <p:txBody>
          <a:bodyPr vert="horz" wrap="square" lIns="91440" tIns="45720" rIns="91440" bIns="45720" rtlCol="0">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6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endParaRPr lang="en-GB" sz="6000" dirty="0">
              <a:latin typeface="Arial" panose="020B0604020202020204" pitchFamily="34" charset="0"/>
              <a:ea typeface="Times New Roman" panose="02020603050405020304" pitchFamily="18" charset="0"/>
              <a:cs typeface="Calibri" panose="020F0502020204030204" pitchFamily="34" charset="0"/>
            </a:endParaRPr>
          </a:p>
        </p:txBody>
      </p:sp>
      <p:pic>
        <p:nvPicPr>
          <p:cNvPr id="4" name="Picture 3">
            <a:extLst>
              <a:ext uri="{FF2B5EF4-FFF2-40B4-BE49-F238E27FC236}">
                <a16:creationId xmlns:a16="http://schemas.microsoft.com/office/drawing/2014/main" id="{03F73C32-13A1-910A-9882-2A720CBF3877}"/>
              </a:ext>
            </a:extLst>
          </p:cNvPr>
          <p:cNvPicPr>
            <a:picLocks noChangeAspect="1"/>
          </p:cNvPicPr>
          <p:nvPr/>
        </p:nvPicPr>
        <p:blipFill>
          <a:blip r:embed="rId3"/>
          <a:stretch>
            <a:fillRect/>
          </a:stretch>
        </p:blipFill>
        <p:spPr>
          <a:xfrm>
            <a:off x="3830152" y="1655663"/>
            <a:ext cx="7508408" cy="7434507"/>
          </a:xfrm>
          <a:prstGeom prst="rect">
            <a:avLst/>
          </a:prstGeom>
        </p:spPr>
      </p:pic>
    </p:spTree>
    <p:extLst>
      <p:ext uri="{BB962C8B-B14F-4D97-AF65-F5344CB8AC3E}">
        <p14:creationId xmlns:p14="http://schemas.microsoft.com/office/powerpoint/2010/main" val="30140987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2261A202-BCC8-4341-9DB7-43872EF128AA}"/>
              </a:ext>
            </a:extLst>
          </p:cNvPr>
          <p:cNvSpPr/>
          <p:nvPr/>
        </p:nvSpPr>
        <p:spPr>
          <a:xfrm>
            <a:off x="1843246" y="507135"/>
            <a:ext cx="12536578" cy="1099961"/>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4000" dirty="0">
                <a:solidFill>
                  <a:schemeClr val="bg1"/>
                </a:solidFill>
                <a:ea typeface="+mn-lt"/>
                <a:cs typeface="+mn-lt"/>
              </a:rPr>
              <a:t>Review of learning…</a:t>
            </a:r>
            <a:endParaRPr lang="en-GB" sz="4000" dirty="0">
              <a:solidFill>
                <a:schemeClr val="bg1"/>
              </a:solidFill>
              <a:ea typeface="+mn-lt"/>
              <a:cs typeface="+mn-lt"/>
            </a:endParaRPr>
          </a:p>
        </p:txBody>
      </p:sp>
      <p:sp>
        <p:nvSpPr>
          <p:cNvPr id="7" name="Content Placeholder 2">
            <a:extLst>
              <a:ext uri="{FF2B5EF4-FFF2-40B4-BE49-F238E27FC236}">
                <a16:creationId xmlns:a16="http://schemas.microsoft.com/office/drawing/2014/main" id="{9CB4DD81-0F6F-4984-B1B6-2AF32390D71A}"/>
              </a:ext>
            </a:extLst>
          </p:cNvPr>
          <p:cNvSpPr txBox="1">
            <a:spLocks/>
          </p:cNvSpPr>
          <p:nvPr/>
        </p:nvSpPr>
        <p:spPr>
          <a:xfrm>
            <a:off x="1219200" y="2163434"/>
            <a:ext cx="13817600" cy="5688013"/>
          </a:xfrm>
          <a:custGeom>
            <a:avLst/>
            <a:gdLst>
              <a:gd name="connsiteX0" fmla="*/ 0 w 14020800"/>
              <a:gd name="connsiteY0" fmla="*/ 0 h 6480175"/>
              <a:gd name="connsiteX1" fmla="*/ 14020800 w 14020800"/>
              <a:gd name="connsiteY1" fmla="*/ 0 h 6480175"/>
              <a:gd name="connsiteX2" fmla="*/ 14020800 w 14020800"/>
              <a:gd name="connsiteY2" fmla="*/ 6480175 h 6480175"/>
              <a:gd name="connsiteX3" fmla="*/ 1069350 w 14020800"/>
              <a:gd name="connsiteY3" fmla="*/ 6480175 h 6480175"/>
              <a:gd name="connsiteX4" fmla="*/ 969704 w 14020800"/>
              <a:gd name="connsiteY4" fmla="*/ 6475144 h 6480175"/>
              <a:gd name="connsiteX5" fmla="*/ 0 w 14020800"/>
              <a:gd name="connsiteY5" fmla="*/ 5400578 h 6480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20800" h="6480175">
                <a:moveTo>
                  <a:pt x="0" y="0"/>
                </a:moveTo>
                <a:lnTo>
                  <a:pt x="14020800" y="0"/>
                </a:lnTo>
                <a:lnTo>
                  <a:pt x="14020800" y="6480175"/>
                </a:lnTo>
                <a:lnTo>
                  <a:pt x="1069350" y="6480175"/>
                </a:lnTo>
                <a:lnTo>
                  <a:pt x="969704" y="6475144"/>
                </a:lnTo>
                <a:cubicBezTo>
                  <a:pt x="425036" y="6419830"/>
                  <a:pt x="0" y="5959840"/>
                  <a:pt x="0" y="5400578"/>
                </a:cubicBezTo>
                <a:close/>
              </a:path>
            </a:pathLst>
          </a:custGeom>
        </p:spPr>
        <p:txBody>
          <a:bodyPr vert="horz" wrap="square" lIns="91440" tIns="45720" rIns="91440" bIns="45720" rtlCol="0">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6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endParaRPr lang="en-GB" sz="6000" dirty="0">
              <a:latin typeface="Arial" panose="020B0604020202020204" pitchFamily="34" charset="0"/>
              <a:ea typeface="Times New Roman" panose="02020603050405020304" pitchFamily="18" charset="0"/>
              <a:cs typeface="Calibri" panose="020F0502020204030204" pitchFamily="34" charset="0"/>
            </a:endParaRPr>
          </a:p>
        </p:txBody>
      </p:sp>
      <p:sp>
        <p:nvSpPr>
          <p:cNvPr id="4" name="Rectangle 3">
            <a:extLst>
              <a:ext uri="{FF2B5EF4-FFF2-40B4-BE49-F238E27FC236}">
                <a16:creationId xmlns:a16="http://schemas.microsoft.com/office/drawing/2014/main" id="{EA5121F9-92B9-7BD4-6CD6-C8773BEEDC46}"/>
              </a:ext>
            </a:extLst>
          </p:cNvPr>
          <p:cNvSpPr/>
          <p:nvPr/>
        </p:nvSpPr>
        <p:spPr>
          <a:xfrm>
            <a:off x="3138804" y="3751897"/>
            <a:ext cx="2519680" cy="2519680"/>
          </a:xfrm>
          <a:prstGeom prst="rect">
            <a:avLst/>
          </a:prstGeom>
          <a:noFill/>
          <a:ln w="38100" cap="flat" cmpd="sng" algn="ctr">
            <a:solidFill>
              <a:srgbClr val="33CCCC"/>
            </a:solidFill>
            <a:prstDash val="sysDot"/>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5" name="Rectangle 4">
            <a:extLst>
              <a:ext uri="{FF2B5EF4-FFF2-40B4-BE49-F238E27FC236}">
                <a16:creationId xmlns:a16="http://schemas.microsoft.com/office/drawing/2014/main" id="{D3A06B12-CD46-9A3E-330B-EFC7A9A44293}"/>
              </a:ext>
            </a:extLst>
          </p:cNvPr>
          <p:cNvSpPr/>
          <p:nvPr/>
        </p:nvSpPr>
        <p:spPr>
          <a:xfrm>
            <a:off x="6770369" y="3767772"/>
            <a:ext cx="2519680" cy="2519680"/>
          </a:xfrm>
          <a:prstGeom prst="rect">
            <a:avLst/>
          </a:prstGeom>
          <a:noFill/>
          <a:ln w="38100" cap="flat" cmpd="sng" algn="ctr">
            <a:solidFill>
              <a:srgbClr val="33CCCC"/>
            </a:solidFill>
            <a:prstDash val="sysDot"/>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6" name="Rectangle 5">
            <a:extLst>
              <a:ext uri="{FF2B5EF4-FFF2-40B4-BE49-F238E27FC236}">
                <a16:creationId xmlns:a16="http://schemas.microsoft.com/office/drawing/2014/main" id="{A8E3BB19-5610-A309-E850-979C577317E3}"/>
              </a:ext>
            </a:extLst>
          </p:cNvPr>
          <p:cNvSpPr/>
          <p:nvPr/>
        </p:nvSpPr>
        <p:spPr>
          <a:xfrm>
            <a:off x="10340339" y="3765232"/>
            <a:ext cx="2519680" cy="2519680"/>
          </a:xfrm>
          <a:prstGeom prst="rect">
            <a:avLst/>
          </a:prstGeom>
          <a:noFill/>
          <a:ln w="38100" cap="flat" cmpd="sng" algn="ctr">
            <a:solidFill>
              <a:srgbClr val="33CCCC"/>
            </a:solidFill>
            <a:prstDash val="sysDot"/>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8" name="Arrow: Right 7">
            <a:extLst>
              <a:ext uri="{FF2B5EF4-FFF2-40B4-BE49-F238E27FC236}">
                <a16:creationId xmlns:a16="http://schemas.microsoft.com/office/drawing/2014/main" id="{501B1B67-AE5D-1080-BBF8-97B92D415E65}"/>
              </a:ext>
            </a:extLst>
          </p:cNvPr>
          <p:cNvSpPr/>
          <p:nvPr/>
        </p:nvSpPr>
        <p:spPr>
          <a:xfrm>
            <a:off x="5781674" y="4922837"/>
            <a:ext cx="890905" cy="421640"/>
          </a:xfrm>
          <a:prstGeom prst="rightArrow">
            <a:avLst/>
          </a:prstGeom>
          <a:solidFill>
            <a:srgbClr val="33CCCC"/>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9" name="Arrow: Right 8">
            <a:extLst>
              <a:ext uri="{FF2B5EF4-FFF2-40B4-BE49-F238E27FC236}">
                <a16:creationId xmlns:a16="http://schemas.microsoft.com/office/drawing/2014/main" id="{A849763F-DAC1-A9A1-A98F-B600C1DF89C2}"/>
              </a:ext>
            </a:extLst>
          </p:cNvPr>
          <p:cNvSpPr/>
          <p:nvPr/>
        </p:nvSpPr>
        <p:spPr>
          <a:xfrm>
            <a:off x="9380219" y="4952047"/>
            <a:ext cx="890905" cy="421640"/>
          </a:xfrm>
          <a:prstGeom prst="rightArrow">
            <a:avLst/>
          </a:prstGeom>
          <a:solidFill>
            <a:srgbClr val="33CCCC"/>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0" name="Rectangle 9">
            <a:extLst>
              <a:ext uri="{FF2B5EF4-FFF2-40B4-BE49-F238E27FC236}">
                <a16:creationId xmlns:a16="http://schemas.microsoft.com/office/drawing/2014/main" id="{1C3D7EA2-2197-9505-3CC2-E706A05FC4F8}"/>
              </a:ext>
            </a:extLst>
          </p:cNvPr>
          <p:cNvSpPr/>
          <p:nvPr/>
        </p:nvSpPr>
        <p:spPr>
          <a:xfrm>
            <a:off x="3872864" y="6591617"/>
            <a:ext cx="8409305" cy="1372235"/>
          </a:xfrm>
          <a:prstGeom prst="rect">
            <a:avLst/>
          </a:prstGeom>
          <a:noFill/>
          <a:ln w="38100" cap="flat" cmpd="sng" algn="ctr">
            <a:solidFill>
              <a:srgbClr val="33CCCC"/>
            </a:solidFill>
            <a:prstDash val="sysDot"/>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20000"/>
              </a:lnSpc>
              <a:spcAft>
                <a:spcPts val="600"/>
              </a:spcAft>
            </a:pPr>
            <a:r>
              <a:rPr lang="en-US" sz="3600">
                <a:effectLst/>
                <a:latin typeface="Arial" panose="020B0604020202020204" pitchFamily="34" charset="0"/>
                <a:ea typeface="Calibri" panose="020F0502020204030204" pitchFamily="34" charset="0"/>
                <a:cs typeface="Times New Roman" panose="02020603050405020304" pitchFamily="18" charset="0"/>
              </a:rPr>
              <a:t>________________________________________________________________</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2" name="Picture 1">
            <a:extLst>
              <a:ext uri="{FF2B5EF4-FFF2-40B4-BE49-F238E27FC236}">
                <a16:creationId xmlns:a16="http://schemas.microsoft.com/office/drawing/2014/main" id="{A6D3572D-04E9-2A7D-B32E-A009E4F09D3B}"/>
              </a:ext>
            </a:extLst>
          </p:cNvPr>
          <p:cNvPicPr>
            <a:picLocks noChangeAspect="1"/>
          </p:cNvPicPr>
          <p:nvPr/>
        </p:nvPicPr>
        <p:blipFill>
          <a:blip r:embed="rId3"/>
          <a:stretch>
            <a:fillRect/>
          </a:stretch>
        </p:blipFill>
        <p:spPr>
          <a:xfrm>
            <a:off x="189862" y="4179014"/>
            <a:ext cx="2392999" cy="2330925"/>
          </a:xfrm>
          <a:prstGeom prst="rect">
            <a:avLst/>
          </a:prstGeom>
        </p:spPr>
      </p:pic>
      <p:pic>
        <p:nvPicPr>
          <p:cNvPr id="3" name="Picture 2">
            <a:extLst>
              <a:ext uri="{FF2B5EF4-FFF2-40B4-BE49-F238E27FC236}">
                <a16:creationId xmlns:a16="http://schemas.microsoft.com/office/drawing/2014/main" id="{8835F4E3-0675-615A-7B11-68E83AD52A7F}"/>
              </a:ext>
            </a:extLst>
          </p:cNvPr>
          <p:cNvPicPr>
            <a:picLocks noChangeAspect="1"/>
          </p:cNvPicPr>
          <p:nvPr/>
        </p:nvPicPr>
        <p:blipFill>
          <a:blip r:embed="rId4"/>
          <a:stretch>
            <a:fillRect/>
          </a:stretch>
        </p:blipFill>
        <p:spPr>
          <a:xfrm>
            <a:off x="189861" y="1672043"/>
            <a:ext cx="2392999" cy="2330925"/>
          </a:xfrm>
          <a:prstGeom prst="rect">
            <a:avLst/>
          </a:prstGeom>
        </p:spPr>
      </p:pic>
      <p:pic>
        <p:nvPicPr>
          <p:cNvPr id="12" name="Picture 11">
            <a:extLst>
              <a:ext uri="{FF2B5EF4-FFF2-40B4-BE49-F238E27FC236}">
                <a16:creationId xmlns:a16="http://schemas.microsoft.com/office/drawing/2014/main" id="{D59EC8E6-0DE7-DD44-63D7-3765CAFD9390}"/>
              </a:ext>
            </a:extLst>
          </p:cNvPr>
          <p:cNvPicPr>
            <a:picLocks noChangeAspect="1"/>
          </p:cNvPicPr>
          <p:nvPr/>
        </p:nvPicPr>
        <p:blipFill>
          <a:blip r:embed="rId5"/>
          <a:stretch>
            <a:fillRect/>
          </a:stretch>
        </p:blipFill>
        <p:spPr>
          <a:xfrm>
            <a:off x="189861" y="6685984"/>
            <a:ext cx="2392999" cy="2330925"/>
          </a:xfrm>
          <a:prstGeom prst="rect">
            <a:avLst/>
          </a:prstGeom>
        </p:spPr>
      </p:pic>
    </p:spTree>
    <p:extLst>
      <p:ext uri="{BB962C8B-B14F-4D97-AF65-F5344CB8AC3E}">
        <p14:creationId xmlns:p14="http://schemas.microsoft.com/office/powerpoint/2010/main" val="26541225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5D64E553-D433-6C7A-6B41-F9A42BDC3268}"/>
              </a:ext>
            </a:extLst>
          </p:cNvPr>
          <p:cNvSpPr/>
          <p:nvPr/>
        </p:nvSpPr>
        <p:spPr>
          <a:xfrm>
            <a:off x="4418560" y="2971668"/>
            <a:ext cx="8361775" cy="4170244"/>
          </a:xfrm>
          <a:prstGeom prst="rect">
            <a:avLst/>
          </a:prstGeom>
          <a:solidFill>
            <a:srgbClr val="FCE5D8"/>
          </a:solidFill>
          <a:ln>
            <a:solidFill>
              <a:srgbClr val="FCE5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l" defTabSz="914400" rtl="0" eaLnBrk="1" fontAlgn="auto" latinLnBrk="0" hangingPunct="1">
              <a:spcBef>
                <a:spcPts val="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srgbClr val="000000"/>
                </a:solidFill>
                <a:effectLst/>
                <a:uLnTx/>
                <a:uFillTx/>
                <a:latin typeface="Arial"/>
                <a:ea typeface="+mn-ea"/>
                <a:cs typeface="+mn-cs"/>
              </a:rPr>
              <a:t>What problems are SSE trying to solve?</a:t>
            </a:r>
          </a:p>
          <a:p>
            <a:pPr marL="285750" marR="0" lvl="0" indent="-285750" algn="l" defTabSz="914400" rtl="0" eaLnBrk="1" fontAlgn="auto" latinLnBrk="0" hangingPunct="1">
              <a:spcBef>
                <a:spcPts val="0"/>
              </a:spcBef>
              <a:spcAft>
                <a:spcPts val="0"/>
              </a:spcAft>
              <a:buClrTx/>
              <a:buSzTx/>
              <a:buFont typeface="Arial" panose="020B0604020202020204" pitchFamily="34" charset="0"/>
              <a:buChar char="•"/>
              <a:tabLst/>
              <a:defRPr/>
            </a:pPr>
            <a:endParaRPr kumimoji="0" lang="en-US" sz="3200" b="0" i="0" u="none" strike="noStrike" kern="1200" cap="none" spc="0" normalizeH="0" baseline="0" noProof="0" dirty="0">
              <a:ln>
                <a:noFill/>
              </a:ln>
              <a:solidFill>
                <a:srgbClr val="000000"/>
              </a:solidFill>
              <a:effectLst/>
              <a:uLnTx/>
              <a:uFillTx/>
              <a:latin typeface="Arial"/>
              <a:ea typeface="+mn-ea"/>
              <a:cs typeface="+mn-cs"/>
            </a:endParaRPr>
          </a:p>
          <a:p>
            <a:pPr marL="285750" marR="0" lvl="0" indent="-285750" algn="l" defTabSz="914400" rtl="0" eaLnBrk="1" fontAlgn="auto" latinLnBrk="0" hangingPunct="1">
              <a:spcBef>
                <a:spcPts val="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srgbClr val="000000"/>
                </a:solidFill>
                <a:effectLst/>
                <a:uLnTx/>
                <a:uFillTx/>
                <a:latin typeface="Arial"/>
                <a:ea typeface="+mn-ea"/>
                <a:cs typeface="+mn-cs"/>
              </a:rPr>
              <a:t>How can Creativity be used to solve these types problems?</a:t>
            </a:r>
          </a:p>
        </p:txBody>
      </p:sp>
      <p:sp>
        <p:nvSpPr>
          <p:cNvPr id="3" name="Slide Number Placeholder 2">
            <a:extLst>
              <a:ext uri="{FF2B5EF4-FFF2-40B4-BE49-F238E27FC236}">
                <a16:creationId xmlns:a16="http://schemas.microsoft.com/office/drawing/2014/main" id="{FA74706A-8558-4B9A-8275-EE0A9FF652C1}"/>
              </a:ext>
            </a:extLst>
          </p:cNvPr>
          <p:cNvSpPr>
            <a:spLocks noGrp="1"/>
          </p:cNvSpPr>
          <p:nvPr>
            <p:ph type="sldNum" sz="quarter" idx="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0FC62D0-A2F2-4BF8-8DAC-E86C11000EC3}" type="slidenum">
              <a:rPr kumimoji="0" lang="en-GB" sz="1600" b="0" i="0" u="none" strike="noStrike" kern="1200" cap="none" spc="0" normalizeH="0" baseline="0" noProof="0" smtClean="0">
                <a:ln>
                  <a:noFill/>
                </a:ln>
                <a:solidFill>
                  <a:srgbClr val="000000">
                    <a:lumMod val="50000"/>
                    <a:lumOff val="50000"/>
                  </a:srgb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15</a:t>
            </a:fld>
            <a:endParaRPr kumimoji="0" lang="en-GB" sz="1600" b="0" i="0" u="none" strike="noStrike" kern="1200" cap="none" spc="0" normalizeH="0" baseline="0" noProof="0">
              <a:ln>
                <a:noFill/>
              </a:ln>
              <a:solidFill>
                <a:srgbClr val="000000">
                  <a:lumMod val="50000"/>
                  <a:lumOff val="50000"/>
                </a:srgbClr>
              </a:solidFill>
              <a:effectLst/>
              <a:uLnTx/>
              <a:uFillTx/>
              <a:latin typeface="Arial" panose="020B0604020202020204"/>
              <a:ea typeface="+mn-ea"/>
              <a:cs typeface="+mn-cs"/>
            </a:endParaRPr>
          </a:p>
        </p:txBody>
      </p:sp>
      <p:sp>
        <p:nvSpPr>
          <p:cNvPr id="16" name="Rectangle 15">
            <a:extLst>
              <a:ext uri="{FF2B5EF4-FFF2-40B4-BE49-F238E27FC236}">
                <a16:creationId xmlns:a16="http://schemas.microsoft.com/office/drawing/2014/main" id="{2261A202-BCC8-4341-9DB7-43872EF128AA}"/>
              </a:ext>
            </a:extLst>
          </p:cNvPr>
          <p:cNvSpPr/>
          <p:nvPr/>
        </p:nvSpPr>
        <p:spPr>
          <a:xfrm>
            <a:off x="616690" y="491896"/>
            <a:ext cx="15013172" cy="1704437"/>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5000" dirty="0">
                <a:solidFill>
                  <a:srgbClr val="FFFFFF"/>
                </a:solidFill>
                <a:latin typeface="Arial" panose="020B0604020202020204"/>
                <a:ea typeface="+mn-lt"/>
                <a:cs typeface="Arial" panose="020B0604020202020204"/>
              </a:rPr>
              <a:t>Creativity skills in action:</a:t>
            </a: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Arial" panose="020B0604020202020204"/>
            </a:endParaRPr>
          </a:p>
        </p:txBody>
      </p:sp>
      <p:pic>
        <p:nvPicPr>
          <p:cNvPr id="4" name="Picture 3">
            <a:extLst>
              <a:ext uri="{FF2B5EF4-FFF2-40B4-BE49-F238E27FC236}">
                <a16:creationId xmlns:a16="http://schemas.microsoft.com/office/drawing/2014/main" id="{A1D857C5-664C-185C-FD18-F54D03F74E84}"/>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384169" y="2484492"/>
            <a:ext cx="3378374" cy="3378374"/>
          </a:xfrm>
          <a:prstGeom prst="rect">
            <a:avLst/>
          </a:prstGeom>
        </p:spPr>
      </p:pic>
      <p:pic>
        <p:nvPicPr>
          <p:cNvPr id="5" name="Picture 4">
            <a:extLst>
              <a:ext uri="{FF2B5EF4-FFF2-40B4-BE49-F238E27FC236}">
                <a16:creationId xmlns:a16="http://schemas.microsoft.com/office/drawing/2014/main" id="{CF9047E7-51DB-3900-C0DB-8FA1C63920BD}"/>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661366" y="4408612"/>
            <a:ext cx="2226134" cy="2208324"/>
          </a:xfrm>
          <a:prstGeom prst="rect">
            <a:avLst/>
          </a:prstGeom>
        </p:spPr>
      </p:pic>
    </p:spTree>
    <p:extLst>
      <p:ext uri="{BB962C8B-B14F-4D97-AF65-F5344CB8AC3E}">
        <p14:creationId xmlns:p14="http://schemas.microsoft.com/office/powerpoint/2010/main" val="29843003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2261A202-BCC8-4341-9DB7-43872EF128AA}"/>
              </a:ext>
            </a:extLst>
          </p:cNvPr>
          <p:cNvSpPr/>
          <p:nvPr/>
        </p:nvSpPr>
        <p:spPr>
          <a:xfrm>
            <a:off x="1843246" y="507135"/>
            <a:ext cx="12536578" cy="1099961"/>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4000" dirty="0">
                <a:solidFill>
                  <a:schemeClr val="bg1"/>
                </a:solidFill>
                <a:ea typeface="+mn-lt"/>
                <a:cs typeface="+mn-lt"/>
              </a:rPr>
              <a:t>Review of learning…</a:t>
            </a:r>
            <a:endParaRPr lang="en-GB" sz="4000" dirty="0">
              <a:solidFill>
                <a:schemeClr val="bg1"/>
              </a:solidFill>
              <a:ea typeface="+mn-lt"/>
              <a:cs typeface="+mn-lt"/>
            </a:endParaRPr>
          </a:p>
        </p:txBody>
      </p:sp>
      <p:sp>
        <p:nvSpPr>
          <p:cNvPr id="7" name="Content Placeholder 2">
            <a:extLst>
              <a:ext uri="{FF2B5EF4-FFF2-40B4-BE49-F238E27FC236}">
                <a16:creationId xmlns:a16="http://schemas.microsoft.com/office/drawing/2014/main" id="{9CB4DD81-0F6F-4984-B1B6-2AF32390D71A}"/>
              </a:ext>
            </a:extLst>
          </p:cNvPr>
          <p:cNvSpPr txBox="1">
            <a:spLocks/>
          </p:cNvSpPr>
          <p:nvPr/>
        </p:nvSpPr>
        <p:spPr>
          <a:xfrm>
            <a:off x="1219200" y="2163434"/>
            <a:ext cx="13817600" cy="5688013"/>
          </a:xfrm>
          <a:custGeom>
            <a:avLst/>
            <a:gdLst>
              <a:gd name="connsiteX0" fmla="*/ 0 w 14020800"/>
              <a:gd name="connsiteY0" fmla="*/ 0 h 6480175"/>
              <a:gd name="connsiteX1" fmla="*/ 14020800 w 14020800"/>
              <a:gd name="connsiteY1" fmla="*/ 0 h 6480175"/>
              <a:gd name="connsiteX2" fmla="*/ 14020800 w 14020800"/>
              <a:gd name="connsiteY2" fmla="*/ 6480175 h 6480175"/>
              <a:gd name="connsiteX3" fmla="*/ 1069350 w 14020800"/>
              <a:gd name="connsiteY3" fmla="*/ 6480175 h 6480175"/>
              <a:gd name="connsiteX4" fmla="*/ 969704 w 14020800"/>
              <a:gd name="connsiteY4" fmla="*/ 6475144 h 6480175"/>
              <a:gd name="connsiteX5" fmla="*/ 0 w 14020800"/>
              <a:gd name="connsiteY5" fmla="*/ 5400578 h 6480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20800" h="6480175">
                <a:moveTo>
                  <a:pt x="0" y="0"/>
                </a:moveTo>
                <a:lnTo>
                  <a:pt x="14020800" y="0"/>
                </a:lnTo>
                <a:lnTo>
                  <a:pt x="14020800" y="6480175"/>
                </a:lnTo>
                <a:lnTo>
                  <a:pt x="1069350" y="6480175"/>
                </a:lnTo>
                <a:lnTo>
                  <a:pt x="969704" y="6475144"/>
                </a:lnTo>
                <a:cubicBezTo>
                  <a:pt x="425036" y="6419830"/>
                  <a:pt x="0" y="5959840"/>
                  <a:pt x="0" y="5400578"/>
                </a:cubicBezTo>
                <a:close/>
              </a:path>
            </a:pathLst>
          </a:custGeom>
        </p:spPr>
        <p:txBody>
          <a:bodyPr vert="horz" wrap="square" lIns="91440" tIns="45720" rIns="91440" bIns="45720" rtlCol="0">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6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endParaRPr lang="en-GB" sz="6000" dirty="0">
              <a:latin typeface="Arial" panose="020B0604020202020204" pitchFamily="34" charset="0"/>
              <a:ea typeface="Times New Roman" panose="02020603050405020304" pitchFamily="18" charset="0"/>
              <a:cs typeface="Calibri" panose="020F0502020204030204" pitchFamily="34" charset="0"/>
            </a:endParaRPr>
          </a:p>
        </p:txBody>
      </p:sp>
      <p:sp>
        <p:nvSpPr>
          <p:cNvPr id="5" name="Text Placeholder 1">
            <a:extLst>
              <a:ext uri="{FF2B5EF4-FFF2-40B4-BE49-F238E27FC236}">
                <a16:creationId xmlns:a16="http://schemas.microsoft.com/office/drawing/2014/main" id="{FEB4AF82-6C4C-1BD0-F6E5-A830572AD99B}"/>
              </a:ext>
            </a:extLst>
          </p:cNvPr>
          <p:cNvSpPr>
            <a:spLocks noGrp="1"/>
          </p:cNvSpPr>
          <p:nvPr/>
        </p:nvSpPr>
        <p:spPr>
          <a:xfrm>
            <a:off x="1389949" y="2181082"/>
            <a:ext cx="13460790" cy="6114889"/>
          </a:xfrm>
          <a:prstGeom prst="rect">
            <a:avLst/>
          </a:prstGeom>
          <a:solidFill>
            <a:srgbClr val="FFFFFF">
              <a:alpha val="72000"/>
            </a:srgbClr>
          </a:solidFill>
        </p:spPr>
        <p:txBody>
          <a:bodyPr vert="horz" lIns="91440" tIns="45720" rIns="91440" bIns="45720" rtlCol="0" anchor="ctr">
            <a:noAutofit/>
          </a:bodyPr>
          <a:lstStyle>
            <a:lvl1pPr marL="0" indent="0" algn="l" defTabSz="1219170" rtl="0" eaLnBrk="1" latinLnBrk="0" hangingPunct="1">
              <a:lnSpc>
                <a:spcPct val="90000"/>
              </a:lnSpc>
              <a:spcBef>
                <a:spcPts val="1333"/>
              </a:spcBef>
              <a:buClr>
                <a:schemeClr val="accent1"/>
              </a:buClr>
              <a:buFont typeface="Arial" panose="020B0604020202020204" pitchFamily="34" charset="0"/>
              <a:buNone/>
              <a:defRPr sz="2300" b="1" kern="1200">
                <a:solidFill>
                  <a:schemeClr val="accent1"/>
                </a:solidFill>
                <a:latin typeface="Arial" panose="020B0604020202020204" pitchFamily="34" charset="0"/>
                <a:ea typeface="+mn-ea"/>
                <a:cs typeface="Arial" panose="020B0604020202020204" pitchFamily="34" charset="0"/>
              </a:defRPr>
            </a:lvl1pPr>
            <a:lvl2pPr marL="91437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2pPr>
            <a:lvl3pPr marL="1523962"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3pPr>
            <a:lvl4pPr marL="213354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4pPr>
            <a:lvl5pPr marL="2743131"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algn="ctr"/>
            <a:r>
              <a:rPr lang="en-GB" sz="8400" b="0" dirty="0"/>
              <a:t>Watch this video</a:t>
            </a:r>
          </a:p>
          <a:p>
            <a:pPr algn="ctr"/>
            <a:r>
              <a:rPr lang="en-GB" sz="8400" b="0" dirty="0">
                <a:hlinkClick r:id="rId3"/>
              </a:rPr>
              <a:t>“For a better world </a:t>
            </a:r>
            <a:r>
              <a:rPr lang="en-GB" sz="8400" b="0">
                <a:hlinkClick r:id="rId3"/>
              </a:rPr>
              <a:t>of  </a:t>
            </a:r>
            <a:r>
              <a:rPr lang="en-GB" sz="8400" b="0" dirty="0">
                <a:hlinkClick r:id="rId3"/>
              </a:rPr>
              <a:t>energy”</a:t>
            </a:r>
            <a:endParaRPr lang="en-GB" sz="8400" b="0" dirty="0"/>
          </a:p>
          <a:p>
            <a:pPr algn="ctr"/>
            <a:endParaRPr lang="en-GB" sz="4000" b="0" dirty="0">
              <a:latin typeface="Arial"/>
              <a:cs typeface="Arial"/>
            </a:endParaRPr>
          </a:p>
        </p:txBody>
      </p:sp>
    </p:spTree>
    <p:extLst>
      <p:ext uri="{BB962C8B-B14F-4D97-AF65-F5344CB8AC3E}">
        <p14:creationId xmlns:p14="http://schemas.microsoft.com/office/powerpoint/2010/main" val="159789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2EFCB957-1A1F-40D3-BCEE-B27867ED4C24}"/>
              </a:ext>
            </a:extLst>
          </p:cNvPr>
          <p:cNvGraphicFramePr>
            <a:graphicFrameLocks noGrp="1"/>
          </p:cNvGraphicFramePr>
          <p:nvPr>
            <p:extLst>
              <p:ext uri="{D42A27DB-BD31-4B8C-83A1-F6EECF244321}">
                <p14:modId xmlns:p14="http://schemas.microsoft.com/office/powerpoint/2010/main" val="1136428327"/>
              </p:ext>
            </p:extLst>
          </p:nvPr>
        </p:nvGraphicFramePr>
        <p:xfrm>
          <a:off x="1684771" y="2770315"/>
          <a:ext cx="12886460" cy="2968566"/>
        </p:xfrm>
        <a:graphic>
          <a:graphicData uri="http://schemas.openxmlformats.org/drawingml/2006/table">
            <a:tbl>
              <a:tblPr firstRow="1" firstCol="1" bandRow="1">
                <a:tableStyleId>{5C22544A-7EE6-4342-B048-85BDC9FD1C3A}</a:tableStyleId>
              </a:tblPr>
              <a:tblGrid>
                <a:gridCol w="8645421">
                  <a:extLst>
                    <a:ext uri="{9D8B030D-6E8A-4147-A177-3AD203B41FA5}">
                      <a16:colId xmlns:a16="http://schemas.microsoft.com/office/drawing/2014/main" val="2476279336"/>
                    </a:ext>
                  </a:extLst>
                </a:gridCol>
                <a:gridCol w="4241039">
                  <a:extLst>
                    <a:ext uri="{9D8B030D-6E8A-4147-A177-3AD203B41FA5}">
                      <a16:colId xmlns:a16="http://schemas.microsoft.com/office/drawing/2014/main" val="933442220"/>
                    </a:ext>
                  </a:extLst>
                </a:gridCol>
              </a:tblGrid>
              <a:tr h="494761">
                <a:tc>
                  <a:txBody>
                    <a:bodyPr/>
                    <a:lstStyle/>
                    <a:p>
                      <a:r>
                        <a:rPr lang="pl-PL" sz="2700">
                          <a:effectLst/>
                        </a:rPr>
                        <a:t>Activity</a:t>
                      </a:r>
                      <a:endParaRPr lang="en-GB" sz="2900">
                        <a:effectLst/>
                        <a:latin typeface="Open Sans Light"/>
                        <a:ea typeface="Open Sans Light"/>
                        <a:cs typeface="Times New Roman" panose="02020603050405020304" pitchFamily="18" charset="0"/>
                      </a:endParaRPr>
                    </a:p>
                  </a:txBody>
                  <a:tcPr marL="179551" marR="179551" marT="0" marB="0" anchor="ctr"/>
                </a:tc>
                <a:tc>
                  <a:txBody>
                    <a:bodyPr/>
                    <a:lstStyle/>
                    <a:p>
                      <a:r>
                        <a:rPr lang="pl-PL" sz="2700">
                          <a:effectLst/>
                        </a:rPr>
                        <a:t>Time </a:t>
                      </a:r>
                      <a:r>
                        <a:rPr lang="pl-PL" sz="2700" err="1">
                          <a:effectLst/>
                        </a:rPr>
                        <a:t>Allocation</a:t>
                      </a:r>
                      <a:r>
                        <a:rPr lang="pl-PL" sz="2700">
                          <a:effectLst/>
                        </a:rPr>
                        <a:t> Guide</a:t>
                      </a:r>
                      <a:endParaRPr lang="en-GB" sz="2900">
                        <a:effectLst/>
                        <a:latin typeface="Open Sans Light"/>
                        <a:ea typeface="Open Sans Light"/>
                        <a:cs typeface="Times New Roman" panose="02020603050405020304" pitchFamily="18" charset="0"/>
                      </a:endParaRPr>
                    </a:p>
                  </a:txBody>
                  <a:tcPr marL="179551" marR="179551" marT="0" marB="0" anchor="ctr"/>
                </a:tc>
                <a:extLst>
                  <a:ext uri="{0D108BD9-81ED-4DB2-BD59-A6C34878D82A}">
                    <a16:rowId xmlns:a16="http://schemas.microsoft.com/office/drawing/2014/main" val="2236832233"/>
                  </a:ext>
                </a:extLst>
              </a:tr>
              <a:tr h="494761">
                <a:tc>
                  <a:txBody>
                    <a:bodyPr/>
                    <a:lstStyle/>
                    <a:p>
                      <a:r>
                        <a:rPr lang="pl-PL" sz="2700" dirty="0">
                          <a:effectLst/>
                        </a:rPr>
                        <a:t>Do Now</a:t>
                      </a:r>
                      <a:r>
                        <a:rPr lang="en-US" sz="2700" dirty="0">
                          <a:effectLst/>
                        </a:rPr>
                        <a:t>: problem solvers</a:t>
                      </a:r>
                      <a:endParaRPr lang="pl-PL" sz="2700" dirty="0">
                        <a:effectLst/>
                      </a:endParaRPr>
                    </a:p>
                  </a:txBody>
                  <a:tcPr marL="179551" marR="179551" marT="0" marB="0" anchor="ctr"/>
                </a:tc>
                <a:tc>
                  <a:txBody>
                    <a:bodyPr/>
                    <a:lstStyle/>
                    <a:p>
                      <a:r>
                        <a:rPr lang="en-US" sz="2700" dirty="0">
                          <a:effectLst/>
                          <a:latin typeface="+mn-lt"/>
                          <a:ea typeface="Open Sans Light"/>
                          <a:cs typeface="Times New Roman" panose="02020603050405020304" pitchFamily="18" charset="0"/>
                        </a:rPr>
                        <a:t>5 mins</a:t>
                      </a:r>
                      <a:endParaRPr lang="en-GB" sz="2700" dirty="0">
                        <a:effectLst/>
                        <a:latin typeface="+mn-lt"/>
                        <a:ea typeface="Open Sans Light"/>
                        <a:cs typeface="Times New Roman" panose="02020603050405020304" pitchFamily="18" charset="0"/>
                      </a:endParaRPr>
                    </a:p>
                  </a:txBody>
                  <a:tcPr marL="179551" marR="179551" marT="0" marB="0" anchor="ctr"/>
                </a:tc>
                <a:extLst>
                  <a:ext uri="{0D108BD9-81ED-4DB2-BD59-A6C34878D82A}">
                    <a16:rowId xmlns:a16="http://schemas.microsoft.com/office/drawing/2014/main" val="1134437591"/>
                  </a:ext>
                </a:extLst>
              </a:tr>
              <a:tr h="494761">
                <a:tc>
                  <a:txBody>
                    <a:bodyPr/>
                    <a:lstStyle/>
                    <a:p>
                      <a:r>
                        <a:rPr lang="en-US" sz="2700" dirty="0">
                          <a:effectLst/>
                        </a:rPr>
                        <a:t>Introduction: what is a device?</a:t>
                      </a:r>
                      <a:endParaRPr lang="pl-PL" sz="2700" dirty="0">
                        <a:effectLst/>
                      </a:endParaRPr>
                    </a:p>
                  </a:txBody>
                  <a:tcPr marL="179551" marR="179551" marT="0" marB="0" anchor="ctr"/>
                </a:tc>
                <a:tc>
                  <a:txBody>
                    <a:bodyPr/>
                    <a:lstStyle/>
                    <a:p>
                      <a:r>
                        <a:rPr lang="en-US" sz="2700" dirty="0">
                          <a:effectLst/>
                          <a:latin typeface="+mn-lt"/>
                          <a:ea typeface="Open Sans Light"/>
                          <a:cs typeface="Times New Roman" panose="02020603050405020304" pitchFamily="18" charset="0"/>
                        </a:rPr>
                        <a:t>10 mins</a:t>
                      </a:r>
                      <a:endParaRPr lang="en-GB" sz="2700" dirty="0">
                        <a:effectLst/>
                        <a:latin typeface="+mn-lt"/>
                        <a:ea typeface="Open Sans Light"/>
                        <a:cs typeface="Times New Roman" panose="02020603050405020304" pitchFamily="18" charset="0"/>
                      </a:endParaRPr>
                    </a:p>
                  </a:txBody>
                  <a:tcPr marL="179551" marR="179551" marT="0" marB="0" anchor="ctr"/>
                </a:tc>
                <a:extLst>
                  <a:ext uri="{0D108BD9-81ED-4DB2-BD59-A6C34878D82A}">
                    <a16:rowId xmlns:a16="http://schemas.microsoft.com/office/drawing/2014/main" val="1251668276"/>
                  </a:ext>
                </a:extLst>
              </a:tr>
              <a:tr h="494761">
                <a:tc>
                  <a:txBody>
                    <a:bodyPr/>
                    <a:lstStyle/>
                    <a:p>
                      <a:r>
                        <a:rPr lang="pl-PL" sz="2700" dirty="0">
                          <a:effectLst/>
                        </a:rPr>
                        <a:t>Provide Model: </a:t>
                      </a:r>
                      <a:r>
                        <a:rPr lang="en-US" sz="2700" dirty="0">
                          <a:effectLst/>
                        </a:rPr>
                        <a:t>cleaner, safer, more efficient</a:t>
                      </a:r>
                      <a:endParaRPr lang="pl-PL" sz="2700" dirty="0">
                        <a:effectLst/>
                      </a:endParaRPr>
                    </a:p>
                  </a:txBody>
                  <a:tcPr marL="179551" marR="179551" marT="0" marB="0" anchor="ctr"/>
                </a:tc>
                <a:tc>
                  <a:txBody>
                    <a:bodyPr/>
                    <a:lstStyle/>
                    <a:p>
                      <a:r>
                        <a:rPr lang="en-US" sz="2700" dirty="0">
                          <a:effectLst/>
                          <a:latin typeface="+mn-lt"/>
                        </a:rPr>
                        <a:t>15 mins</a:t>
                      </a:r>
                      <a:endParaRPr lang="pl-PL" sz="2700" dirty="0">
                        <a:effectLst/>
                        <a:latin typeface="+mn-lt"/>
                      </a:endParaRPr>
                    </a:p>
                  </a:txBody>
                  <a:tcPr marL="179551" marR="179551" marT="0" marB="0" anchor="ctr"/>
                </a:tc>
                <a:extLst>
                  <a:ext uri="{0D108BD9-81ED-4DB2-BD59-A6C34878D82A}">
                    <a16:rowId xmlns:a16="http://schemas.microsoft.com/office/drawing/2014/main" val="2764077101"/>
                  </a:ext>
                </a:extLst>
              </a:tr>
              <a:tr h="494761">
                <a:tc>
                  <a:txBody>
                    <a:bodyPr/>
                    <a:lstStyle/>
                    <a:p>
                      <a:r>
                        <a:rPr lang="pl-PL" sz="2700" dirty="0">
                          <a:effectLst/>
                        </a:rPr>
                        <a:t>Pupil Practise: </a:t>
                      </a:r>
                      <a:r>
                        <a:rPr lang="en-US" sz="2700" dirty="0">
                          <a:effectLst/>
                        </a:rPr>
                        <a:t>ordering improvements</a:t>
                      </a:r>
                      <a:endParaRPr lang="pl-PL" sz="2700" dirty="0">
                        <a:effectLst/>
                      </a:endParaRPr>
                    </a:p>
                  </a:txBody>
                  <a:tcPr marL="179551" marR="179551" marT="0" marB="0" anchor="ctr"/>
                </a:tc>
                <a:tc>
                  <a:txBody>
                    <a:bodyPr/>
                    <a:lstStyle/>
                    <a:p>
                      <a:r>
                        <a:rPr lang="en-US" sz="2700" dirty="0">
                          <a:effectLst/>
                          <a:latin typeface="+mn-lt"/>
                          <a:ea typeface="Open Sans Light"/>
                          <a:cs typeface="Times New Roman" panose="02020603050405020304" pitchFamily="18" charset="0"/>
                        </a:rPr>
                        <a:t>20 mins</a:t>
                      </a:r>
                      <a:endParaRPr lang="en-GB" sz="2700" dirty="0">
                        <a:effectLst/>
                        <a:latin typeface="+mn-lt"/>
                        <a:ea typeface="Open Sans Light"/>
                        <a:cs typeface="Times New Roman" panose="02020603050405020304" pitchFamily="18" charset="0"/>
                      </a:endParaRPr>
                    </a:p>
                  </a:txBody>
                  <a:tcPr marL="179551" marR="179551" marT="0" marB="0" anchor="ctr"/>
                </a:tc>
                <a:extLst>
                  <a:ext uri="{0D108BD9-81ED-4DB2-BD59-A6C34878D82A}">
                    <a16:rowId xmlns:a16="http://schemas.microsoft.com/office/drawing/2014/main" val="1073607875"/>
                  </a:ext>
                </a:extLst>
              </a:tr>
              <a:tr h="494761">
                <a:tc>
                  <a:txBody>
                    <a:bodyPr/>
                    <a:lstStyle/>
                    <a:p>
                      <a:r>
                        <a:rPr lang="pl-PL" sz="2700" dirty="0">
                          <a:effectLst/>
                        </a:rPr>
                        <a:t>Review of Learning: </a:t>
                      </a:r>
                      <a:r>
                        <a:rPr lang="en-US" sz="2700" dirty="0">
                          <a:effectLst/>
                        </a:rPr>
                        <a:t>how we get power</a:t>
                      </a:r>
                      <a:endParaRPr lang="pl-PL" sz="2700" dirty="0">
                        <a:effectLst/>
                      </a:endParaRPr>
                    </a:p>
                  </a:txBody>
                  <a:tcPr marL="179551" marR="179551" marT="0" marB="0" anchor="ctr"/>
                </a:tc>
                <a:tc>
                  <a:txBody>
                    <a:bodyPr/>
                    <a:lstStyle/>
                    <a:p>
                      <a:r>
                        <a:rPr lang="en-US" sz="2700" dirty="0">
                          <a:effectLst/>
                          <a:latin typeface="+mn-lt"/>
                          <a:ea typeface="Open Sans Light"/>
                          <a:cs typeface="Times New Roman" panose="02020603050405020304" pitchFamily="18" charset="0"/>
                        </a:rPr>
                        <a:t>10 mins</a:t>
                      </a:r>
                      <a:endParaRPr lang="en-GB" sz="2700" dirty="0">
                        <a:effectLst/>
                        <a:latin typeface="+mn-lt"/>
                        <a:ea typeface="Open Sans Light"/>
                        <a:cs typeface="Times New Roman" panose="02020603050405020304" pitchFamily="18" charset="0"/>
                      </a:endParaRPr>
                    </a:p>
                  </a:txBody>
                  <a:tcPr marL="179551" marR="179551" marT="0" marB="0" anchor="ctr"/>
                </a:tc>
                <a:extLst>
                  <a:ext uri="{0D108BD9-81ED-4DB2-BD59-A6C34878D82A}">
                    <a16:rowId xmlns:a16="http://schemas.microsoft.com/office/drawing/2014/main" val="1529695786"/>
                  </a:ext>
                </a:extLst>
              </a:tr>
            </a:tbl>
          </a:graphicData>
        </a:graphic>
      </p:graphicFrame>
    </p:spTree>
    <p:extLst>
      <p:ext uri="{BB962C8B-B14F-4D97-AF65-F5344CB8AC3E}">
        <p14:creationId xmlns:p14="http://schemas.microsoft.com/office/powerpoint/2010/main" val="2024404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543955A5-903B-43AB-94DC-E4E6FCBE8EBD}"/>
              </a:ext>
            </a:extLst>
          </p:cNvPr>
          <p:cNvSpPr>
            <a:spLocks noGrp="1"/>
          </p:cNvSpPr>
          <p:nvPr>
            <p:ph type="body" sz="quarter" idx="15"/>
          </p:nvPr>
        </p:nvSpPr>
        <p:spPr>
          <a:xfrm>
            <a:off x="1118423" y="981642"/>
            <a:ext cx="7953006" cy="921241"/>
          </a:xfrm>
        </p:spPr>
        <p:txBody>
          <a:bodyPr/>
          <a:lstStyle/>
          <a:p>
            <a:r>
              <a:rPr lang="en-US" dirty="0">
                <a:latin typeface="Arial"/>
                <a:cs typeface="Arial"/>
              </a:rPr>
              <a:t>Host feedback</a:t>
            </a:r>
            <a:endParaRPr lang="en-GB" dirty="0"/>
          </a:p>
        </p:txBody>
      </p:sp>
      <p:sp>
        <p:nvSpPr>
          <p:cNvPr id="7" name="TextBox 6">
            <a:extLst>
              <a:ext uri="{FF2B5EF4-FFF2-40B4-BE49-F238E27FC236}">
                <a16:creationId xmlns:a16="http://schemas.microsoft.com/office/drawing/2014/main" id="{656C5E68-AC59-D89C-B9A1-BFEB7BB652A9}"/>
              </a:ext>
            </a:extLst>
          </p:cNvPr>
          <p:cNvSpPr txBox="1"/>
          <p:nvPr/>
        </p:nvSpPr>
        <p:spPr>
          <a:xfrm>
            <a:off x="1115945" y="4809624"/>
            <a:ext cx="5388633" cy="378565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2D72"/>
                </a:solidFill>
                <a:effectLst/>
                <a:uLnTx/>
                <a:uFillTx/>
                <a:latin typeface="Arial" panose="020B0604020202020204"/>
                <a:ea typeface="+mn-ea"/>
                <a:cs typeface="+mn-cs"/>
              </a:rPr>
              <a:t>Please share your work with us on</a:t>
            </a:r>
            <a:endParaRPr kumimoji="0" lang="en-US" sz="2400" b="0" i="0" u="none" strike="noStrike" kern="1200" cap="none" spc="0" normalizeH="0" baseline="0" noProof="0" dirty="0">
              <a:ln>
                <a:noFill/>
              </a:ln>
              <a:solidFill>
                <a:srgbClr val="002D72"/>
              </a:solidFill>
              <a:effectLst/>
              <a:uLnTx/>
              <a:uFillTx/>
              <a:latin typeface="Arial" panose="020B0604020202020204"/>
              <a:ea typeface="+mn-ea"/>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2D72"/>
                </a:solidFill>
                <a:effectLst/>
                <a:uLnTx/>
                <a:uFillTx/>
                <a:latin typeface="Arial" panose="020B0604020202020204"/>
                <a:ea typeface="+mn-ea"/>
                <a:cs typeface="+mn-cs"/>
              </a:rPr>
              <a:t>social media using our hashtag</a:t>
            </a:r>
            <a:endParaRPr kumimoji="0" lang="en-US" sz="2400" b="0" i="0" u="none" strike="noStrike" kern="1200" cap="none" spc="0" normalizeH="0" baseline="0" noProof="0" dirty="0">
              <a:ln>
                <a:noFill/>
              </a:ln>
              <a:solidFill>
                <a:srgbClr val="002D72"/>
              </a:solidFill>
              <a:effectLst/>
              <a:uLnTx/>
              <a:uFillTx/>
              <a:latin typeface="Arial" panose="020B0604020202020204"/>
              <a:ea typeface="+mn-ea"/>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2D72"/>
                </a:solidFill>
                <a:effectLst/>
                <a:uLnTx/>
                <a:uFillTx/>
                <a:latin typeface="Arial" panose="020B0604020202020204"/>
                <a:ea typeface="+mn-ea"/>
                <a:cs typeface="Arial"/>
              </a:rPr>
              <a:t>#STEMatSSE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002D72"/>
              </a:solidFill>
              <a:effectLst/>
              <a:uLnTx/>
              <a:uFillTx/>
              <a:latin typeface="Arial" panose="020B0604020202020204"/>
              <a:ea typeface="+mn-ea"/>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2D72"/>
                </a:solidFill>
                <a:effectLst/>
                <a:uLnTx/>
                <a:uFillTx/>
                <a:latin typeface="Arial" panose="020B0604020202020204"/>
                <a:ea typeface="+mn-ea"/>
                <a:cs typeface="Arial"/>
              </a:rPr>
              <a:t>       @SSE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2D72"/>
                </a:solidFill>
                <a:effectLst/>
                <a:uLnTx/>
                <a:uFillTx/>
                <a:latin typeface="Arial" panose="020B0604020202020204"/>
                <a:ea typeface="+mn-ea"/>
                <a:cs typeface="Arial"/>
              </a:rPr>
              <a:t>       @SSEplc</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002D72"/>
              </a:solidFill>
              <a:effectLst/>
              <a:uLnTx/>
              <a:uFillTx/>
              <a:latin typeface="Arial" panose="020B0604020202020204"/>
              <a:ea typeface="+mn-ea"/>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2D72"/>
                </a:solidFill>
                <a:effectLst/>
                <a:uLnTx/>
                <a:uFillTx/>
                <a:latin typeface="Arial" panose="020B0604020202020204"/>
                <a:ea typeface="+mn-ea"/>
                <a:cs typeface="Arial"/>
              </a:rPr>
              <a:t>Contact us at </a:t>
            </a:r>
            <a:r>
              <a:rPr kumimoji="0" lang="en-US" sz="2400" b="1" i="1" u="none" strike="noStrike" kern="1200" cap="none" spc="0" normalizeH="0" baseline="0" noProof="0" dirty="0">
                <a:ln>
                  <a:noFill/>
                </a:ln>
                <a:solidFill>
                  <a:srgbClr val="002D72"/>
                </a:solidFill>
                <a:effectLst/>
                <a:uLnTx/>
                <a:uFillTx/>
                <a:latin typeface="Arial" panose="020B0604020202020204"/>
                <a:ea typeface="+mn-ea"/>
                <a:cs typeface="Arial"/>
                <a:hlinkClick r:id="rId3">
                  <a:extLst>
                    <a:ext uri="{A12FA001-AC4F-418D-AE19-62706E023703}">
                      <ahyp:hlinkClr xmlns:ahyp="http://schemas.microsoft.com/office/drawing/2018/hyperlinkcolor" val="tx"/>
                    </a:ext>
                  </a:extLst>
                </a:hlinkClick>
              </a:rPr>
              <a:t>stem@sse.com</a:t>
            </a:r>
            <a:r>
              <a:rPr kumimoji="0" lang="en-US" sz="2400" b="0" i="0" u="none" strike="noStrike" kern="1200" cap="none" spc="0" normalizeH="0" baseline="0" noProof="0" dirty="0">
                <a:ln>
                  <a:noFill/>
                </a:ln>
                <a:solidFill>
                  <a:srgbClr val="002D72"/>
                </a:solidFill>
                <a:effectLst/>
                <a:uLnTx/>
                <a:uFillTx/>
                <a:latin typeface="Arial" panose="020B0604020202020204"/>
                <a:ea typeface="+mn-ea"/>
                <a:cs typeface="Arial"/>
              </a:rPr>
              <a:t> to request a volunteer from SSE to deliver the lesson</a:t>
            </a:r>
          </a:p>
        </p:txBody>
      </p:sp>
      <p:sp>
        <p:nvSpPr>
          <p:cNvPr id="8" name="Text Placeholder 1">
            <a:extLst>
              <a:ext uri="{FF2B5EF4-FFF2-40B4-BE49-F238E27FC236}">
                <a16:creationId xmlns:a16="http://schemas.microsoft.com/office/drawing/2014/main" id="{2F1BF327-9488-FDEF-0D0B-19D7EB77AF81}"/>
              </a:ext>
            </a:extLst>
          </p:cNvPr>
          <p:cNvSpPr txBox="1">
            <a:spLocks/>
          </p:cNvSpPr>
          <p:nvPr/>
        </p:nvSpPr>
        <p:spPr>
          <a:xfrm>
            <a:off x="1112793" y="1902883"/>
            <a:ext cx="3643930" cy="1180033"/>
          </a:xfrm>
          <a:prstGeom prst="rect">
            <a:avLst/>
          </a:prstGeom>
        </p:spPr>
        <p:txBody>
          <a:bodyPr vert="horz" lIns="91440" tIns="45720" rIns="91440" bIns="45720" rtlCol="0" anchor="t">
            <a:normAutofit/>
          </a:bodyPr>
          <a:lstStyle>
            <a:lvl1pPr marL="0" indent="0" algn="l" defTabSz="1219170" rtl="0" eaLnBrk="1" latinLnBrk="0" hangingPunct="1">
              <a:lnSpc>
                <a:spcPct val="90000"/>
              </a:lnSpc>
              <a:spcBef>
                <a:spcPts val="1333"/>
              </a:spcBef>
              <a:buClr>
                <a:schemeClr val="accent1"/>
              </a:buClr>
              <a:buFont typeface="Arial" panose="020B0604020202020204" pitchFamily="34" charset="0"/>
              <a:buNone/>
              <a:defRPr sz="2300" b="1" kern="1200">
                <a:solidFill>
                  <a:schemeClr val="accent1"/>
                </a:solidFill>
                <a:latin typeface="Arial" panose="020B0604020202020204" pitchFamily="34" charset="0"/>
                <a:ea typeface="+mn-ea"/>
                <a:cs typeface="Arial" panose="020B0604020202020204" pitchFamily="34" charset="0"/>
              </a:defRPr>
            </a:lvl1pPr>
            <a:lvl2pPr marL="91437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2pPr>
            <a:lvl3pPr marL="1523962"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3pPr>
            <a:lvl4pPr marL="213354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4pPr>
            <a:lvl5pPr marL="2743131"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l" defTabSz="1219170" rtl="0" eaLnBrk="1" fontAlgn="auto" latinLnBrk="0" hangingPunct="1">
              <a:lnSpc>
                <a:spcPct val="90000"/>
              </a:lnSpc>
              <a:spcBef>
                <a:spcPts val="1333"/>
              </a:spcBef>
              <a:spcAft>
                <a:spcPts val="0"/>
              </a:spcAft>
              <a:buClr>
                <a:srgbClr val="0097A9"/>
              </a:buClr>
              <a:buSzTx/>
              <a:buFont typeface="Arial" panose="020B0604020202020204" pitchFamily="34" charset="0"/>
              <a:buNone/>
              <a:tabLst/>
              <a:defRPr/>
            </a:pPr>
            <a:r>
              <a:rPr kumimoji="0" lang="en-GB" sz="1800" b="1" i="0" u="sng" strike="noStrike" kern="1200" cap="none" spc="0" normalizeH="0" baseline="0" noProof="0">
                <a:ln>
                  <a:noFill/>
                </a:ln>
                <a:solidFill>
                  <a:srgbClr val="0563C1"/>
                </a:solidFill>
                <a:effectLst/>
                <a:uLnTx/>
                <a:uFillTx/>
                <a:latin typeface="Arial"/>
                <a:ea typeface="Calibri" panose="020F0502020204030204" pitchFamily="34" charset="0"/>
                <a:cs typeface="Arial"/>
                <a:hlinkClick r:id="rId4"/>
              </a:rPr>
              <a:t>Host Feedback</a:t>
            </a:r>
            <a:endParaRPr kumimoji="0" lang="en-GB" sz="2300" b="1" i="0" u="none" strike="noStrike" kern="1200" cap="none" spc="0" normalizeH="0" baseline="0" noProof="0" dirty="0">
              <a:ln>
                <a:noFill/>
              </a:ln>
              <a:solidFill>
                <a:srgbClr val="0097A9"/>
              </a:solidFill>
              <a:effectLst/>
              <a:uLnTx/>
              <a:uFillTx/>
              <a:latin typeface="Arial"/>
              <a:ea typeface="+mn-ea"/>
              <a:cs typeface="Arial"/>
              <a:hlinkClick r:id="rId4"/>
            </a:endParaRPr>
          </a:p>
        </p:txBody>
      </p:sp>
      <p:pic>
        <p:nvPicPr>
          <p:cNvPr id="9" name="Picture 6" descr="Qr code&#10;&#10;Description automatically generated">
            <a:extLst>
              <a:ext uri="{FF2B5EF4-FFF2-40B4-BE49-F238E27FC236}">
                <a16:creationId xmlns:a16="http://schemas.microsoft.com/office/drawing/2014/main" id="{BB68EF53-8820-1675-15A7-65A2AC251B9F}"/>
              </a:ext>
            </a:extLst>
          </p:cNvPr>
          <p:cNvPicPr>
            <a:picLocks noChangeAspect="1"/>
          </p:cNvPicPr>
          <p:nvPr/>
        </p:nvPicPr>
        <p:blipFill rotWithShape="1">
          <a:blip r:embed="rId5"/>
          <a:srcRect l="8746" t="9059" r="7894" b="9408"/>
          <a:stretch/>
        </p:blipFill>
        <p:spPr>
          <a:xfrm>
            <a:off x="1112793" y="2492899"/>
            <a:ext cx="1932078" cy="1891563"/>
          </a:xfrm>
          <a:prstGeom prst="rect">
            <a:avLst/>
          </a:prstGeom>
        </p:spPr>
      </p:pic>
      <p:pic>
        <p:nvPicPr>
          <p:cNvPr id="6" name="Picture 3" descr="A picture containing ax, silhouette, vector graphics&#10;&#10;Description automatically generated">
            <a:extLst>
              <a:ext uri="{FF2B5EF4-FFF2-40B4-BE49-F238E27FC236}">
                <a16:creationId xmlns:a16="http://schemas.microsoft.com/office/drawing/2014/main" id="{660BC2A3-14A8-BED2-51C2-FEA1D3C7A337}"/>
              </a:ext>
            </a:extLst>
          </p:cNvPr>
          <p:cNvPicPr>
            <a:picLocks noChangeAspect="1"/>
          </p:cNvPicPr>
          <p:nvPr/>
        </p:nvPicPr>
        <p:blipFill>
          <a:blip r:embed="rId6"/>
          <a:stretch>
            <a:fillRect/>
          </a:stretch>
        </p:blipFill>
        <p:spPr>
          <a:xfrm>
            <a:off x="1260777" y="6302208"/>
            <a:ext cx="552747" cy="307286"/>
          </a:xfrm>
          <a:prstGeom prst="rect">
            <a:avLst/>
          </a:prstGeom>
        </p:spPr>
      </p:pic>
      <p:pic>
        <p:nvPicPr>
          <p:cNvPr id="10" name="Picture 6" descr="Logo&#10;&#10;Description automatically generated">
            <a:extLst>
              <a:ext uri="{FF2B5EF4-FFF2-40B4-BE49-F238E27FC236}">
                <a16:creationId xmlns:a16="http://schemas.microsoft.com/office/drawing/2014/main" id="{C447D82E-A678-4949-8F02-0D5FF1D95251}"/>
              </a:ext>
            </a:extLst>
          </p:cNvPr>
          <p:cNvPicPr>
            <a:picLocks noChangeAspect="1"/>
          </p:cNvPicPr>
          <p:nvPr/>
        </p:nvPicPr>
        <p:blipFill>
          <a:blip r:embed="rId7"/>
          <a:stretch>
            <a:fillRect/>
          </a:stretch>
        </p:blipFill>
        <p:spPr>
          <a:xfrm>
            <a:off x="1335784" y="6692773"/>
            <a:ext cx="361151" cy="369688"/>
          </a:xfrm>
          <a:prstGeom prst="rect">
            <a:avLst/>
          </a:prstGeom>
        </p:spPr>
      </p:pic>
    </p:spTree>
    <p:extLst>
      <p:ext uri="{BB962C8B-B14F-4D97-AF65-F5344CB8AC3E}">
        <p14:creationId xmlns:p14="http://schemas.microsoft.com/office/powerpoint/2010/main" val="21435942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3">
            <a:extLst>
              <a:ext uri="{FF2B5EF4-FFF2-40B4-BE49-F238E27FC236}">
                <a16:creationId xmlns:a16="http://schemas.microsoft.com/office/drawing/2014/main" id="{8C60B618-6479-17EA-AB9E-DD6CD5038374}"/>
              </a:ext>
            </a:extLst>
          </p:cNvPr>
          <p:cNvSpPr txBox="1">
            <a:spLocks/>
          </p:cNvSpPr>
          <p:nvPr/>
        </p:nvSpPr>
        <p:spPr>
          <a:xfrm>
            <a:off x="939519" y="1776776"/>
            <a:ext cx="5063716" cy="921241"/>
          </a:xfrm>
          <a:prstGeom prst="rect">
            <a:avLst/>
          </a:prstGeom>
        </p:spPr>
        <p:txBody>
          <a:bodyPr vert="horz" lIns="91440" tIns="45720" rIns="91440" bIns="45720" rtlCol="0">
            <a:noAutofit/>
          </a:bodyPr>
          <a:lstStyle>
            <a:lvl1pPr marL="0" indent="0" algn="l" defTabSz="1219170" rtl="0" eaLnBrk="1" latinLnBrk="0" hangingPunct="1">
              <a:lnSpc>
                <a:spcPct val="90000"/>
              </a:lnSpc>
              <a:spcBef>
                <a:spcPts val="1333"/>
              </a:spcBef>
              <a:buClr>
                <a:schemeClr val="accent1"/>
              </a:buClr>
              <a:buFont typeface="Arial" panose="020B0604020202020204" pitchFamily="34" charset="0"/>
              <a:buNone/>
              <a:defRPr sz="4600" kern="1200" cap="all" baseline="0">
                <a:solidFill>
                  <a:schemeClr val="tx2"/>
                </a:solidFill>
                <a:latin typeface="Arial" panose="020B0604020202020204" pitchFamily="34" charset="0"/>
                <a:ea typeface="+mn-ea"/>
                <a:cs typeface="Arial" panose="020B0604020202020204" pitchFamily="34" charset="0"/>
              </a:defRPr>
            </a:lvl1pPr>
            <a:lvl2pPr marL="91437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2pPr>
            <a:lvl3pPr marL="1523962"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3pPr>
            <a:lvl4pPr marL="213354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4pPr>
            <a:lvl5pPr marL="2743131"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r>
              <a:rPr lang="en-GB"/>
              <a:t>WHO ARE SSE?</a:t>
            </a:r>
            <a:endParaRPr lang="en-GB" dirty="0"/>
          </a:p>
        </p:txBody>
      </p:sp>
    </p:spTree>
    <p:extLst>
      <p:ext uri="{BB962C8B-B14F-4D97-AF65-F5344CB8AC3E}">
        <p14:creationId xmlns:p14="http://schemas.microsoft.com/office/powerpoint/2010/main" val="19410066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5DE07606-BAE5-45E4-B442-B161B9F3C338}"/>
              </a:ext>
            </a:extLst>
          </p:cNvPr>
          <p:cNvSpPr/>
          <p:nvPr/>
        </p:nvSpPr>
        <p:spPr>
          <a:xfrm>
            <a:off x="176219" y="183286"/>
            <a:ext cx="3009184" cy="1099961"/>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5000" dirty="0">
                <a:solidFill>
                  <a:schemeClr val="bg1"/>
                </a:solidFill>
                <a:ea typeface="+mn-lt"/>
                <a:cs typeface="+mn-lt"/>
              </a:rPr>
              <a:t>Do now:</a:t>
            </a:r>
            <a:endParaRPr lang="en-US" sz="5000" dirty="0">
              <a:solidFill>
                <a:schemeClr val="bg1"/>
              </a:solidFill>
            </a:endParaRPr>
          </a:p>
        </p:txBody>
      </p:sp>
      <p:sp>
        <p:nvSpPr>
          <p:cNvPr id="2" name="Speech Bubble: Rectangle with Corners Rounded 1">
            <a:extLst>
              <a:ext uri="{FF2B5EF4-FFF2-40B4-BE49-F238E27FC236}">
                <a16:creationId xmlns:a16="http://schemas.microsoft.com/office/drawing/2014/main" id="{3477794A-1F5F-D53D-EBFA-B90B788AAF3D}"/>
              </a:ext>
            </a:extLst>
          </p:cNvPr>
          <p:cNvSpPr/>
          <p:nvPr/>
        </p:nvSpPr>
        <p:spPr>
          <a:xfrm>
            <a:off x="7981950" y="357187"/>
            <a:ext cx="3929063" cy="2100262"/>
          </a:xfrm>
          <a:prstGeom prst="wedgeRoundRectCallout">
            <a:avLst>
              <a:gd name="adj1" fmla="val -27378"/>
              <a:gd name="adj2" fmla="val 74745"/>
              <a:gd name="adj3" fmla="val 16667"/>
            </a:avLst>
          </a:prstGeom>
          <a:solidFill>
            <a:srgbClr val="33CC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t>This device is used for…</a:t>
            </a:r>
            <a:endParaRPr lang="en-GB" sz="2800" dirty="0"/>
          </a:p>
        </p:txBody>
      </p:sp>
      <p:sp>
        <p:nvSpPr>
          <p:cNvPr id="4" name="Speech Bubble: Rectangle with Corners Rounded 3">
            <a:extLst>
              <a:ext uri="{FF2B5EF4-FFF2-40B4-BE49-F238E27FC236}">
                <a16:creationId xmlns:a16="http://schemas.microsoft.com/office/drawing/2014/main" id="{7CBD19D5-86C3-E600-7E02-0FC62475C13C}"/>
              </a:ext>
            </a:extLst>
          </p:cNvPr>
          <p:cNvSpPr/>
          <p:nvPr/>
        </p:nvSpPr>
        <p:spPr>
          <a:xfrm>
            <a:off x="11911013" y="5636420"/>
            <a:ext cx="3929063" cy="2100262"/>
          </a:xfrm>
          <a:prstGeom prst="wedgeRoundRectCallout">
            <a:avLst>
              <a:gd name="adj1" fmla="val -65560"/>
              <a:gd name="adj2" fmla="val 23724"/>
              <a:gd name="adj3" fmla="val 16667"/>
            </a:avLst>
          </a:prstGeom>
          <a:solidFill>
            <a:srgbClr val="33CC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t>It is a good solution to the problem because…</a:t>
            </a:r>
            <a:endParaRPr lang="en-GB" sz="2800" dirty="0"/>
          </a:p>
        </p:txBody>
      </p:sp>
      <p:sp>
        <p:nvSpPr>
          <p:cNvPr id="5" name="Speech Bubble: Rectangle with Corners Rounded 4">
            <a:extLst>
              <a:ext uri="{FF2B5EF4-FFF2-40B4-BE49-F238E27FC236}">
                <a16:creationId xmlns:a16="http://schemas.microsoft.com/office/drawing/2014/main" id="{F9255D31-CD4D-BD5B-CB94-B97C7DFC89E4}"/>
              </a:ext>
            </a:extLst>
          </p:cNvPr>
          <p:cNvSpPr/>
          <p:nvPr/>
        </p:nvSpPr>
        <p:spPr>
          <a:xfrm>
            <a:off x="7805738" y="3276601"/>
            <a:ext cx="3929063" cy="2100262"/>
          </a:xfrm>
          <a:prstGeom prst="wedgeRoundRectCallout">
            <a:avLst>
              <a:gd name="adj1" fmla="val -2651"/>
              <a:gd name="adj2" fmla="val 75425"/>
              <a:gd name="adj3" fmla="val 16667"/>
            </a:avLst>
          </a:prstGeom>
          <a:solidFill>
            <a:srgbClr val="33CC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t>It has features such as…</a:t>
            </a:r>
            <a:endParaRPr lang="en-GB" sz="2800" dirty="0"/>
          </a:p>
        </p:txBody>
      </p:sp>
      <p:sp>
        <p:nvSpPr>
          <p:cNvPr id="6" name="Speech Bubble: Rectangle with Corners Rounded 5">
            <a:extLst>
              <a:ext uri="{FF2B5EF4-FFF2-40B4-BE49-F238E27FC236}">
                <a16:creationId xmlns:a16="http://schemas.microsoft.com/office/drawing/2014/main" id="{022DFC57-72F3-A1F1-A0D9-3F2464E832F3}"/>
              </a:ext>
            </a:extLst>
          </p:cNvPr>
          <p:cNvSpPr/>
          <p:nvPr/>
        </p:nvSpPr>
        <p:spPr>
          <a:xfrm>
            <a:off x="12187238" y="2762250"/>
            <a:ext cx="3929063" cy="2100262"/>
          </a:xfrm>
          <a:prstGeom prst="wedgeRoundRectCallout">
            <a:avLst>
              <a:gd name="adj1" fmla="val 21712"/>
              <a:gd name="adj2" fmla="val 67942"/>
              <a:gd name="adj3" fmla="val 16667"/>
            </a:avLst>
          </a:prstGeom>
          <a:solidFill>
            <a:srgbClr val="33CC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t>The purpose of this is…</a:t>
            </a:r>
            <a:endParaRPr lang="en-GB" sz="2800" dirty="0"/>
          </a:p>
        </p:txBody>
      </p:sp>
      <p:sp>
        <p:nvSpPr>
          <p:cNvPr id="7" name="Speech Bubble: Rectangle with Corners Rounded 6">
            <a:extLst>
              <a:ext uri="{FF2B5EF4-FFF2-40B4-BE49-F238E27FC236}">
                <a16:creationId xmlns:a16="http://schemas.microsoft.com/office/drawing/2014/main" id="{ED2DE7A3-9696-9417-CF02-DD841A0E43D2}"/>
              </a:ext>
            </a:extLst>
          </p:cNvPr>
          <p:cNvSpPr/>
          <p:nvPr/>
        </p:nvSpPr>
        <p:spPr>
          <a:xfrm>
            <a:off x="12277726" y="112950"/>
            <a:ext cx="3929063" cy="2100262"/>
          </a:xfrm>
          <a:prstGeom prst="wedgeRoundRectCallout">
            <a:avLst>
              <a:gd name="adj1" fmla="val -27378"/>
              <a:gd name="adj2" fmla="val 74745"/>
              <a:gd name="adj3" fmla="val 16667"/>
            </a:avLst>
          </a:prstGeom>
          <a:solidFill>
            <a:srgbClr val="33CC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t>This solves the problem of…</a:t>
            </a:r>
            <a:endParaRPr lang="en-GB" sz="2800" dirty="0"/>
          </a:p>
        </p:txBody>
      </p:sp>
      <p:pic>
        <p:nvPicPr>
          <p:cNvPr id="9" name="Picture 8">
            <a:extLst>
              <a:ext uri="{FF2B5EF4-FFF2-40B4-BE49-F238E27FC236}">
                <a16:creationId xmlns:a16="http://schemas.microsoft.com/office/drawing/2014/main" id="{13DDAF1C-1ABE-BFD9-FAC3-D05173BD6C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8131" y="1868170"/>
            <a:ext cx="7200893" cy="5462746"/>
          </a:xfrm>
          <a:prstGeom prst="rect">
            <a:avLst/>
          </a:prstGeom>
        </p:spPr>
      </p:pic>
    </p:spTree>
    <p:extLst>
      <p:ext uri="{BB962C8B-B14F-4D97-AF65-F5344CB8AC3E}">
        <p14:creationId xmlns:p14="http://schemas.microsoft.com/office/powerpoint/2010/main" val="12953985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5DE07606-BAE5-45E4-B442-B161B9F3C338}"/>
              </a:ext>
            </a:extLst>
          </p:cNvPr>
          <p:cNvSpPr/>
          <p:nvPr/>
        </p:nvSpPr>
        <p:spPr>
          <a:xfrm>
            <a:off x="176220" y="197572"/>
            <a:ext cx="3009184" cy="1099961"/>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5000" dirty="0">
                <a:solidFill>
                  <a:schemeClr val="bg1"/>
                </a:solidFill>
                <a:ea typeface="+mn-lt"/>
                <a:cs typeface="+mn-lt"/>
              </a:rPr>
              <a:t>Do now:</a:t>
            </a:r>
            <a:endParaRPr lang="en-US" sz="5000" dirty="0">
              <a:solidFill>
                <a:schemeClr val="bg1"/>
              </a:solidFill>
            </a:endParaRPr>
          </a:p>
        </p:txBody>
      </p:sp>
      <p:sp>
        <p:nvSpPr>
          <p:cNvPr id="3" name="Speech Bubble: Rectangle with Corners Rounded 2">
            <a:extLst>
              <a:ext uri="{FF2B5EF4-FFF2-40B4-BE49-F238E27FC236}">
                <a16:creationId xmlns:a16="http://schemas.microsoft.com/office/drawing/2014/main" id="{F08F2B8B-D4B3-241C-F51D-40F4D955DB33}"/>
              </a:ext>
            </a:extLst>
          </p:cNvPr>
          <p:cNvSpPr/>
          <p:nvPr/>
        </p:nvSpPr>
        <p:spPr>
          <a:xfrm>
            <a:off x="7981950" y="357187"/>
            <a:ext cx="3929063" cy="2100262"/>
          </a:xfrm>
          <a:prstGeom prst="wedgeRoundRectCallout">
            <a:avLst>
              <a:gd name="adj1" fmla="val -27378"/>
              <a:gd name="adj2" fmla="val 74745"/>
              <a:gd name="adj3" fmla="val 16667"/>
            </a:avLst>
          </a:prstGeom>
          <a:solidFill>
            <a:srgbClr val="33CC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t>This device is used for…</a:t>
            </a:r>
            <a:endParaRPr lang="en-GB" sz="2800" dirty="0"/>
          </a:p>
        </p:txBody>
      </p:sp>
      <p:sp>
        <p:nvSpPr>
          <p:cNvPr id="4" name="Speech Bubble: Rectangle with Corners Rounded 3">
            <a:extLst>
              <a:ext uri="{FF2B5EF4-FFF2-40B4-BE49-F238E27FC236}">
                <a16:creationId xmlns:a16="http://schemas.microsoft.com/office/drawing/2014/main" id="{3F0E1C3C-81EA-CFD4-3EFA-CB7DF631DE8D}"/>
              </a:ext>
            </a:extLst>
          </p:cNvPr>
          <p:cNvSpPr/>
          <p:nvPr/>
        </p:nvSpPr>
        <p:spPr>
          <a:xfrm>
            <a:off x="11911013" y="5636420"/>
            <a:ext cx="3929063" cy="2100262"/>
          </a:xfrm>
          <a:prstGeom prst="wedgeRoundRectCallout">
            <a:avLst>
              <a:gd name="adj1" fmla="val -65560"/>
              <a:gd name="adj2" fmla="val 23724"/>
              <a:gd name="adj3" fmla="val 16667"/>
            </a:avLst>
          </a:prstGeom>
          <a:solidFill>
            <a:srgbClr val="33CC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t>It is a good solution to the problem because…</a:t>
            </a:r>
            <a:endParaRPr lang="en-GB" sz="2800" dirty="0"/>
          </a:p>
        </p:txBody>
      </p:sp>
      <p:sp>
        <p:nvSpPr>
          <p:cNvPr id="5" name="Speech Bubble: Rectangle with Corners Rounded 4">
            <a:extLst>
              <a:ext uri="{FF2B5EF4-FFF2-40B4-BE49-F238E27FC236}">
                <a16:creationId xmlns:a16="http://schemas.microsoft.com/office/drawing/2014/main" id="{470D292B-5680-6147-5D1F-CE51FD497F27}"/>
              </a:ext>
            </a:extLst>
          </p:cNvPr>
          <p:cNvSpPr/>
          <p:nvPr/>
        </p:nvSpPr>
        <p:spPr>
          <a:xfrm>
            <a:off x="7805738" y="3276601"/>
            <a:ext cx="3929063" cy="2100262"/>
          </a:xfrm>
          <a:prstGeom prst="wedgeRoundRectCallout">
            <a:avLst>
              <a:gd name="adj1" fmla="val -2651"/>
              <a:gd name="adj2" fmla="val 75425"/>
              <a:gd name="adj3" fmla="val 16667"/>
            </a:avLst>
          </a:prstGeom>
          <a:solidFill>
            <a:srgbClr val="33CC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t>It has features such as…</a:t>
            </a:r>
            <a:endParaRPr lang="en-GB" sz="2800" dirty="0"/>
          </a:p>
        </p:txBody>
      </p:sp>
      <p:sp>
        <p:nvSpPr>
          <p:cNvPr id="6" name="Speech Bubble: Rectangle with Corners Rounded 5">
            <a:extLst>
              <a:ext uri="{FF2B5EF4-FFF2-40B4-BE49-F238E27FC236}">
                <a16:creationId xmlns:a16="http://schemas.microsoft.com/office/drawing/2014/main" id="{543C7AC0-9E2F-89DF-94D2-B53C0C29ED7E}"/>
              </a:ext>
            </a:extLst>
          </p:cNvPr>
          <p:cNvSpPr/>
          <p:nvPr/>
        </p:nvSpPr>
        <p:spPr>
          <a:xfrm>
            <a:off x="12187238" y="2762250"/>
            <a:ext cx="3929063" cy="2100262"/>
          </a:xfrm>
          <a:prstGeom prst="wedgeRoundRectCallout">
            <a:avLst>
              <a:gd name="adj1" fmla="val 21712"/>
              <a:gd name="adj2" fmla="val 67942"/>
              <a:gd name="adj3" fmla="val 16667"/>
            </a:avLst>
          </a:prstGeom>
          <a:solidFill>
            <a:srgbClr val="33CC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t>The purpose of this is…</a:t>
            </a:r>
            <a:endParaRPr lang="en-GB" sz="2800" dirty="0"/>
          </a:p>
        </p:txBody>
      </p:sp>
      <p:sp>
        <p:nvSpPr>
          <p:cNvPr id="7" name="Speech Bubble: Rectangle with Corners Rounded 6">
            <a:extLst>
              <a:ext uri="{FF2B5EF4-FFF2-40B4-BE49-F238E27FC236}">
                <a16:creationId xmlns:a16="http://schemas.microsoft.com/office/drawing/2014/main" id="{807F8A29-6591-8352-C040-66537E9D90E8}"/>
              </a:ext>
            </a:extLst>
          </p:cNvPr>
          <p:cNvSpPr/>
          <p:nvPr/>
        </p:nvSpPr>
        <p:spPr>
          <a:xfrm>
            <a:off x="12277726" y="112950"/>
            <a:ext cx="3929063" cy="2100262"/>
          </a:xfrm>
          <a:prstGeom prst="wedgeRoundRectCallout">
            <a:avLst>
              <a:gd name="adj1" fmla="val -27378"/>
              <a:gd name="adj2" fmla="val 74745"/>
              <a:gd name="adj3" fmla="val 16667"/>
            </a:avLst>
          </a:prstGeom>
          <a:solidFill>
            <a:srgbClr val="33CC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t>This solves the problem of…</a:t>
            </a:r>
            <a:endParaRPr lang="en-GB" sz="2800" dirty="0"/>
          </a:p>
        </p:txBody>
      </p:sp>
      <p:pic>
        <p:nvPicPr>
          <p:cNvPr id="9" name="Picture 8">
            <a:extLst>
              <a:ext uri="{FF2B5EF4-FFF2-40B4-BE49-F238E27FC236}">
                <a16:creationId xmlns:a16="http://schemas.microsoft.com/office/drawing/2014/main" id="{8963E450-7E82-BD7B-778A-E252E49362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2059" y="1407318"/>
            <a:ext cx="6424964" cy="6392015"/>
          </a:xfrm>
          <a:prstGeom prst="rect">
            <a:avLst/>
          </a:prstGeom>
        </p:spPr>
      </p:pic>
    </p:spTree>
    <p:extLst>
      <p:ext uri="{BB962C8B-B14F-4D97-AF65-F5344CB8AC3E}">
        <p14:creationId xmlns:p14="http://schemas.microsoft.com/office/powerpoint/2010/main" val="24828753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5DE07606-BAE5-45E4-B442-B161B9F3C338}"/>
              </a:ext>
            </a:extLst>
          </p:cNvPr>
          <p:cNvSpPr/>
          <p:nvPr/>
        </p:nvSpPr>
        <p:spPr>
          <a:xfrm>
            <a:off x="147644" y="126135"/>
            <a:ext cx="3009184" cy="1099961"/>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5000" dirty="0">
                <a:solidFill>
                  <a:schemeClr val="bg1"/>
                </a:solidFill>
                <a:ea typeface="+mn-lt"/>
                <a:cs typeface="+mn-lt"/>
              </a:rPr>
              <a:t>Do now:</a:t>
            </a:r>
            <a:endParaRPr lang="en-US" sz="5000" dirty="0">
              <a:solidFill>
                <a:schemeClr val="bg1"/>
              </a:solidFill>
            </a:endParaRPr>
          </a:p>
        </p:txBody>
      </p:sp>
      <p:sp>
        <p:nvSpPr>
          <p:cNvPr id="3" name="Speech Bubble: Rectangle with Corners Rounded 2">
            <a:extLst>
              <a:ext uri="{FF2B5EF4-FFF2-40B4-BE49-F238E27FC236}">
                <a16:creationId xmlns:a16="http://schemas.microsoft.com/office/drawing/2014/main" id="{BB52E04D-2852-8E36-52D9-A85908005219}"/>
              </a:ext>
            </a:extLst>
          </p:cNvPr>
          <p:cNvSpPr/>
          <p:nvPr/>
        </p:nvSpPr>
        <p:spPr>
          <a:xfrm>
            <a:off x="7981950" y="357187"/>
            <a:ext cx="3929063" cy="2100262"/>
          </a:xfrm>
          <a:prstGeom prst="wedgeRoundRectCallout">
            <a:avLst>
              <a:gd name="adj1" fmla="val -27378"/>
              <a:gd name="adj2" fmla="val 74745"/>
              <a:gd name="adj3" fmla="val 16667"/>
            </a:avLst>
          </a:prstGeom>
          <a:solidFill>
            <a:srgbClr val="33CC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t>This device is used for…</a:t>
            </a:r>
            <a:endParaRPr lang="en-GB" sz="2800" dirty="0"/>
          </a:p>
        </p:txBody>
      </p:sp>
      <p:sp>
        <p:nvSpPr>
          <p:cNvPr id="4" name="Speech Bubble: Rectangle with Corners Rounded 3">
            <a:extLst>
              <a:ext uri="{FF2B5EF4-FFF2-40B4-BE49-F238E27FC236}">
                <a16:creationId xmlns:a16="http://schemas.microsoft.com/office/drawing/2014/main" id="{CE2441EF-8DB2-76D1-95A9-CBA1D879B968}"/>
              </a:ext>
            </a:extLst>
          </p:cNvPr>
          <p:cNvSpPr/>
          <p:nvPr/>
        </p:nvSpPr>
        <p:spPr>
          <a:xfrm>
            <a:off x="11911013" y="5636420"/>
            <a:ext cx="3929063" cy="2100262"/>
          </a:xfrm>
          <a:prstGeom prst="wedgeRoundRectCallout">
            <a:avLst>
              <a:gd name="adj1" fmla="val -65560"/>
              <a:gd name="adj2" fmla="val 23724"/>
              <a:gd name="adj3" fmla="val 16667"/>
            </a:avLst>
          </a:prstGeom>
          <a:solidFill>
            <a:srgbClr val="33CC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t>It is a good solution to the problem because…</a:t>
            </a:r>
            <a:endParaRPr lang="en-GB" sz="2800" dirty="0"/>
          </a:p>
        </p:txBody>
      </p:sp>
      <p:sp>
        <p:nvSpPr>
          <p:cNvPr id="5" name="Speech Bubble: Rectangle with Corners Rounded 4">
            <a:extLst>
              <a:ext uri="{FF2B5EF4-FFF2-40B4-BE49-F238E27FC236}">
                <a16:creationId xmlns:a16="http://schemas.microsoft.com/office/drawing/2014/main" id="{48D82046-EB17-F2CF-2D96-DE640C2C247E}"/>
              </a:ext>
            </a:extLst>
          </p:cNvPr>
          <p:cNvSpPr/>
          <p:nvPr/>
        </p:nvSpPr>
        <p:spPr>
          <a:xfrm>
            <a:off x="7805738" y="3276601"/>
            <a:ext cx="3929063" cy="2100262"/>
          </a:xfrm>
          <a:prstGeom prst="wedgeRoundRectCallout">
            <a:avLst>
              <a:gd name="adj1" fmla="val -2651"/>
              <a:gd name="adj2" fmla="val 75425"/>
              <a:gd name="adj3" fmla="val 16667"/>
            </a:avLst>
          </a:prstGeom>
          <a:solidFill>
            <a:srgbClr val="33CC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t>It has features such as…</a:t>
            </a:r>
            <a:endParaRPr lang="en-GB" sz="2800" dirty="0"/>
          </a:p>
        </p:txBody>
      </p:sp>
      <p:sp>
        <p:nvSpPr>
          <p:cNvPr id="6" name="Speech Bubble: Rectangle with Corners Rounded 5">
            <a:extLst>
              <a:ext uri="{FF2B5EF4-FFF2-40B4-BE49-F238E27FC236}">
                <a16:creationId xmlns:a16="http://schemas.microsoft.com/office/drawing/2014/main" id="{FC97CA5C-9F80-EC1C-8DC7-DF707D2618EC}"/>
              </a:ext>
            </a:extLst>
          </p:cNvPr>
          <p:cNvSpPr/>
          <p:nvPr/>
        </p:nvSpPr>
        <p:spPr>
          <a:xfrm>
            <a:off x="12187238" y="2762250"/>
            <a:ext cx="3929063" cy="2100262"/>
          </a:xfrm>
          <a:prstGeom prst="wedgeRoundRectCallout">
            <a:avLst>
              <a:gd name="adj1" fmla="val 21712"/>
              <a:gd name="adj2" fmla="val 67942"/>
              <a:gd name="adj3" fmla="val 16667"/>
            </a:avLst>
          </a:prstGeom>
          <a:solidFill>
            <a:srgbClr val="33CC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t>The purpose of this is…</a:t>
            </a:r>
            <a:endParaRPr lang="en-GB" sz="2800" dirty="0"/>
          </a:p>
        </p:txBody>
      </p:sp>
      <p:sp>
        <p:nvSpPr>
          <p:cNvPr id="7" name="Speech Bubble: Rectangle with Corners Rounded 6">
            <a:extLst>
              <a:ext uri="{FF2B5EF4-FFF2-40B4-BE49-F238E27FC236}">
                <a16:creationId xmlns:a16="http://schemas.microsoft.com/office/drawing/2014/main" id="{B66BBF42-1345-40BB-2D77-CA8E0FD25A48}"/>
              </a:ext>
            </a:extLst>
          </p:cNvPr>
          <p:cNvSpPr/>
          <p:nvPr/>
        </p:nvSpPr>
        <p:spPr>
          <a:xfrm>
            <a:off x="12277726" y="112950"/>
            <a:ext cx="3929063" cy="2100262"/>
          </a:xfrm>
          <a:prstGeom prst="wedgeRoundRectCallout">
            <a:avLst>
              <a:gd name="adj1" fmla="val -27378"/>
              <a:gd name="adj2" fmla="val 74745"/>
              <a:gd name="adj3" fmla="val 16667"/>
            </a:avLst>
          </a:prstGeom>
          <a:solidFill>
            <a:srgbClr val="33CC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t>This solves the problem of…</a:t>
            </a:r>
            <a:endParaRPr lang="en-GB" sz="2800" dirty="0"/>
          </a:p>
        </p:txBody>
      </p:sp>
      <p:pic>
        <p:nvPicPr>
          <p:cNvPr id="10" name="Picture 9">
            <a:extLst>
              <a:ext uri="{FF2B5EF4-FFF2-40B4-BE49-F238E27FC236}">
                <a16:creationId xmlns:a16="http://schemas.microsoft.com/office/drawing/2014/main" id="{09CFDDFF-91D2-F680-0142-424D3494F5C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31825" y="1619250"/>
            <a:ext cx="6154738" cy="6180490"/>
          </a:xfrm>
          <a:prstGeom prst="rect">
            <a:avLst/>
          </a:prstGeom>
          <a:noFill/>
        </p:spPr>
      </p:pic>
    </p:spTree>
    <p:extLst>
      <p:ext uri="{BB962C8B-B14F-4D97-AF65-F5344CB8AC3E}">
        <p14:creationId xmlns:p14="http://schemas.microsoft.com/office/powerpoint/2010/main" val="37229639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1890DDF9-B299-463A-B5F9-F09C25C50218}"/>
              </a:ext>
            </a:extLst>
          </p:cNvPr>
          <p:cNvSpPr>
            <a:spLocks noGrp="1"/>
          </p:cNvSpPr>
          <p:nvPr>
            <p:ph type="sldNum" sz="quarter" idx="4"/>
          </p:nvPr>
        </p:nvSpPr>
        <p:spPr/>
        <p:txBody>
          <a:bodyPr/>
          <a:lstStyle/>
          <a:p>
            <a:fld id="{40FC62D0-A2F2-4BF8-8DAC-E86C11000EC3}" type="slidenum">
              <a:rPr lang="en-GB" smtClean="0"/>
              <a:pPr/>
              <a:t>6</a:t>
            </a:fld>
            <a:endParaRPr lang="en-GB"/>
          </a:p>
        </p:txBody>
      </p:sp>
      <p:sp>
        <p:nvSpPr>
          <p:cNvPr id="11" name="TextBox 10">
            <a:extLst>
              <a:ext uri="{FF2B5EF4-FFF2-40B4-BE49-F238E27FC236}">
                <a16:creationId xmlns:a16="http://schemas.microsoft.com/office/drawing/2014/main" id="{72A69CB7-E8AE-49F5-9B19-BFE3C1C2E373}"/>
              </a:ext>
            </a:extLst>
          </p:cNvPr>
          <p:cNvSpPr txBox="1"/>
          <p:nvPr/>
        </p:nvSpPr>
        <p:spPr>
          <a:xfrm>
            <a:off x="10919682" y="2511479"/>
            <a:ext cx="5043708" cy="646331"/>
          </a:xfrm>
          <a:prstGeom prst="rect">
            <a:avLst/>
          </a:prstGeom>
          <a:solidFill>
            <a:srgbClr val="0097A9"/>
          </a:solidFill>
        </p:spPr>
        <p:txBody>
          <a:bodyPr wrap="square" lIns="91440" tIns="45720" rIns="91440" bIns="45720" rtlCol="0" anchor="ctr">
            <a:spAutoFit/>
          </a:bodyPr>
          <a:lstStyle/>
          <a:p>
            <a:pPr algn="ctr"/>
            <a:r>
              <a:rPr lang="en-GB" sz="3600" dirty="0">
                <a:solidFill>
                  <a:schemeClr val="bg1"/>
                </a:solidFill>
                <a:latin typeface="Arial"/>
                <a:cs typeface="Arial"/>
              </a:rPr>
              <a:t>efficient</a:t>
            </a:r>
            <a:endParaRPr lang="en-GB" sz="3600" dirty="0">
              <a:solidFill>
                <a:schemeClr val="bg1"/>
              </a:solidFill>
              <a:latin typeface="Arial" panose="020B0604020202020204" pitchFamily="34" charset="0"/>
              <a:cs typeface="Arial" panose="020B0604020202020204" pitchFamily="34" charset="0"/>
            </a:endParaRPr>
          </a:p>
        </p:txBody>
      </p:sp>
      <p:sp>
        <p:nvSpPr>
          <p:cNvPr id="14" name="Title 2">
            <a:extLst>
              <a:ext uri="{FF2B5EF4-FFF2-40B4-BE49-F238E27FC236}">
                <a16:creationId xmlns:a16="http://schemas.microsoft.com/office/drawing/2014/main" id="{132BDF4F-FCFE-4EC5-8E09-044BFF1FA06D}"/>
              </a:ext>
            </a:extLst>
          </p:cNvPr>
          <p:cNvSpPr>
            <a:spLocks noGrp="1"/>
          </p:cNvSpPr>
          <p:nvPr>
            <p:ph type="title"/>
          </p:nvPr>
        </p:nvSpPr>
        <p:spPr>
          <a:xfrm>
            <a:off x="1219201" y="660773"/>
            <a:ext cx="13817599" cy="1146048"/>
          </a:xfrm>
        </p:spPr>
        <p:txBody>
          <a:bodyPr/>
          <a:lstStyle/>
          <a:p>
            <a:r>
              <a:rPr lang="en-GB">
                <a:solidFill>
                  <a:srgbClr val="002D72"/>
                </a:solidFill>
                <a:latin typeface="+mn-lt"/>
                <a:cs typeface="Arial"/>
              </a:rPr>
              <a:t>Key WORDS</a:t>
            </a:r>
            <a:endParaRPr lang="en-GB">
              <a:solidFill>
                <a:srgbClr val="002D72"/>
              </a:solidFill>
              <a:latin typeface="+mn-lt"/>
            </a:endParaRPr>
          </a:p>
        </p:txBody>
      </p:sp>
      <p:sp>
        <p:nvSpPr>
          <p:cNvPr id="15" name="TextBox 1">
            <a:extLst>
              <a:ext uri="{FF2B5EF4-FFF2-40B4-BE49-F238E27FC236}">
                <a16:creationId xmlns:a16="http://schemas.microsoft.com/office/drawing/2014/main" id="{F00FBE87-EF0C-472E-B2FA-718975CF140D}"/>
              </a:ext>
            </a:extLst>
          </p:cNvPr>
          <p:cNvSpPr txBox="1"/>
          <p:nvPr/>
        </p:nvSpPr>
        <p:spPr>
          <a:xfrm>
            <a:off x="212700" y="2511479"/>
            <a:ext cx="5071880" cy="646331"/>
          </a:xfrm>
          <a:prstGeom prst="rect">
            <a:avLst/>
          </a:prstGeom>
          <a:solidFill>
            <a:srgbClr val="0097A9"/>
          </a:solidFill>
        </p:spPr>
        <p:txBody>
          <a:bodyPr wrap="square" lIns="91440" tIns="45720" rIns="91440" bIns="4572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GB" sz="3600" dirty="0">
                <a:solidFill>
                  <a:schemeClr val="bg1"/>
                </a:solidFill>
                <a:latin typeface="Arial"/>
                <a:cs typeface="Arial"/>
              </a:rPr>
              <a:t>safer</a:t>
            </a:r>
            <a:endParaRPr lang="en-GB" sz="3200" dirty="0">
              <a:solidFill>
                <a:schemeClr val="bg1"/>
              </a:solidFill>
              <a:latin typeface="Arial" panose="020B0604020202020204" pitchFamily="34" charset="0"/>
              <a:cs typeface="Arial" panose="020B0604020202020204" pitchFamily="34" charset="0"/>
            </a:endParaRPr>
          </a:p>
        </p:txBody>
      </p:sp>
      <p:sp>
        <p:nvSpPr>
          <p:cNvPr id="16" name="TextBox 1">
            <a:extLst>
              <a:ext uri="{FF2B5EF4-FFF2-40B4-BE49-F238E27FC236}">
                <a16:creationId xmlns:a16="http://schemas.microsoft.com/office/drawing/2014/main" id="{F00FBE87-EF0C-472E-B2FA-718975CF140D}"/>
              </a:ext>
            </a:extLst>
          </p:cNvPr>
          <p:cNvSpPr txBox="1"/>
          <p:nvPr/>
        </p:nvSpPr>
        <p:spPr>
          <a:xfrm>
            <a:off x="5568885" y="2512093"/>
            <a:ext cx="5071880" cy="646331"/>
          </a:xfrm>
          <a:prstGeom prst="rect">
            <a:avLst/>
          </a:prstGeom>
          <a:solidFill>
            <a:srgbClr val="0097A9"/>
          </a:solidFill>
        </p:spPr>
        <p:txBody>
          <a:bodyPr wrap="square" lIns="91440" tIns="45720" rIns="91440" bIns="4572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GB" sz="3600" dirty="0">
                <a:solidFill>
                  <a:schemeClr val="bg1"/>
                </a:solidFill>
                <a:latin typeface="Arial"/>
                <a:cs typeface="Arial"/>
              </a:rPr>
              <a:t>cleaner</a:t>
            </a:r>
            <a:endParaRPr lang="en-GB" sz="3600" dirty="0">
              <a:solidFill>
                <a:schemeClr val="bg1"/>
              </a:solidFill>
              <a:latin typeface="Arial" panose="020B0604020202020204" pitchFamily="34" charset="0"/>
              <a:cs typeface="Arial" panose="020B0604020202020204" pitchFamily="34" charset="0"/>
            </a:endParaRPr>
          </a:p>
        </p:txBody>
      </p:sp>
      <p:pic>
        <p:nvPicPr>
          <p:cNvPr id="10" name="Picture 9">
            <a:extLst>
              <a:ext uri="{FF2B5EF4-FFF2-40B4-BE49-F238E27FC236}">
                <a16:creationId xmlns:a16="http://schemas.microsoft.com/office/drawing/2014/main" id="{D515FF30-EBF7-47A1-48C9-1E9CDE41C69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2698" y="3154434"/>
            <a:ext cx="5043707" cy="3183910"/>
          </a:xfrm>
          <a:prstGeom prst="rect">
            <a:avLst/>
          </a:prstGeom>
          <a:noFill/>
          <a:ln>
            <a:noFill/>
          </a:ln>
        </p:spPr>
      </p:pic>
      <p:pic>
        <p:nvPicPr>
          <p:cNvPr id="12" name="Picture 11" descr="A picture containing sky, grass, outdoor, windmill&#10;&#10;Description automatically generated">
            <a:extLst>
              <a:ext uri="{FF2B5EF4-FFF2-40B4-BE49-F238E27FC236}">
                <a16:creationId xmlns:a16="http://schemas.microsoft.com/office/drawing/2014/main" id="{5AE7E685-8C78-29C6-5522-4C1E838A8386}"/>
              </a:ext>
            </a:extLst>
          </p:cNvPr>
          <p:cNvPicPr>
            <a:picLocks noChangeAspect="1"/>
          </p:cNvPicPr>
          <p:nvPr/>
        </p:nvPicPr>
        <p:blipFill rotWithShape="1">
          <a:blip r:embed="rId4">
            <a:extLst>
              <a:ext uri="{28A0092B-C50C-407E-A947-70E740481C1C}">
                <a14:useLocalDpi xmlns:a14="http://schemas.microsoft.com/office/drawing/2010/main" val="0"/>
              </a:ext>
            </a:extLst>
          </a:blip>
          <a:srcRect t="8785" r="16952" b="5250"/>
          <a:stretch/>
        </p:blipFill>
        <p:spPr bwMode="auto">
          <a:xfrm>
            <a:off x="5573355" y="3154433"/>
            <a:ext cx="5067410" cy="3183910"/>
          </a:xfrm>
          <a:prstGeom prst="rect">
            <a:avLst/>
          </a:prstGeom>
          <a:ln>
            <a:noFill/>
          </a:ln>
          <a:extLst>
            <a:ext uri="{53640926-AAD7-44D8-BBD7-CCE9431645EC}">
              <a14:shadowObscured xmlns:a14="http://schemas.microsoft.com/office/drawing/2010/main"/>
            </a:ext>
          </a:extLst>
        </p:spPr>
      </p:pic>
      <p:pic>
        <p:nvPicPr>
          <p:cNvPr id="13" name="Picture 12" descr="Energy Efficiency - Help - SSE">
            <a:extLst>
              <a:ext uri="{FF2B5EF4-FFF2-40B4-BE49-F238E27FC236}">
                <a16:creationId xmlns:a16="http://schemas.microsoft.com/office/drawing/2014/main" id="{43CB2702-2F61-F9F3-87FE-7975481ED14D}"/>
              </a:ext>
            </a:extLst>
          </p:cNvPr>
          <p:cNvPicPr>
            <a:picLocks noChangeAspect="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10919682" y="3150086"/>
            <a:ext cx="5043708" cy="3183909"/>
          </a:xfrm>
          <a:prstGeom prst="rect">
            <a:avLst/>
          </a:prstGeom>
          <a:noFill/>
          <a:ln>
            <a:noFill/>
          </a:ln>
        </p:spPr>
      </p:pic>
    </p:spTree>
    <p:extLst>
      <p:ext uri="{BB962C8B-B14F-4D97-AF65-F5344CB8AC3E}">
        <p14:creationId xmlns:p14="http://schemas.microsoft.com/office/powerpoint/2010/main" val="39426609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A74706A-8558-4B9A-8275-EE0A9FF652C1}"/>
              </a:ext>
            </a:extLst>
          </p:cNvPr>
          <p:cNvSpPr>
            <a:spLocks noGrp="1"/>
          </p:cNvSpPr>
          <p:nvPr>
            <p:ph type="sldNum" sz="quarter" idx="4"/>
          </p:nvPr>
        </p:nvSpPr>
        <p:spPr/>
        <p:txBody>
          <a:bodyPr/>
          <a:lstStyle/>
          <a:p>
            <a:fld id="{40FC62D0-A2F2-4BF8-8DAC-E86C11000EC3}" type="slidenum">
              <a:rPr lang="en-GB" smtClean="0"/>
              <a:pPr/>
              <a:t>7</a:t>
            </a:fld>
            <a:endParaRPr lang="en-GB"/>
          </a:p>
        </p:txBody>
      </p:sp>
      <p:sp>
        <p:nvSpPr>
          <p:cNvPr id="16" name="Rectangle 15">
            <a:extLst>
              <a:ext uri="{FF2B5EF4-FFF2-40B4-BE49-F238E27FC236}">
                <a16:creationId xmlns:a16="http://schemas.microsoft.com/office/drawing/2014/main" id="{2261A202-BCC8-4341-9DB7-43872EF128AA}"/>
              </a:ext>
            </a:extLst>
          </p:cNvPr>
          <p:cNvSpPr/>
          <p:nvPr/>
        </p:nvSpPr>
        <p:spPr>
          <a:xfrm>
            <a:off x="616689" y="507135"/>
            <a:ext cx="15013172" cy="878753"/>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5000" dirty="0">
                <a:solidFill>
                  <a:schemeClr val="bg1"/>
                </a:solidFill>
                <a:ea typeface="+mn-lt"/>
                <a:cs typeface="+mn-lt"/>
              </a:rPr>
              <a:t>Introduction:  </a:t>
            </a:r>
          </a:p>
        </p:txBody>
      </p:sp>
      <p:pic>
        <p:nvPicPr>
          <p:cNvPr id="4" name="Picture 3">
            <a:extLst>
              <a:ext uri="{FF2B5EF4-FFF2-40B4-BE49-F238E27FC236}">
                <a16:creationId xmlns:a16="http://schemas.microsoft.com/office/drawing/2014/main" id="{43462FDB-2D9E-A311-DEC9-3625CF913A03}"/>
              </a:ext>
            </a:extLst>
          </p:cNvPr>
          <p:cNvPicPr>
            <a:picLocks noChangeAspect="1"/>
          </p:cNvPicPr>
          <p:nvPr/>
        </p:nvPicPr>
        <p:blipFill>
          <a:blip r:embed="rId3"/>
          <a:stretch>
            <a:fillRect/>
          </a:stretch>
        </p:blipFill>
        <p:spPr>
          <a:xfrm>
            <a:off x="616689" y="2093980"/>
            <a:ext cx="3111980" cy="2325620"/>
          </a:xfrm>
          <a:prstGeom prst="rect">
            <a:avLst/>
          </a:prstGeom>
        </p:spPr>
      </p:pic>
      <p:pic>
        <p:nvPicPr>
          <p:cNvPr id="6" name="Picture 5">
            <a:extLst>
              <a:ext uri="{FF2B5EF4-FFF2-40B4-BE49-F238E27FC236}">
                <a16:creationId xmlns:a16="http://schemas.microsoft.com/office/drawing/2014/main" id="{01A53D97-9B11-72E6-46FF-5FDFB3DC6A9B}"/>
              </a:ext>
            </a:extLst>
          </p:cNvPr>
          <p:cNvPicPr>
            <a:picLocks noChangeAspect="1"/>
          </p:cNvPicPr>
          <p:nvPr/>
        </p:nvPicPr>
        <p:blipFill>
          <a:blip r:embed="rId4"/>
          <a:stretch>
            <a:fillRect/>
          </a:stretch>
        </p:blipFill>
        <p:spPr>
          <a:xfrm>
            <a:off x="13779304" y="1823663"/>
            <a:ext cx="2002513" cy="2350057"/>
          </a:xfrm>
          <a:prstGeom prst="rect">
            <a:avLst/>
          </a:prstGeom>
        </p:spPr>
      </p:pic>
      <p:pic>
        <p:nvPicPr>
          <p:cNvPr id="7" name="Picture 6">
            <a:extLst>
              <a:ext uri="{FF2B5EF4-FFF2-40B4-BE49-F238E27FC236}">
                <a16:creationId xmlns:a16="http://schemas.microsoft.com/office/drawing/2014/main" id="{6A378769-B90B-B4E9-C1FB-17003D1A770E}"/>
              </a:ext>
            </a:extLst>
          </p:cNvPr>
          <p:cNvPicPr>
            <a:picLocks noChangeAspect="1"/>
          </p:cNvPicPr>
          <p:nvPr/>
        </p:nvPicPr>
        <p:blipFill>
          <a:blip r:embed="rId5"/>
          <a:stretch>
            <a:fillRect/>
          </a:stretch>
        </p:blipFill>
        <p:spPr>
          <a:xfrm>
            <a:off x="3598678" y="4611494"/>
            <a:ext cx="4283075" cy="3212306"/>
          </a:xfrm>
          <a:prstGeom prst="rect">
            <a:avLst/>
          </a:prstGeom>
        </p:spPr>
      </p:pic>
      <p:sp>
        <p:nvSpPr>
          <p:cNvPr id="10" name="AutoShape 6" descr="Stainless Steel Manual Egg Beater Turning Whisk Hand Mixer Blender Kitchen  Tools 3 Size - Egg Tools - AliExpress">
            <a:extLst>
              <a:ext uri="{FF2B5EF4-FFF2-40B4-BE49-F238E27FC236}">
                <a16:creationId xmlns:a16="http://schemas.microsoft.com/office/drawing/2014/main" id="{104961C7-1CB1-6478-4C3D-169BCBACAE1F}"/>
              </a:ext>
            </a:extLst>
          </p:cNvPr>
          <p:cNvSpPr>
            <a:spLocks noChangeAspect="1" noChangeArrowheads="1"/>
          </p:cNvSpPr>
          <p:nvPr/>
        </p:nvSpPr>
        <p:spPr bwMode="auto">
          <a:xfrm>
            <a:off x="7975600" y="4419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1" name="Picture 10">
            <a:extLst>
              <a:ext uri="{FF2B5EF4-FFF2-40B4-BE49-F238E27FC236}">
                <a16:creationId xmlns:a16="http://schemas.microsoft.com/office/drawing/2014/main" id="{08FAABAC-A679-BD74-F084-1199FB7A1FFA}"/>
              </a:ext>
            </a:extLst>
          </p:cNvPr>
          <p:cNvPicPr>
            <a:picLocks noChangeAspect="1"/>
          </p:cNvPicPr>
          <p:nvPr/>
        </p:nvPicPr>
        <p:blipFill>
          <a:blip r:embed="rId6"/>
          <a:stretch>
            <a:fillRect/>
          </a:stretch>
        </p:blipFill>
        <p:spPr>
          <a:xfrm>
            <a:off x="4396680" y="1734899"/>
            <a:ext cx="2454275" cy="2454275"/>
          </a:xfrm>
          <a:prstGeom prst="rect">
            <a:avLst/>
          </a:prstGeom>
        </p:spPr>
      </p:pic>
      <p:pic>
        <p:nvPicPr>
          <p:cNvPr id="1032" name="Picture 8" descr="Garden Pressure Sprayer KNAPSACK WEEDKILLER Chemical Fence Water Spray  Bottle (2 X 1L Sprayer Bottle) : Amazon.co.uk: Garden &amp; Outdoors">
            <a:extLst>
              <a:ext uri="{FF2B5EF4-FFF2-40B4-BE49-F238E27FC236}">
                <a16:creationId xmlns:a16="http://schemas.microsoft.com/office/drawing/2014/main" id="{261F79E0-F5FB-ADA3-B8AF-47A277D73F7D}"/>
              </a:ext>
            </a:extLst>
          </p:cNvPr>
          <p:cNvPicPr>
            <a:picLocks noChangeAspect="1" noChangeArrowheads="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1669303" y="4901088"/>
            <a:ext cx="1619946" cy="3062923"/>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a:extLst>
              <a:ext uri="{FF2B5EF4-FFF2-40B4-BE49-F238E27FC236}">
                <a16:creationId xmlns:a16="http://schemas.microsoft.com/office/drawing/2014/main" id="{7025F048-2929-E536-5F3F-DB0D6B58225D}"/>
              </a:ext>
            </a:extLst>
          </p:cNvPr>
          <p:cNvPicPr>
            <a:picLocks noChangeAspect="1"/>
          </p:cNvPicPr>
          <p:nvPr/>
        </p:nvPicPr>
        <p:blipFill>
          <a:blip r:embed="rId8"/>
          <a:stretch>
            <a:fillRect/>
          </a:stretch>
        </p:blipFill>
        <p:spPr>
          <a:xfrm>
            <a:off x="7751762" y="1927245"/>
            <a:ext cx="4360536" cy="2142892"/>
          </a:xfrm>
          <a:prstGeom prst="rect">
            <a:avLst/>
          </a:prstGeom>
        </p:spPr>
      </p:pic>
      <p:pic>
        <p:nvPicPr>
          <p:cNvPr id="13" name="Picture 12">
            <a:extLst>
              <a:ext uri="{FF2B5EF4-FFF2-40B4-BE49-F238E27FC236}">
                <a16:creationId xmlns:a16="http://schemas.microsoft.com/office/drawing/2014/main" id="{19CFD2A5-6198-BA14-6FAB-5E5A4AC0BCED}"/>
              </a:ext>
            </a:extLst>
          </p:cNvPr>
          <p:cNvPicPr>
            <a:picLocks noChangeAspect="1"/>
          </p:cNvPicPr>
          <p:nvPr/>
        </p:nvPicPr>
        <p:blipFill>
          <a:blip r:embed="rId9"/>
          <a:stretch>
            <a:fillRect/>
          </a:stretch>
        </p:blipFill>
        <p:spPr>
          <a:xfrm>
            <a:off x="6897139" y="4408537"/>
            <a:ext cx="6069781" cy="3415263"/>
          </a:xfrm>
          <a:prstGeom prst="rect">
            <a:avLst/>
          </a:prstGeom>
        </p:spPr>
      </p:pic>
      <p:pic>
        <p:nvPicPr>
          <p:cNvPr id="14" name="Picture 13">
            <a:extLst>
              <a:ext uri="{FF2B5EF4-FFF2-40B4-BE49-F238E27FC236}">
                <a16:creationId xmlns:a16="http://schemas.microsoft.com/office/drawing/2014/main" id="{72E87491-85CF-A309-B2C1-8807293A523A}"/>
              </a:ext>
            </a:extLst>
          </p:cNvPr>
          <p:cNvPicPr>
            <a:picLocks noChangeAspect="1"/>
          </p:cNvPicPr>
          <p:nvPr/>
        </p:nvPicPr>
        <p:blipFill>
          <a:blip r:embed="rId10"/>
          <a:stretch>
            <a:fillRect/>
          </a:stretch>
        </p:blipFill>
        <p:spPr>
          <a:xfrm>
            <a:off x="12273968" y="4724399"/>
            <a:ext cx="3985971" cy="2919413"/>
          </a:xfrm>
          <a:prstGeom prst="rect">
            <a:avLst/>
          </a:prstGeom>
        </p:spPr>
      </p:pic>
    </p:spTree>
    <p:extLst>
      <p:ext uri="{BB962C8B-B14F-4D97-AF65-F5344CB8AC3E}">
        <p14:creationId xmlns:p14="http://schemas.microsoft.com/office/powerpoint/2010/main" val="28267200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A74706A-8558-4B9A-8275-EE0A9FF652C1}"/>
              </a:ext>
            </a:extLst>
          </p:cNvPr>
          <p:cNvSpPr>
            <a:spLocks noGrp="1"/>
          </p:cNvSpPr>
          <p:nvPr>
            <p:ph type="sldNum" sz="quarter" idx="4"/>
          </p:nvPr>
        </p:nvSpPr>
        <p:spPr/>
        <p:txBody>
          <a:bodyPr/>
          <a:lstStyle/>
          <a:p>
            <a:fld id="{40FC62D0-A2F2-4BF8-8DAC-E86C11000EC3}" type="slidenum">
              <a:rPr lang="en-GB" smtClean="0"/>
              <a:pPr/>
              <a:t>8</a:t>
            </a:fld>
            <a:endParaRPr lang="en-GB"/>
          </a:p>
        </p:txBody>
      </p:sp>
      <p:sp>
        <p:nvSpPr>
          <p:cNvPr id="16" name="Rectangle 15">
            <a:extLst>
              <a:ext uri="{FF2B5EF4-FFF2-40B4-BE49-F238E27FC236}">
                <a16:creationId xmlns:a16="http://schemas.microsoft.com/office/drawing/2014/main" id="{2261A202-BCC8-4341-9DB7-43872EF128AA}"/>
              </a:ext>
            </a:extLst>
          </p:cNvPr>
          <p:cNvSpPr/>
          <p:nvPr/>
        </p:nvSpPr>
        <p:spPr>
          <a:xfrm>
            <a:off x="616689" y="507135"/>
            <a:ext cx="15013172" cy="878753"/>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5000" dirty="0">
                <a:solidFill>
                  <a:schemeClr val="bg1"/>
                </a:solidFill>
                <a:ea typeface="+mn-lt"/>
                <a:cs typeface="+mn-lt"/>
              </a:rPr>
              <a:t>Introduction: same / different because…  </a:t>
            </a:r>
          </a:p>
        </p:txBody>
      </p:sp>
      <p:pic>
        <p:nvPicPr>
          <p:cNvPr id="4" name="Picture 3" descr="See the source image">
            <a:extLst>
              <a:ext uri="{FF2B5EF4-FFF2-40B4-BE49-F238E27FC236}">
                <a16:creationId xmlns:a16="http://schemas.microsoft.com/office/drawing/2014/main" id="{DA2A4065-0A74-FFB9-2419-6DDB2831B525}"/>
              </a:ext>
            </a:extLst>
          </p:cNvPr>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356113" y="5689826"/>
            <a:ext cx="2257425" cy="2239010"/>
          </a:xfrm>
          <a:prstGeom prst="rect">
            <a:avLst/>
          </a:prstGeom>
          <a:noFill/>
          <a:ln>
            <a:noFill/>
          </a:ln>
        </p:spPr>
      </p:pic>
      <p:sp>
        <p:nvSpPr>
          <p:cNvPr id="5" name="Arrow: Up-Down 4">
            <a:extLst>
              <a:ext uri="{FF2B5EF4-FFF2-40B4-BE49-F238E27FC236}">
                <a16:creationId xmlns:a16="http://schemas.microsoft.com/office/drawing/2014/main" id="{B10E8F02-B867-10CE-1490-B980247000D3}"/>
              </a:ext>
            </a:extLst>
          </p:cNvPr>
          <p:cNvSpPr/>
          <p:nvPr/>
        </p:nvSpPr>
        <p:spPr>
          <a:xfrm rot="2675758">
            <a:off x="4930837" y="2191993"/>
            <a:ext cx="605995" cy="3754174"/>
          </a:xfrm>
          <a:prstGeom prst="upDownArrow">
            <a:avLst/>
          </a:prstGeom>
          <a:solidFill>
            <a:srgbClr val="33CC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Arrow: Up-Down 5">
            <a:extLst>
              <a:ext uri="{FF2B5EF4-FFF2-40B4-BE49-F238E27FC236}">
                <a16:creationId xmlns:a16="http://schemas.microsoft.com/office/drawing/2014/main" id="{877B18A6-B4A1-AE42-2DD6-8BA698C8F71B}"/>
              </a:ext>
            </a:extLst>
          </p:cNvPr>
          <p:cNvSpPr/>
          <p:nvPr/>
        </p:nvSpPr>
        <p:spPr>
          <a:xfrm rot="5400000">
            <a:off x="7570363" y="4853899"/>
            <a:ext cx="605995" cy="3754174"/>
          </a:xfrm>
          <a:prstGeom prst="upDownArrow">
            <a:avLst/>
          </a:prstGeom>
          <a:solidFill>
            <a:srgbClr val="33CC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Arrow: Up-Down 6">
            <a:extLst>
              <a:ext uri="{FF2B5EF4-FFF2-40B4-BE49-F238E27FC236}">
                <a16:creationId xmlns:a16="http://schemas.microsoft.com/office/drawing/2014/main" id="{D0CCD051-5AA6-F774-2804-9FFB1172C0A7}"/>
              </a:ext>
            </a:extLst>
          </p:cNvPr>
          <p:cNvSpPr/>
          <p:nvPr/>
        </p:nvSpPr>
        <p:spPr>
          <a:xfrm rot="19038247">
            <a:off x="10462955" y="2227684"/>
            <a:ext cx="605995" cy="3754174"/>
          </a:xfrm>
          <a:prstGeom prst="upDownArrow">
            <a:avLst/>
          </a:prstGeom>
          <a:solidFill>
            <a:srgbClr val="33CC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0" name="Picture 9" descr="See the source image">
            <a:extLst>
              <a:ext uri="{FF2B5EF4-FFF2-40B4-BE49-F238E27FC236}">
                <a16:creationId xmlns:a16="http://schemas.microsoft.com/office/drawing/2014/main" id="{AD970024-D219-7D80-0FEE-C2945DDAF480}"/>
              </a:ext>
            </a:extLst>
          </p:cNvPr>
          <p:cNvPicPr>
            <a:picLocks noChangeAspect="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6917222" y="1612048"/>
            <a:ext cx="2203450" cy="2294890"/>
          </a:xfrm>
          <a:prstGeom prst="rect">
            <a:avLst/>
          </a:prstGeom>
          <a:noFill/>
          <a:ln>
            <a:noFill/>
          </a:ln>
        </p:spPr>
      </p:pic>
      <p:pic>
        <p:nvPicPr>
          <p:cNvPr id="11" name="Picture 10">
            <a:extLst>
              <a:ext uri="{FF2B5EF4-FFF2-40B4-BE49-F238E27FC236}">
                <a16:creationId xmlns:a16="http://schemas.microsoft.com/office/drawing/2014/main" id="{B6E42ED9-D9A1-9116-E24B-A37D293C1BDE}"/>
              </a:ext>
            </a:extLst>
          </p:cNvPr>
          <p:cNvPicPr>
            <a:picLocks noChangeAspect="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10054742" y="5764438"/>
            <a:ext cx="2472537" cy="2198033"/>
          </a:xfrm>
          <a:prstGeom prst="rect">
            <a:avLst/>
          </a:prstGeom>
          <a:noFill/>
        </p:spPr>
      </p:pic>
    </p:spTree>
    <p:extLst>
      <p:ext uri="{BB962C8B-B14F-4D97-AF65-F5344CB8AC3E}">
        <p14:creationId xmlns:p14="http://schemas.microsoft.com/office/powerpoint/2010/main" val="30631239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2261A202-BCC8-4341-9DB7-43872EF128AA}"/>
              </a:ext>
            </a:extLst>
          </p:cNvPr>
          <p:cNvSpPr/>
          <p:nvPr/>
        </p:nvSpPr>
        <p:spPr>
          <a:xfrm>
            <a:off x="1843246" y="507135"/>
            <a:ext cx="12536578" cy="1099961"/>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4000" dirty="0">
                <a:solidFill>
                  <a:schemeClr val="bg1"/>
                </a:solidFill>
                <a:ea typeface="+mn-lt"/>
                <a:cs typeface="+mn-lt"/>
              </a:rPr>
              <a:t>Our BIG question</a:t>
            </a:r>
          </a:p>
        </p:txBody>
      </p:sp>
      <p:sp>
        <p:nvSpPr>
          <p:cNvPr id="20" name="Text Placeholder 1">
            <a:extLst>
              <a:ext uri="{FF2B5EF4-FFF2-40B4-BE49-F238E27FC236}">
                <a16:creationId xmlns:a16="http://schemas.microsoft.com/office/drawing/2014/main" id="{E59572FC-6C05-4F4B-A1BA-D917514E1BE6}"/>
              </a:ext>
            </a:extLst>
          </p:cNvPr>
          <p:cNvSpPr>
            <a:spLocks noGrp="1"/>
          </p:cNvSpPr>
          <p:nvPr/>
        </p:nvSpPr>
        <p:spPr>
          <a:xfrm>
            <a:off x="1389949" y="2181082"/>
            <a:ext cx="13460790" cy="6114889"/>
          </a:xfrm>
          <a:prstGeom prst="rect">
            <a:avLst/>
          </a:prstGeom>
          <a:solidFill>
            <a:srgbClr val="FFFFFF">
              <a:alpha val="72000"/>
            </a:srgbClr>
          </a:solidFill>
        </p:spPr>
        <p:txBody>
          <a:bodyPr vert="horz" lIns="91440" tIns="45720" rIns="91440" bIns="45720" rtlCol="0" anchor="ctr">
            <a:noAutofit/>
          </a:bodyPr>
          <a:lstStyle>
            <a:lvl1pPr marL="0" indent="0" algn="l" defTabSz="1219170" rtl="0" eaLnBrk="1" latinLnBrk="0" hangingPunct="1">
              <a:lnSpc>
                <a:spcPct val="90000"/>
              </a:lnSpc>
              <a:spcBef>
                <a:spcPts val="1333"/>
              </a:spcBef>
              <a:buClr>
                <a:schemeClr val="accent1"/>
              </a:buClr>
              <a:buFont typeface="Arial" panose="020B0604020202020204" pitchFamily="34" charset="0"/>
              <a:buNone/>
              <a:defRPr sz="2300" b="1" kern="1200">
                <a:solidFill>
                  <a:schemeClr val="accent1"/>
                </a:solidFill>
                <a:latin typeface="Arial" panose="020B0604020202020204" pitchFamily="34" charset="0"/>
                <a:ea typeface="+mn-ea"/>
                <a:cs typeface="Arial" panose="020B0604020202020204" pitchFamily="34" charset="0"/>
              </a:defRPr>
            </a:lvl1pPr>
            <a:lvl2pPr marL="91437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2pPr>
            <a:lvl3pPr marL="1523962"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3pPr>
            <a:lvl4pPr marL="213354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4pPr>
            <a:lvl5pPr marL="2743131"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r>
              <a:rPr lang="en-US" sz="8400" b="0" dirty="0"/>
              <a:t>Why are new solutions found to the same problems? </a:t>
            </a:r>
            <a:endParaRPr lang="en-GB" sz="8400" b="0" dirty="0"/>
          </a:p>
          <a:p>
            <a:endParaRPr lang="en-GB" sz="4000" b="0" dirty="0">
              <a:latin typeface="Arial"/>
              <a:cs typeface="Arial"/>
            </a:endParaRPr>
          </a:p>
        </p:txBody>
      </p:sp>
    </p:spTree>
    <p:extLst>
      <p:ext uri="{BB962C8B-B14F-4D97-AF65-F5344CB8AC3E}">
        <p14:creationId xmlns:p14="http://schemas.microsoft.com/office/powerpoint/2010/main" val="1882452034"/>
      </p:ext>
    </p:extLst>
  </p:cSld>
  <p:clrMapOvr>
    <a:masterClrMapping/>
  </p:clrMapOvr>
</p:sld>
</file>

<file path=ppt/theme/theme1.xml><?xml version="1.0" encoding="utf-8"?>
<a:theme xmlns:a="http://schemas.openxmlformats.org/drawingml/2006/main" name="SSE Master Slide">
  <a:themeElements>
    <a:clrScheme name="SSE Main Brand Colours">
      <a:dk1>
        <a:srgbClr val="000000"/>
      </a:dk1>
      <a:lt1>
        <a:srgbClr val="FFFFFF"/>
      </a:lt1>
      <a:dk2>
        <a:srgbClr val="002D72"/>
      </a:dk2>
      <a:lt2>
        <a:srgbClr val="FFFFFF"/>
      </a:lt2>
      <a:accent1>
        <a:srgbClr val="0097A9"/>
      </a:accent1>
      <a:accent2>
        <a:srgbClr val="A2B2C8"/>
      </a:accent2>
      <a:accent3>
        <a:srgbClr val="F6B21B"/>
      </a:accent3>
      <a:accent4>
        <a:srgbClr val="6BCABA"/>
      </a:accent4>
      <a:accent5>
        <a:srgbClr val="66C1CB"/>
      </a:accent5>
      <a:accent6>
        <a:srgbClr val="C7D1DE"/>
      </a:accent6>
      <a:hlink>
        <a:srgbClr val="33578E"/>
      </a:hlink>
      <a:folHlink>
        <a:srgbClr val="829AA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SE_Group_PowerPoint_Template use" id="{E4657FDB-B5CC-4A41-BF6D-183D81AD8D22}" vid="{1F5C7FD9-EB8F-2541-9465-A7ED68755437}"/>
    </a:ext>
  </a:extLst>
</a:theme>
</file>

<file path=ppt/theme/theme2.xml><?xml version="1.0" encoding="utf-8"?>
<a:theme xmlns:a="http://schemas.openxmlformats.org/drawingml/2006/main" name="Icons and Image Placeholder">
  <a:themeElements>
    <a:clrScheme name="SSE Main Brand Colours">
      <a:dk1>
        <a:srgbClr val="000000"/>
      </a:dk1>
      <a:lt1>
        <a:srgbClr val="FFFFFF"/>
      </a:lt1>
      <a:dk2>
        <a:srgbClr val="002D72"/>
      </a:dk2>
      <a:lt2>
        <a:srgbClr val="FFFFFF"/>
      </a:lt2>
      <a:accent1>
        <a:srgbClr val="0097A9"/>
      </a:accent1>
      <a:accent2>
        <a:srgbClr val="A2B2C8"/>
      </a:accent2>
      <a:accent3>
        <a:srgbClr val="F6B21B"/>
      </a:accent3>
      <a:accent4>
        <a:srgbClr val="6BCABA"/>
      </a:accent4>
      <a:accent5>
        <a:srgbClr val="66C1CB"/>
      </a:accent5>
      <a:accent6>
        <a:srgbClr val="C7D1DE"/>
      </a:accent6>
      <a:hlink>
        <a:srgbClr val="33578E"/>
      </a:hlink>
      <a:folHlink>
        <a:srgbClr val="829AA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SE_Group_PowerPoint_Template use" id="{E4657FDB-B5CC-4A41-BF6D-183D81AD8D22}" vid="{C6BF8F9C-AEB1-3448-88EE-7A4D43C01403}"/>
    </a:ext>
  </a:extLst>
</a:theme>
</file>

<file path=ppt/theme/theme3.xml><?xml version="1.0" encoding="utf-8"?>
<a:theme xmlns:a="http://schemas.openxmlformats.org/drawingml/2006/main" name="Document classification">
  <a:themeElements>
    <a:clrScheme name="SSE Main Brand Colours">
      <a:dk1>
        <a:srgbClr val="000000"/>
      </a:dk1>
      <a:lt1>
        <a:srgbClr val="FFFFFF"/>
      </a:lt1>
      <a:dk2>
        <a:srgbClr val="002D72"/>
      </a:dk2>
      <a:lt2>
        <a:srgbClr val="FFFFFF"/>
      </a:lt2>
      <a:accent1>
        <a:srgbClr val="0097A9"/>
      </a:accent1>
      <a:accent2>
        <a:srgbClr val="A2B2C8"/>
      </a:accent2>
      <a:accent3>
        <a:srgbClr val="F6B21B"/>
      </a:accent3>
      <a:accent4>
        <a:srgbClr val="6BCABA"/>
      </a:accent4>
      <a:accent5>
        <a:srgbClr val="66C1CB"/>
      </a:accent5>
      <a:accent6>
        <a:srgbClr val="C7D1DE"/>
      </a:accent6>
      <a:hlink>
        <a:srgbClr val="33578E"/>
      </a:hlink>
      <a:folHlink>
        <a:srgbClr val="829AA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SE_Group_PowerPoint_Template use" id="{E4657FDB-B5CC-4A41-BF6D-183D81AD8D22}" vid="{05EC7FAB-F857-BA47-98ED-D4003E22998B}"/>
    </a:ext>
  </a:extLst>
</a:theme>
</file>

<file path=ppt/theme/theme4.xml><?xml version="1.0" encoding="utf-8"?>
<a:theme xmlns:a="http://schemas.openxmlformats.org/drawingml/2006/main" name="1_SSE Master Slide">
  <a:themeElements>
    <a:clrScheme name="SSE Main Brand Colours">
      <a:dk1>
        <a:srgbClr val="000000"/>
      </a:dk1>
      <a:lt1>
        <a:srgbClr val="FFFFFF"/>
      </a:lt1>
      <a:dk2>
        <a:srgbClr val="002D72"/>
      </a:dk2>
      <a:lt2>
        <a:srgbClr val="FFFFFF"/>
      </a:lt2>
      <a:accent1>
        <a:srgbClr val="0097A9"/>
      </a:accent1>
      <a:accent2>
        <a:srgbClr val="A2B2C8"/>
      </a:accent2>
      <a:accent3>
        <a:srgbClr val="F6B21B"/>
      </a:accent3>
      <a:accent4>
        <a:srgbClr val="6BCABA"/>
      </a:accent4>
      <a:accent5>
        <a:srgbClr val="66C1CB"/>
      </a:accent5>
      <a:accent6>
        <a:srgbClr val="C7D1DE"/>
      </a:accent6>
      <a:hlink>
        <a:srgbClr val="33578E"/>
      </a:hlink>
      <a:folHlink>
        <a:srgbClr val="829AA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SE_Group_PowerPoint_Template use" id="{E4657FDB-B5CC-4A41-BF6D-183D81AD8D22}" vid="{1F5C7FD9-EB8F-2541-9465-A7ED68755437}"/>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627f6527-ab1f-4eca-a472-40d5a7c91aa6">
      <UserInfo>
        <DisplayName>Rideout, Tania M</DisplayName>
        <AccountId>557</AccountId>
        <AccountType/>
      </UserInfo>
    </SharedWithUsers>
    <lcf76f155ced4ddcb4097134ff3c332f xmlns="9b7ec092-f6b5-4125-990c-f1404c00f105">
      <Terms xmlns="http://schemas.microsoft.com/office/infopath/2007/PartnerControls"/>
    </lcf76f155ced4ddcb4097134ff3c332f>
    <TaxCatchAll xmlns="627f6527-ab1f-4eca-a472-40d5a7c91aa6" xsi:nil="true"/>
    <MediaLengthInSeconds xmlns="9b7ec092-f6b5-4125-990c-f1404c00f105"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64B49E33887994AB76A5D2D20ABD5F0" ma:contentTypeVersion="18" ma:contentTypeDescription="Create a new document." ma:contentTypeScope="" ma:versionID="66938c5560607759f9910eb6c306b8c0">
  <xsd:schema xmlns:xsd="http://www.w3.org/2001/XMLSchema" xmlns:xs="http://www.w3.org/2001/XMLSchema" xmlns:p="http://schemas.microsoft.com/office/2006/metadata/properties" xmlns:ns2="9b7ec092-f6b5-4125-990c-f1404c00f105" xmlns:ns3="627f6527-ab1f-4eca-a472-40d5a7c91aa6" targetNamespace="http://schemas.microsoft.com/office/2006/metadata/properties" ma:root="true" ma:fieldsID="7f672d522c0ba03775fd1546294a772e" ns2:_="" ns3:_="">
    <xsd:import namespace="9b7ec092-f6b5-4125-990c-f1404c00f105"/>
    <xsd:import namespace="627f6527-ab1f-4eca-a472-40d5a7c91aa6"/>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Loca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b7ec092-f6b5-4125-990c-f1404c00f10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7" nillable="true" ma:displayName="Length (seconds)"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b0fa5b73-c91b-4169-bfc8-b85bc92a6461"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27f6527-ab1f-4eca-a472-40d5a7c91aa6"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9ba2977a-e79d-4375-a776-be9cf68043e6}" ma:internalName="TaxCatchAll" ma:showField="CatchAllData" ma:web="627f6527-ab1f-4eca-a472-40d5a7c91aa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0C26788-4DC2-436E-8A96-8EFF94E1844A}">
  <ds:schemaRefs>
    <ds:schemaRef ds:uri="http://schemas.microsoft.com/sharepoint/v3/contenttype/forms"/>
  </ds:schemaRefs>
</ds:datastoreItem>
</file>

<file path=customXml/itemProps2.xml><?xml version="1.0" encoding="utf-8"?>
<ds:datastoreItem xmlns:ds="http://schemas.openxmlformats.org/officeDocument/2006/customXml" ds:itemID="{6FF5F813-550E-4BB5-ADE3-752FACD4D223}">
  <ds:schemaRefs>
    <ds:schemaRef ds:uri="http://schemas.microsoft.com/office/infopath/2007/PartnerControls"/>
    <ds:schemaRef ds:uri="07972ca6-707e-448d-9906-956b3470f1ed"/>
    <ds:schemaRef ds:uri="http://schemas.openxmlformats.org/package/2006/metadata/core-properties"/>
    <ds:schemaRef ds:uri="http://purl.org/dc/elements/1.1/"/>
    <ds:schemaRef ds:uri="http://purl.org/dc/terms/"/>
    <ds:schemaRef ds:uri="http://schemas.microsoft.com/office/2006/metadata/properties"/>
    <ds:schemaRef ds:uri="http://schemas.microsoft.com/office/2006/documentManagement/types"/>
    <ds:schemaRef ds:uri="http://purl.org/dc/dcmitype/"/>
    <ds:schemaRef ds:uri="0f5a772e-d50b-4a74-9883-6cd1d55f5023"/>
    <ds:schemaRef ds:uri="http://www.w3.org/XML/1998/namespace"/>
    <ds:schemaRef ds:uri="627f6527-ab1f-4eca-a472-40d5a7c91aa6"/>
    <ds:schemaRef ds:uri="439a51f6-dfbd-4e36-aced-ce87c44dfe92"/>
    <ds:schemaRef ds:uri="19478fe6-f361-4126-ad27-533821e265c9"/>
    <ds:schemaRef ds:uri="851c7f4a-c353-4405-badc-f22153839b74"/>
  </ds:schemaRefs>
</ds:datastoreItem>
</file>

<file path=customXml/itemProps3.xml><?xml version="1.0" encoding="utf-8"?>
<ds:datastoreItem xmlns:ds="http://schemas.openxmlformats.org/officeDocument/2006/customXml" ds:itemID="{6BBC2B42-F226-4AEC-8D3C-29465A90E59D}"/>
</file>

<file path=docProps/app.xml><?xml version="1.0" encoding="utf-8"?>
<Properties xmlns="http://schemas.openxmlformats.org/officeDocument/2006/extended-properties" xmlns:vt="http://schemas.openxmlformats.org/officeDocument/2006/docPropsVTypes">
  <Template>SSE Master Slide</Template>
  <TotalTime>1431</TotalTime>
  <Words>1200</Words>
  <Application>Microsoft Office PowerPoint</Application>
  <PresentationFormat>Custom</PresentationFormat>
  <Paragraphs>147</Paragraphs>
  <Slides>18</Slides>
  <Notes>18</Notes>
  <HiddenSlides>0</HiddenSlides>
  <MMClips>0</MMClips>
  <ScaleCrop>false</ScaleCrop>
  <HeadingPairs>
    <vt:vector size="4" baseType="variant">
      <vt:variant>
        <vt:lpstr>Theme</vt:lpstr>
      </vt:variant>
      <vt:variant>
        <vt:i4>4</vt:i4>
      </vt:variant>
      <vt:variant>
        <vt:lpstr>Slide Titles</vt:lpstr>
      </vt:variant>
      <vt:variant>
        <vt:i4>18</vt:i4>
      </vt:variant>
    </vt:vector>
  </HeadingPairs>
  <TitlesOfParts>
    <vt:vector size="22" baseType="lpstr">
      <vt:lpstr>SSE Master Slide</vt:lpstr>
      <vt:lpstr>Icons and Image Placeholder</vt:lpstr>
      <vt:lpstr>Document classification</vt:lpstr>
      <vt:lpstr>1_SSE Master Slide</vt:lpstr>
      <vt:lpstr>PowerPoint Presentation</vt:lpstr>
      <vt:lpstr>PowerPoint Presentation</vt:lpstr>
      <vt:lpstr>PowerPoint Presentation</vt:lpstr>
      <vt:lpstr>PowerPoint Presentation</vt:lpstr>
      <vt:lpstr>PowerPoint Presentation</vt:lpstr>
      <vt:lpstr>Key WORDS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Richard Ireland</dc:creator>
  <cp:lastModifiedBy>Emma Crighton</cp:lastModifiedBy>
  <cp:revision>832</cp:revision>
  <dcterms:created xsi:type="dcterms:W3CDTF">2020-09-14T13:57:51Z</dcterms:created>
  <dcterms:modified xsi:type="dcterms:W3CDTF">2023-11-03T14:29:54Z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2020-01-15T00:00:00Z</vt:filetime>
  </property>
  <property fmtid="{D5CDD505-2E9C-101B-9397-08002B2CF9AE}" pid="3" name="Creator">
    <vt:lpwstr>Adobe InDesign 15.0 (Macintosh)</vt:lpwstr>
  </property>
  <property fmtid="{D5CDD505-2E9C-101B-9397-08002B2CF9AE}" pid="4" name="LastSaved">
    <vt:filetime>2020-01-15T00:00:00Z</vt:filetime>
  </property>
  <property fmtid="{D5CDD505-2E9C-101B-9397-08002B2CF9AE}" pid="5" name="ContentTypeId">
    <vt:lpwstr>0x010100BD05D410F555A243BAA575BAC5CCBB9D</vt:lpwstr>
  </property>
  <property fmtid="{D5CDD505-2E9C-101B-9397-08002B2CF9AE}" pid="6" name="MediaServiceImageTags">
    <vt:lpwstr/>
  </property>
  <property fmtid="{D5CDD505-2E9C-101B-9397-08002B2CF9AE}" pid="7" name="Order">
    <vt:lpwstr>371600.000000000</vt:lpwstr>
  </property>
  <property fmtid="{D5CDD505-2E9C-101B-9397-08002B2CF9AE}" pid="8" name="xd_ProgID">
    <vt:lpwstr/>
  </property>
  <property fmtid="{D5CDD505-2E9C-101B-9397-08002B2CF9AE}" pid="9" name="_SourceUrl">
    <vt:lpwstr/>
  </property>
  <property fmtid="{D5CDD505-2E9C-101B-9397-08002B2CF9AE}" pid="10" name="_SharedFileIndex">
    <vt:lpwstr/>
  </property>
  <property fmtid="{D5CDD505-2E9C-101B-9397-08002B2CF9AE}" pid="11" name="ComplianceAssetId">
    <vt:lpwstr/>
  </property>
  <property fmtid="{D5CDD505-2E9C-101B-9397-08002B2CF9AE}" pid="12" name="TemplateUrl">
    <vt:lpwstr/>
  </property>
  <property fmtid="{D5CDD505-2E9C-101B-9397-08002B2CF9AE}" pid="13" name="_ExtendedDescription">
    <vt:lpwstr/>
  </property>
  <property fmtid="{D5CDD505-2E9C-101B-9397-08002B2CF9AE}" pid="14" name="TriggerFlowInfo">
    <vt:lpwstr/>
  </property>
  <property fmtid="{D5CDD505-2E9C-101B-9397-08002B2CF9AE}" pid="15" name="xd_Signature">
    <vt:lpwstr/>
  </property>
</Properties>
</file>