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58" r:id="rId7"/>
  </p:sldMasterIdLst>
  <p:notesMasterIdLst>
    <p:notesMasterId r:id="rId23"/>
  </p:notesMasterIdLst>
  <p:handoutMasterIdLst>
    <p:handoutMasterId r:id="rId24"/>
  </p:handoutMasterIdLst>
  <p:sldIdLst>
    <p:sldId id="306" r:id="rId8"/>
    <p:sldId id="313" r:id="rId9"/>
    <p:sldId id="265" r:id="rId10"/>
    <p:sldId id="264" r:id="rId11"/>
    <p:sldId id="301" r:id="rId12"/>
    <p:sldId id="266" r:id="rId13"/>
    <p:sldId id="311" r:id="rId14"/>
    <p:sldId id="302" r:id="rId15"/>
    <p:sldId id="269" r:id="rId16"/>
    <p:sldId id="298" r:id="rId17"/>
    <p:sldId id="299" r:id="rId18"/>
    <p:sldId id="300" r:id="rId19"/>
    <p:sldId id="312" r:id="rId20"/>
    <p:sldId id="259" r:id="rId21"/>
    <p:sldId id="309" r:id="rId22"/>
  </p:sldIdLst>
  <p:sldSz cx="16256000" cy="9144000"/>
  <p:notesSz cx="9144000" cy="16256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17D118-CB51-3A67-F571-5D8D9C009F49}" name="Richard Ireland" initials="RI" userId="3332d38cb3869f6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5D8"/>
    <a:srgbClr val="FAD2BC"/>
    <a:srgbClr val="F7BC9B"/>
    <a:srgbClr val="F2925D"/>
    <a:srgbClr val="33CCCC"/>
    <a:srgbClr val="3AA0AB"/>
    <a:srgbClr val="000000"/>
    <a:srgbClr val="FFFFFF"/>
    <a:srgbClr val="425563"/>
    <a:srgbClr val="CCEAEE"/>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377ABF-FF3D-4CC1-B7C1-4D4F14618A25}" v="1" dt="2023-11-03T12:33:11.647"/>
    <p1510:client id="{C25E2DE9-35C9-BC75-C4A5-DED8DFA6ACF2}" v="3" dt="2023-11-03T14:29:42.06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508" autoAdjust="0"/>
    <p:restoredTop sz="71161" autoAdjust="0"/>
  </p:normalViewPr>
  <p:slideViewPr>
    <p:cSldViewPr snapToGrid="0">
      <p:cViewPr varScale="1">
        <p:scale>
          <a:sx n="61" d="100"/>
          <a:sy n="61" d="100"/>
        </p:scale>
        <p:origin x="2112" y="78"/>
      </p:cViewPr>
      <p:guideLst>
        <p:guide orient="horz" pos="2880"/>
        <p:guide pos="216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120" y="3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C25E2DE9-35C9-BC75-C4A5-DED8DFA6ACF2}"/>
    <pc:docChg chg="modSld sldOrd">
      <pc:chgData name="McKinlay-Yeaman, Katie" userId="S::katie.mckinlay-yeaman@sse.com::911a8af2-9123-40ad-a1c0-9dc60f52b567" providerId="AD" clId="Web-{C25E2DE9-35C9-BC75-C4A5-DED8DFA6ACF2}" dt="2023-11-03T14:29:40.022" v="2"/>
      <pc:docMkLst>
        <pc:docMk/>
      </pc:docMkLst>
      <pc:sldChg chg="ord modNotes">
        <pc:chgData name="McKinlay-Yeaman, Katie" userId="S::katie.mckinlay-yeaman@sse.com::911a8af2-9123-40ad-a1c0-9dc60f52b567" providerId="AD" clId="Web-{C25E2DE9-35C9-BC75-C4A5-DED8DFA6ACF2}" dt="2023-11-03T14:29:40.022" v="2"/>
        <pc:sldMkLst>
          <pc:docMk/>
          <pc:sldMk cId="4223348102" sldId="313"/>
        </pc:sldMkLst>
      </pc:sldChg>
    </pc:docChg>
  </pc:docChgLst>
  <pc:docChgLst>
    <pc:chgData name="Smith, Hannah" userId="46726b77-59c1-4a4e-977c-7af4a4e748aa" providerId="ADAL" clId="{B1377ABF-FF3D-4CC1-B7C1-4D4F14618A25}"/>
    <pc:docChg chg="custSel addSld delSld modSld">
      <pc:chgData name="Smith, Hannah" userId="46726b77-59c1-4a4e-977c-7af4a4e748aa" providerId="ADAL" clId="{B1377ABF-FF3D-4CC1-B7C1-4D4F14618A25}" dt="2023-11-03T12:34:11.584" v="9" actId="2696"/>
      <pc:docMkLst>
        <pc:docMk/>
      </pc:docMkLst>
      <pc:sldChg chg="del">
        <pc:chgData name="Smith, Hannah" userId="46726b77-59c1-4a4e-977c-7af4a4e748aa" providerId="ADAL" clId="{B1377ABF-FF3D-4CC1-B7C1-4D4F14618A25}" dt="2023-11-03T12:34:11.584" v="9" actId="2696"/>
        <pc:sldMkLst>
          <pc:docMk/>
          <pc:sldMk cId="1709707828" sldId="262"/>
        </pc:sldMkLst>
      </pc:sldChg>
      <pc:sldChg chg="addSp delSp modSp add mod">
        <pc:chgData name="Smith, Hannah" userId="46726b77-59c1-4a4e-977c-7af4a4e748aa" providerId="ADAL" clId="{B1377ABF-FF3D-4CC1-B7C1-4D4F14618A25}" dt="2023-11-03T12:33:19.785" v="8" actId="478"/>
        <pc:sldMkLst>
          <pc:docMk/>
          <pc:sldMk cId="4223348102" sldId="313"/>
        </pc:sldMkLst>
        <pc:spChg chg="add del mod">
          <ac:chgData name="Smith, Hannah" userId="46726b77-59c1-4a4e-977c-7af4a4e748aa" providerId="ADAL" clId="{B1377ABF-FF3D-4CC1-B7C1-4D4F14618A25}" dt="2023-11-03T12:33:01.405" v="5" actId="478"/>
          <ac:spMkLst>
            <pc:docMk/>
            <pc:sldMk cId="4223348102" sldId="313"/>
            <ac:spMk id="3" creationId="{73904950-112F-0EDA-62B3-03E01E899AD0}"/>
          </ac:spMkLst>
        </pc:spChg>
        <pc:spChg chg="del">
          <ac:chgData name="Smith, Hannah" userId="46726b77-59c1-4a4e-977c-7af4a4e748aa" providerId="ADAL" clId="{B1377ABF-FF3D-4CC1-B7C1-4D4F14618A25}" dt="2023-11-03T12:32:58.090" v="3" actId="478"/>
          <ac:spMkLst>
            <pc:docMk/>
            <pc:sldMk cId="4223348102" sldId="313"/>
            <ac:spMk id="4" creationId="{543955A5-903B-43AB-94DC-E4E6FCBE8EBD}"/>
          </ac:spMkLst>
        </pc:spChg>
        <pc:spChg chg="del mod">
          <ac:chgData name="Smith, Hannah" userId="46726b77-59c1-4a4e-977c-7af4a4e748aa" providerId="ADAL" clId="{B1377ABF-FF3D-4CC1-B7C1-4D4F14618A25}" dt="2023-11-03T12:33:19.785" v="8" actId="478"/>
          <ac:spMkLst>
            <pc:docMk/>
            <pc:sldMk cId="4223348102" sldId="313"/>
            <ac:spMk id="5" creationId="{6835CABA-D57B-1FDB-0C60-A27BB41829BA}"/>
          </ac:spMkLst>
        </pc:spChg>
        <pc:spChg chg="del mod">
          <ac:chgData name="Smith, Hannah" userId="46726b77-59c1-4a4e-977c-7af4a4e748aa" providerId="ADAL" clId="{B1377ABF-FF3D-4CC1-B7C1-4D4F14618A25}" dt="2023-11-03T12:32:56.349" v="2" actId="478"/>
          <ac:spMkLst>
            <pc:docMk/>
            <pc:sldMk cId="4223348102" sldId="313"/>
            <ac:spMk id="6" creationId="{7946E636-A54D-8354-7B82-AEA5B5F145CF}"/>
          </ac:spMkLst>
        </pc:spChg>
        <pc:spChg chg="add del mod">
          <ac:chgData name="Smith, Hannah" userId="46726b77-59c1-4a4e-977c-7af4a4e748aa" providerId="ADAL" clId="{B1377ABF-FF3D-4CC1-B7C1-4D4F14618A25}" dt="2023-11-03T12:32:59.486" v="4" actId="478"/>
          <ac:spMkLst>
            <pc:docMk/>
            <pc:sldMk cId="4223348102" sldId="313"/>
            <ac:spMk id="8" creationId="{36ECFA1C-5152-8D33-A65E-21B9E782FFF1}"/>
          </ac:spMkLst>
        </pc:spChg>
        <pc:spChg chg="add mod">
          <ac:chgData name="Smith, Hannah" userId="46726b77-59c1-4a4e-977c-7af4a4e748aa" providerId="ADAL" clId="{B1377ABF-FF3D-4CC1-B7C1-4D4F14618A25}" dt="2023-11-03T12:33:11.647" v="6"/>
          <ac:spMkLst>
            <pc:docMk/>
            <pc:sldMk cId="4223348102" sldId="313"/>
            <ac:spMk id="9" creationId="{8C60B618-6479-17EA-AB9E-DD6CD5038374}"/>
          </ac:spMkLst>
        </pc:spChg>
      </pc:sldChg>
    </pc:docChg>
  </pc:docChgLst>
  <pc:docChgLst>
    <pc:chgData name="Smith, Hannah" userId="46726b77-59c1-4a4e-977c-7af4a4e748aa" providerId="ADAL" clId="{2FDC30B6-488F-420F-B66D-C3660AA5DFB2}"/>
    <pc:docChg chg="undo custSel modSld">
      <pc:chgData name="Smith, Hannah" userId="46726b77-59c1-4a4e-977c-7af4a4e748aa" providerId="ADAL" clId="{2FDC30B6-488F-420F-B66D-C3660AA5DFB2}" dt="2023-10-16T09:16:44.406" v="3" actId="208"/>
      <pc:docMkLst>
        <pc:docMk/>
      </pc:docMkLst>
      <pc:sldChg chg="modSp mod">
        <pc:chgData name="Smith, Hannah" userId="46726b77-59c1-4a4e-977c-7af4a4e748aa" providerId="ADAL" clId="{2FDC30B6-488F-420F-B66D-C3660AA5DFB2}" dt="2023-10-16T09:16:44.406" v="3" actId="208"/>
        <pc:sldMkLst>
          <pc:docMk/>
          <pc:sldMk cId="2140752376" sldId="299"/>
        </pc:sldMkLst>
        <pc:spChg chg="mod">
          <ac:chgData name="Smith, Hannah" userId="46726b77-59c1-4a4e-977c-7af4a4e748aa" providerId="ADAL" clId="{2FDC30B6-488F-420F-B66D-C3660AA5DFB2}" dt="2023-10-16T09:16:44.406" v="3" actId="208"/>
          <ac:spMkLst>
            <pc:docMk/>
            <pc:sldMk cId="2140752376" sldId="299"/>
            <ac:spMk id="16" creationId="{2261A202-BCC8-4341-9DB7-43872EF128A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1" y="0"/>
            <a:ext cx="3962103" cy="815623"/>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5179220" y="0"/>
            <a:ext cx="3962995" cy="815623"/>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1" y="15440382"/>
            <a:ext cx="3962103" cy="81562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5179220" y="15440382"/>
            <a:ext cx="3962995" cy="815621"/>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962103" cy="81562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220" y="0"/>
            <a:ext cx="3962995" cy="815623"/>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304800" y="2032000"/>
            <a:ext cx="9753600" cy="54864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7823200"/>
            <a:ext cx="7315200" cy="6400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1" y="15440382"/>
            <a:ext cx="3962103" cy="81562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220" y="15440382"/>
            <a:ext cx="3962995" cy="815621"/>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5316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Arial" panose="020B0604020202020204" pitchFamily="34" charset="0"/>
              </a:rPr>
              <a:t>Show image of a problem that people face in their homes – wet clothes.</a:t>
            </a:r>
          </a:p>
          <a:p>
            <a:endParaRPr lang="en-GB" sz="1800" dirty="0">
              <a:effectLst/>
              <a:latin typeface="Arial" panose="020B0604020202020204" pitchFamily="34" charset="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Record with the children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mj-lt"/>
              <a:buAutoNum type="arabicParenR"/>
            </a:pPr>
            <a:r>
              <a:rPr lang="en-GB" sz="1800" dirty="0">
                <a:effectLst/>
                <a:latin typeface="Arial" panose="020B0604020202020204" pitchFamily="34" charset="0"/>
                <a:ea typeface="Arial" panose="020B0604020202020204" pitchFamily="34" charset="0"/>
                <a:cs typeface="Arial" panose="020B0604020202020204" pitchFamily="34" charset="0"/>
              </a:rPr>
              <a:t>Problem (wet clothes)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mj-lt"/>
              <a:buAutoNum type="arabicParenR"/>
            </a:pPr>
            <a:r>
              <a:rPr lang="en-GB" sz="1800" dirty="0">
                <a:effectLst/>
                <a:latin typeface="Arial" panose="020B0604020202020204" pitchFamily="34" charset="0"/>
                <a:ea typeface="Arial" panose="020B0604020202020204" pitchFamily="34" charset="0"/>
                <a:cs typeface="Arial" panose="020B0604020202020204" pitchFamily="34" charset="0"/>
              </a:rPr>
              <a:t>Solution (tumble dryer)</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Why is this a helpful device? (it is quick and takes up little space)</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2173801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Children given a worksheet with structure shown on it for recording their ideas.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Children to cut out their chosen problem and then add their solution to the problem, referring to the object / device found in the home.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Separate sheet including a number of problems commonly found in the home.</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Additional resource for children who need to also see the solution.</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sz="1800" dirty="0">
              <a:effectLst/>
              <a:latin typeface="Arial" panose="020B0604020202020204" pitchFamily="34" charset="0"/>
              <a:ea typeface="Calibri" panose="020F0502020204030204" pitchFamily="34" charset="0"/>
            </a:endParaRPr>
          </a:p>
          <a:p>
            <a:r>
              <a:rPr lang="en-GB" sz="1800" dirty="0">
                <a:effectLst/>
                <a:latin typeface="Arial" panose="020B0604020202020204" pitchFamily="34" charset="0"/>
                <a:ea typeface="Calibri" panose="020F0502020204030204" pitchFamily="34" charset="0"/>
              </a:rPr>
              <a:t>Key vocabulary shown on the resource to support word choices e.g. dry, warm, heat, wash</a:t>
            </a:r>
          </a:p>
          <a:p>
            <a:endParaRPr lang="en-GB" dirty="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Finally, add their idea for why this device is a good solution to the problem.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Ext: Children can then go further with this to consider a way to improve on of the solutions.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303164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06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Introduce the comparison grid shown on the slide, showing three of the solutions from the independent task.</a:t>
            </a:r>
          </a:p>
          <a:p>
            <a:pPr>
              <a:lnSpc>
                <a:spcPct val="106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 </a:t>
            </a:r>
          </a:p>
          <a:p>
            <a:r>
              <a:rPr lang="en-GB" sz="1800" dirty="0">
                <a:effectLst/>
                <a:latin typeface="Arial" panose="020B0604020202020204" pitchFamily="34" charset="0"/>
                <a:ea typeface="Arial" panose="020B0604020202020204" pitchFamily="34" charset="0"/>
                <a:cs typeface="Times New Roman" panose="02020603050405020304" pitchFamily="18" charset="0"/>
              </a:rPr>
              <a:t>Tell the children that they need to think about these items and think of ways that two of them or all three of them are similar and how two or all three of them might also be different. </a:t>
            </a:r>
          </a:p>
          <a:p>
            <a:endParaRPr lang="en-GB" sz="1800" dirty="0">
              <a:effectLst/>
              <a:latin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Children to discuss their ideas with their partner(s) focusing on areas such as: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Appearance</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How it works</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rPr>
              <a:t>Speed</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how they used their problem-solving skills. Open a class discussion around the questions on screen. This will help children understand and communicate the skill they have built alongside their knowledge.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14</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Ensure host provides feedback via QR link – encourage them to submit examples of pupil work</a:t>
            </a:r>
            <a:endParaRPr lang="en-US"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2316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the session is led by an SSE volunteer - briefly explain who SSE are and what they do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r>
              <a:rPr lang="en-GB" dirty="0">
                <a:cs typeface="Calibri"/>
              </a:rPr>
              <a:t>Do Now (5 mins)</a:t>
            </a: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an image from the past showing someone’s home.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What is this a picture of? </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What can you see?</a:t>
            </a: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How is it similar to your home?</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Arial" panose="020B0604020202020204" pitchFamily="34" charset="0"/>
              </a:rPr>
              <a:t>How is different to your home?</a:t>
            </a:r>
          </a:p>
          <a:p>
            <a:pPr marL="0" lvl="0" indent="0">
              <a:lnSpc>
                <a:spcPct val="120000"/>
              </a:lnSpc>
              <a:spcAft>
                <a:spcPts val="600"/>
              </a:spcAft>
              <a:buFont typeface="Arial" panose="020B0604020202020204" pitchFamily="34" charset="0"/>
              <a:buNone/>
            </a:pPr>
            <a:endParaRPr lang="en-GB" sz="1800" dirty="0">
              <a:effectLst/>
              <a:latin typeface="Arial" panose="020B0604020202020204" pitchFamily="34" charset="0"/>
              <a:cs typeface="Calibri"/>
            </a:endParaRPr>
          </a:p>
          <a:p>
            <a:pPr marL="0" lvl="0" indent="0">
              <a:lnSpc>
                <a:spcPct val="120000"/>
              </a:lnSpc>
              <a:spcAft>
                <a:spcPts val="600"/>
              </a:spcAft>
              <a:buFont typeface="Arial" panose="020B0604020202020204" pitchFamily="34" charset="0"/>
              <a:buNone/>
            </a:pPr>
            <a:r>
              <a:rPr lang="en-GB" sz="1800" dirty="0">
                <a:effectLst/>
                <a:latin typeface="Arial" panose="020B0604020202020204" pitchFamily="34" charset="0"/>
                <a:ea typeface="Calibri" panose="020F0502020204030204" pitchFamily="34" charset="0"/>
              </a:rPr>
              <a:t>Children to discuss what they can see in the image of the kitchen with their partner, using their existing knowledge of what would be found in a modern-day kitchen to support their discussion.</a:t>
            </a:r>
            <a:r>
              <a:rPr lang="en-GB" dirty="0">
                <a:cs typeface="Calibri"/>
              </a:rPr>
              <a:t> </a:t>
            </a: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r>
              <a:rPr lang="en-GB" dirty="0">
                <a:latin typeface="Calibri"/>
                <a:ea typeface="Open Sans Light"/>
                <a:cs typeface="Calibri"/>
              </a:rPr>
              <a:t>Explain key words used in the lesson </a:t>
            </a:r>
          </a:p>
          <a:p>
            <a:endParaRPr lang="en-GB" sz="1800" dirty="0">
              <a:latin typeface="Poppins"/>
              <a:ea typeface="Open Sans Light"/>
              <a:cs typeface="Poppins"/>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4</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Introduction (10 mins)</a:t>
            </a:r>
            <a:endParaRPr lang="en-GB" dirty="0">
              <a:cs typeface="Calibri"/>
            </a:endParaRPr>
          </a:p>
          <a:p>
            <a:endParaRPr lang="en-US" dirty="0">
              <a:cs typeface="Calibri"/>
            </a:endParaRPr>
          </a:p>
          <a:p>
            <a:endParaRPr lang="en-US"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Using the image, say that this is a picture from the past. The past is a time that has gone by and has already happened. The past could be this morning or it could be a time before any of us were born.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60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Can you tell your partner some things you know have happened in the past? Was this a long time ago? See if the children are able to use time-related vocabulary to support their explanations.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Take ideas from the children and discuss any misconceptions. Explain that today, we are going to be thinking about the past from the time that our parents and even our grandparents might have been very young.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5</a:t>
            </a:fld>
            <a:endParaRPr lang="en-US"/>
          </a:p>
        </p:txBody>
      </p:sp>
    </p:spTree>
    <p:extLst>
      <p:ext uri="{BB962C8B-B14F-4D97-AF65-F5344CB8AC3E}">
        <p14:creationId xmlns:p14="http://schemas.microsoft.com/office/powerpoint/2010/main" val="286352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Explain that there are many objects and devices that we see every day which solve a problem. Examine the key vocabulary with the children, reading one word at a time and asking them to talk to their partner about its meaning.</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to talk to partner and then share with facilitator what they think the following words mean:</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Problem</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Solution</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The past</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The present</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Take ideas from the children and clarify the meanings.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401682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Reveal definition for Problem Solving: the ability to find a solution to a situation of challenge</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Explain that throughout the lesson, children will be working on Step 4 of Problem Solving: exploring problems by creating different possible solutions.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1317159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Reinforce the vocabulary through using the two very familiar examples. Explain to the children what the problem is and then ask them to give an idea for what the solution might be.</a:t>
            </a:r>
          </a:p>
          <a:p>
            <a:endParaRPr lang="en-GB" sz="1800" dirty="0">
              <a:effectLst/>
              <a:latin typeface="Arial" panose="020B0604020202020204" pitchFamily="34" charset="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to share their ideas for what the solution to the problem could be when:</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They are feeling poorly</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Arial" panose="020B0604020202020204" pitchFamily="34" charset="0"/>
              </a:rPr>
              <a:t>They see someone doing something wrong</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8</a:t>
            </a:fld>
            <a:endParaRPr lang="en-US"/>
          </a:p>
        </p:txBody>
      </p:sp>
    </p:spTree>
    <p:extLst>
      <p:ext uri="{BB962C8B-B14F-4D97-AF65-F5344CB8AC3E}">
        <p14:creationId xmlns:p14="http://schemas.microsoft.com/office/powerpoint/2010/main" val="3966269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Discuss the ‘big question’ and see if the children have initial thoughts on this. An example could be used that is familiar to them such as the way we travel to school.</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3405751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3" Type="http://schemas.openxmlformats.org/officeDocument/2006/relationships/image" Target="../media/image38.svg"/><Relationship Id="rId18" Type="http://schemas.openxmlformats.org/officeDocument/2006/relationships/image" Target="../media/image43.png"/><Relationship Id="rId26" Type="http://schemas.openxmlformats.org/officeDocument/2006/relationships/image" Target="../media/image51.png"/><Relationship Id="rId39" Type="http://schemas.openxmlformats.org/officeDocument/2006/relationships/image" Target="../media/image64.svg"/><Relationship Id="rId21" Type="http://schemas.openxmlformats.org/officeDocument/2006/relationships/image" Target="../media/image46.svg"/><Relationship Id="rId34" Type="http://schemas.openxmlformats.org/officeDocument/2006/relationships/image" Target="../media/image59.png"/><Relationship Id="rId42" Type="http://schemas.openxmlformats.org/officeDocument/2006/relationships/image" Target="../media/image67.png"/><Relationship Id="rId47" Type="http://schemas.openxmlformats.org/officeDocument/2006/relationships/image" Target="../media/image72.svg"/><Relationship Id="rId50" Type="http://schemas.openxmlformats.org/officeDocument/2006/relationships/image" Target="../media/image75.png"/><Relationship Id="rId55" Type="http://schemas.openxmlformats.org/officeDocument/2006/relationships/image" Target="../media/image80.svg"/><Relationship Id="rId7" Type="http://schemas.openxmlformats.org/officeDocument/2006/relationships/image" Target="../media/image32.svg"/><Relationship Id="rId2" Type="http://schemas.openxmlformats.org/officeDocument/2006/relationships/image" Target="../media/image27.png"/><Relationship Id="rId16" Type="http://schemas.openxmlformats.org/officeDocument/2006/relationships/image" Target="../media/image41.png"/><Relationship Id="rId29" Type="http://schemas.openxmlformats.org/officeDocument/2006/relationships/image" Target="../media/image54.svg"/><Relationship Id="rId11" Type="http://schemas.openxmlformats.org/officeDocument/2006/relationships/image" Target="../media/image36.svg"/><Relationship Id="rId24" Type="http://schemas.openxmlformats.org/officeDocument/2006/relationships/image" Target="../media/image49.png"/><Relationship Id="rId32" Type="http://schemas.openxmlformats.org/officeDocument/2006/relationships/image" Target="../media/image57.png"/><Relationship Id="rId37" Type="http://schemas.openxmlformats.org/officeDocument/2006/relationships/image" Target="../media/image62.svg"/><Relationship Id="rId40" Type="http://schemas.openxmlformats.org/officeDocument/2006/relationships/image" Target="../media/image65.png"/><Relationship Id="rId45" Type="http://schemas.openxmlformats.org/officeDocument/2006/relationships/image" Target="../media/image70.svg"/><Relationship Id="rId53" Type="http://schemas.openxmlformats.org/officeDocument/2006/relationships/image" Target="../media/image78.svg"/><Relationship Id="rId5" Type="http://schemas.openxmlformats.org/officeDocument/2006/relationships/image" Target="../media/image30.svg"/><Relationship Id="rId10" Type="http://schemas.openxmlformats.org/officeDocument/2006/relationships/image" Target="../media/image35.png"/><Relationship Id="rId19" Type="http://schemas.openxmlformats.org/officeDocument/2006/relationships/image" Target="../media/image44.svg"/><Relationship Id="rId31" Type="http://schemas.openxmlformats.org/officeDocument/2006/relationships/image" Target="../media/image56.svg"/><Relationship Id="rId44" Type="http://schemas.openxmlformats.org/officeDocument/2006/relationships/image" Target="../media/image69.png"/><Relationship Id="rId52" Type="http://schemas.openxmlformats.org/officeDocument/2006/relationships/image" Target="../media/image77.png"/><Relationship Id="rId4" Type="http://schemas.openxmlformats.org/officeDocument/2006/relationships/image" Target="../media/image29.png"/><Relationship Id="rId9" Type="http://schemas.openxmlformats.org/officeDocument/2006/relationships/image" Target="../media/image34.svg"/><Relationship Id="rId14" Type="http://schemas.openxmlformats.org/officeDocument/2006/relationships/image" Target="../media/image39.png"/><Relationship Id="rId22" Type="http://schemas.openxmlformats.org/officeDocument/2006/relationships/image" Target="../media/image47.png"/><Relationship Id="rId27" Type="http://schemas.openxmlformats.org/officeDocument/2006/relationships/image" Target="../media/image52.svg"/><Relationship Id="rId30" Type="http://schemas.openxmlformats.org/officeDocument/2006/relationships/image" Target="../media/image55.png"/><Relationship Id="rId35" Type="http://schemas.openxmlformats.org/officeDocument/2006/relationships/image" Target="../media/image60.svg"/><Relationship Id="rId43" Type="http://schemas.openxmlformats.org/officeDocument/2006/relationships/image" Target="../media/image68.svg"/><Relationship Id="rId48" Type="http://schemas.openxmlformats.org/officeDocument/2006/relationships/image" Target="../media/image73.png"/><Relationship Id="rId8" Type="http://schemas.openxmlformats.org/officeDocument/2006/relationships/image" Target="../media/image33.png"/><Relationship Id="rId51" Type="http://schemas.openxmlformats.org/officeDocument/2006/relationships/image" Target="../media/image76.svg"/><Relationship Id="rId3" Type="http://schemas.openxmlformats.org/officeDocument/2006/relationships/image" Target="../media/image28.svg"/><Relationship Id="rId12" Type="http://schemas.openxmlformats.org/officeDocument/2006/relationships/image" Target="../media/image37.png"/><Relationship Id="rId17" Type="http://schemas.openxmlformats.org/officeDocument/2006/relationships/image" Target="../media/image42.svg"/><Relationship Id="rId25" Type="http://schemas.openxmlformats.org/officeDocument/2006/relationships/image" Target="../media/image50.svg"/><Relationship Id="rId33" Type="http://schemas.openxmlformats.org/officeDocument/2006/relationships/image" Target="../media/image58.svg"/><Relationship Id="rId38" Type="http://schemas.openxmlformats.org/officeDocument/2006/relationships/image" Target="../media/image63.png"/><Relationship Id="rId46" Type="http://schemas.openxmlformats.org/officeDocument/2006/relationships/image" Target="../media/image71.png"/><Relationship Id="rId20" Type="http://schemas.openxmlformats.org/officeDocument/2006/relationships/image" Target="../media/image45.png"/><Relationship Id="rId41" Type="http://schemas.openxmlformats.org/officeDocument/2006/relationships/image" Target="../media/image66.svg"/><Relationship Id="rId54" Type="http://schemas.openxmlformats.org/officeDocument/2006/relationships/image" Target="../media/image79.png"/><Relationship Id="rId1" Type="http://schemas.openxmlformats.org/officeDocument/2006/relationships/slideMaster" Target="../slideMasters/slideMaster2.xml"/><Relationship Id="rId6" Type="http://schemas.openxmlformats.org/officeDocument/2006/relationships/image" Target="../media/image31.png"/><Relationship Id="rId15" Type="http://schemas.openxmlformats.org/officeDocument/2006/relationships/image" Target="../media/image40.svg"/><Relationship Id="rId23" Type="http://schemas.openxmlformats.org/officeDocument/2006/relationships/image" Target="../media/image48.svg"/><Relationship Id="rId28" Type="http://schemas.openxmlformats.org/officeDocument/2006/relationships/image" Target="../media/image53.png"/><Relationship Id="rId36" Type="http://schemas.openxmlformats.org/officeDocument/2006/relationships/image" Target="../media/image61.png"/><Relationship Id="rId49" Type="http://schemas.openxmlformats.org/officeDocument/2006/relationships/image" Target="../media/image74.svg"/></Relationships>
</file>

<file path=ppt/slideLayouts/_rels/slideLayout71.xml.rels><?xml version="1.0" encoding="UTF-8" standalone="yes"?>
<Relationships xmlns="http://schemas.openxmlformats.org/package/2006/relationships"><Relationship Id="rId13" Type="http://schemas.openxmlformats.org/officeDocument/2006/relationships/image" Target="../media/image92.svg"/><Relationship Id="rId18" Type="http://schemas.openxmlformats.org/officeDocument/2006/relationships/image" Target="../media/image97.png"/><Relationship Id="rId26" Type="http://schemas.openxmlformats.org/officeDocument/2006/relationships/image" Target="../media/image105.png"/><Relationship Id="rId39" Type="http://schemas.openxmlformats.org/officeDocument/2006/relationships/image" Target="../media/image118.svg"/><Relationship Id="rId21" Type="http://schemas.openxmlformats.org/officeDocument/2006/relationships/image" Target="../media/image100.svg"/><Relationship Id="rId34" Type="http://schemas.openxmlformats.org/officeDocument/2006/relationships/image" Target="../media/image113.png"/><Relationship Id="rId42" Type="http://schemas.openxmlformats.org/officeDocument/2006/relationships/image" Target="../media/image121.png"/><Relationship Id="rId47" Type="http://schemas.openxmlformats.org/officeDocument/2006/relationships/image" Target="../media/image126.svg"/><Relationship Id="rId50" Type="http://schemas.openxmlformats.org/officeDocument/2006/relationships/image" Target="../media/image129.png"/><Relationship Id="rId55" Type="http://schemas.openxmlformats.org/officeDocument/2006/relationships/image" Target="../media/image134.svg"/><Relationship Id="rId7" Type="http://schemas.openxmlformats.org/officeDocument/2006/relationships/image" Target="../media/image86.svg"/><Relationship Id="rId2" Type="http://schemas.openxmlformats.org/officeDocument/2006/relationships/image" Target="../media/image81.png"/><Relationship Id="rId16" Type="http://schemas.openxmlformats.org/officeDocument/2006/relationships/image" Target="../media/image95.png"/><Relationship Id="rId29" Type="http://schemas.openxmlformats.org/officeDocument/2006/relationships/image" Target="../media/image108.svg"/><Relationship Id="rId11" Type="http://schemas.openxmlformats.org/officeDocument/2006/relationships/image" Target="../media/image90.svg"/><Relationship Id="rId24" Type="http://schemas.openxmlformats.org/officeDocument/2006/relationships/image" Target="../media/image103.png"/><Relationship Id="rId32" Type="http://schemas.openxmlformats.org/officeDocument/2006/relationships/image" Target="../media/image111.png"/><Relationship Id="rId37" Type="http://schemas.openxmlformats.org/officeDocument/2006/relationships/image" Target="../media/image116.svg"/><Relationship Id="rId40" Type="http://schemas.openxmlformats.org/officeDocument/2006/relationships/image" Target="../media/image119.png"/><Relationship Id="rId45" Type="http://schemas.openxmlformats.org/officeDocument/2006/relationships/image" Target="../media/image124.svg"/><Relationship Id="rId53" Type="http://schemas.openxmlformats.org/officeDocument/2006/relationships/image" Target="../media/image132.svg"/><Relationship Id="rId5" Type="http://schemas.openxmlformats.org/officeDocument/2006/relationships/image" Target="../media/image84.svg"/><Relationship Id="rId10" Type="http://schemas.openxmlformats.org/officeDocument/2006/relationships/image" Target="../media/image89.png"/><Relationship Id="rId19" Type="http://schemas.openxmlformats.org/officeDocument/2006/relationships/image" Target="../media/image98.svg"/><Relationship Id="rId31" Type="http://schemas.openxmlformats.org/officeDocument/2006/relationships/image" Target="../media/image110.svg"/><Relationship Id="rId44" Type="http://schemas.openxmlformats.org/officeDocument/2006/relationships/image" Target="../media/image123.png"/><Relationship Id="rId52" Type="http://schemas.openxmlformats.org/officeDocument/2006/relationships/image" Target="../media/image131.png"/><Relationship Id="rId4" Type="http://schemas.openxmlformats.org/officeDocument/2006/relationships/image" Target="../media/image83.png"/><Relationship Id="rId9" Type="http://schemas.openxmlformats.org/officeDocument/2006/relationships/image" Target="../media/image88.svg"/><Relationship Id="rId14" Type="http://schemas.openxmlformats.org/officeDocument/2006/relationships/image" Target="../media/image93.png"/><Relationship Id="rId22" Type="http://schemas.openxmlformats.org/officeDocument/2006/relationships/image" Target="../media/image101.png"/><Relationship Id="rId27" Type="http://schemas.openxmlformats.org/officeDocument/2006/relationships/image" Target="../media/image106.svg"/><Relationship Id="rId30" Type="http://schemas.openxmlformats.org/officeDocument/2006/relationships/image" Target="../media/image109.png"/><Relationship Id="rId35" Type="http://schemas.openxmlformats.org/officeDocument/2006/relationships/image" Target="../media/image114.svg"/><Relationship Id="rId43" Type="http://schemas.openxmlformats.org/officeDocument/2006/relationships/image" Target="../media/image122.svg"/><Relationship Id="rId48" Type="http://schemas.openxmlformats.org/officeDocument/2006/relationships/image" Target="../media/image127.png"/><Relationship Id="rId8" Type="http://schemas.openxmlformats.org/officeDocument/2006/relationships/image" Target="../media/image87.png"/><Relationship Id="rId51" Type="http://schemas.openxmlformats.org/officeDocument/2006/relationships/image" Target="../media/image130.svg"/><Relationship Id="rId3" Type="http://schemas.openxmlformats.org/officeDocument/2006/relationships/image" Target="../media/image82.svg"/><Relationship Id="rId12" Type="http://schemas.openxmlformats.org/officeDocument/2006/relationships/image" Target="../media/image91.png"/><Relationship Id="rId17" Type="http://schemas.openxmlformats.org/officeDocument/2006/relationships/image" Target="../media/image96.svg"/><Relationship Id="rId25" Type="http://schemas.openxmlformats.org/officeDocument/2006/relationships/image" Target="../media/image104.svg"/><Relationship Id="rId33" Type="http://schemas.openxmlformats.org/officeDocument/2006/relationships/image" Target="../media/image112.svg"/><Relationship Id="rId38" Type="http://schemas.openxmlformats.org/officeDocument/2006/relationships/image" Target="../media/image117.png"/><Relationship Id="rId46" Type="http://schemas.openxmlformats.org/officeDocument/2006/relationships/image" Target="../media/image125.png"/><Relationship Id="rId20" Type="http://schemas.openxmlformats.org/officeDocument/2006/relationships/image" Target="../media/image99.png"/><Relationship Id="rId41" Type="http://schemas.openxmlformats.org/officeDocument/2006/relationships/image" Target="../media/image120.svg"/><Relationship Id="rId54" Type="http://schemas.openxmlformats.org/officeDocument/2006/relationships/image" Target="../media/image133.png"/><Relationship Id="rId1" Type="http://schemas.openxmlformats.org/officeDocument/2006/relationships/slideMaster" Target="../slideMasters/slideMaster2.xml"/><Relationship Id="rId6" Type="http://schemas.openxmlformats.org/officeDocument/2006/relationships/image" Target="../media/image85.png"/><Relationship Id="rId15" Type="http://schemas.openxmlformats.org/officeDocument/2006/relationships/image" Target="../media/image94.svg"/><Relationship Id="rId23" Type="http://schemas.openxmlformats.org/officeDocument/2006/relationships/image" Target="../media/image102.svg"/><Relationship Id="rId28" Type="http://schemas.openxmlformats.org/officeDocument/2006/relationships/image" Target="../media/image107.png"/><Relationship Id="rId36" Type="http://schemas.openxmlformats.org/officeDocument/2006/relationships/image" Target="../media/image115.png"/><Relationship Id="rId49" Type="http://schemas.openxmlformats.org/officeDocument/2006/relationships/image" Target="../media/image128.sv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9" y="7238721"/>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5"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5517479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7902349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18296685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2555572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7352076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5941265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316058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9558085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8765313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95974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6" y="7668344"/>
            <a:ext cx="3718799"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5806739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80771771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1593456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3591712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82237107"/>
      </p:ext>
    </p:extLst>
  </p:cSld>
  <p:clrMapOvr>
    <a:overrideClrMapping bg1="dk1" tx1="lt1" bg2="dk2" tx2="lt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22011488"/>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296485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4012948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2"/>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3" y="3409591"/>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5"/>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3"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70"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1" y="4779228"/>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4"/>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3"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1" y="4846643"/>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6" y="7668344"/>
            <a:ext cx="3718799"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90"/>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1"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8"/>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3" y="1250087"/>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1"/>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1" y="4139954"/>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76" indent="-304776">
              <a:buClr>
                <a:schemeClr val="accent1"/>
              </a:buClr>
              <a:buFont typeface="Arial" panose="020B0604020202020204" pitchFamily="34" charset="0"/>
              <a:buChar char="•"/>
              <a:defRPr sz="2600">
                <a:solidFill>
                  <a:srgbClr val="000000"/>
                </a:solidFill>
              </a:defRPr>
            </a:lvl1pPr>
            <a:lvl2pPr marL="914332" indent="-304776">
              <a:buClr>
                <a:schemeClr val="accent1"/>
              </a:buClr>
              <a:buFont typeface="Arial" panose="020B0604020202020204" pitchFamily="34" charset="0"/>
              <a:buChar char="•"/>
              <a:defRPr sz="2600">
                <a:solidFill>
                  <a:srgbClr val="000000"/>
                </a:solidFill>
              </a:defRPr>
            </a:lvl2pPr>
            <a:lvl3pPr marL="1523887" indent="-304776">
              <a:buClr>
                <a:schemeClr val="accent1"/>
              </a:buClr>
              <a:buFont typeface="Arial" panose="020B0604020202020204" pitchFamily="34" charset="0"/>
              <a:buChar char="•"/>
              <a:defRPr sz="2600">
                <a:solidFill>
                  <a:srgbClr val="000000"/>
                </a:solidFill>
              </a:defRPr>
            </a:lvl3pPr>
            <a:lvl4pPr marL="2133440" indent="-304776">
              <a:buClr>
                <a:schemeClr val="accent1"/>
              </a:buClr>
              <a:buFont typeface="Arial" panose="020B0604020202020204" pitchFamily="34" charset="0"/>
              <a:buChar char="•"/>
              <a:defRPr sz="2600">
                <a:solidFill>
                  <a:srgbClr val="000000"/>
                </a:solidFill>
              </a:defRPr>
            </a:lvl4pPr>
            <a:lvl5pPr marL="2742994" indent="-304776">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6" y="838203"/>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6" y="838204"/>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7"/>
            <a:ext cx="13817600" cy="5688013"/>
          </a:xfrm>
        </p:spPr>
        <p:txBody>
          <a:bodyPr>
            <a:normAutofit/>
          </a:bodyPr>
          <a:lstStyle>
            <a:lvl1pPr marL="304776" indent="-304776">
              <a:buClr>
                <a:schemeClr val="accent1"/>
              </a:buClr>
              <a:buFont typeface="Arial" panose="020B0604020202020204" pitchFamily="34" charset="0"/>
              <a:buChar char="•"/>
              <a:defRPr sz="2600">
                <a:solidFill>
                  <a:srgbClr val="000000"/>
                </a:solidFill>
              </a:defRPr>
            </a:lvl1pPr>
            <a:lvl2pPr marL="914332" indent="-304776">
              <a:buClr>
                <a:schemeClr val="accent1"/>
              </a:buClr>
              <a:buFont typeface="Arial" panose="020B0604020202020204" pitchFamily="34" charset="0"/>
              <a:buChar char="•"/>
              <a:defRPr sz="2600">
                <a:solidFill>
                  <a:srgbClr val="000000"/>
                </a:solidFill>
              </a:defRPr>
            </a:lvl2pPr>
            <a:lvl3pPr marL="1523887" indent="-304776">
              <a:buClr>
                <a:schemeClr val="accent1"/>
              </a:buClr>
              <a:buFont typeface="Arial" panose="020B0604020202020204" pitchFamily="34" charset="0"/>
              <a:buChar char="•"/>
              <a:defRPr sz="2600">
                <a:solidFill>
                  <a:srgbClr val="000000"/>
                </a:solidFill>
              </a:defRPr>
            </a:lvl3pPr>
            <a:lvl4pPr marL="2133440" indent="-304776">
              <a:buClr>
                <a:schemeClr val="accent1"/>
              </a:buClr>
              <a:buFont typeface="Arial" panose="020B0604020202020204" pitchFamily="34" charset="0"/>
              <a:buChar char="•"/>
              <a:defRPr sz="2600">
                <a:solidFill>
                  <a:srgbClr val="000000"/>
                </a:solidFill>
              </a:defRPr>
            </a:lvl4pPr>
            <a:lvl5pPr marL="2742994" indent="-304776">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6" y="838203"/>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20" y="2269325"/>
            <a:ext cx="4435365" cy="5784615"/>
          </a:xfrm>
        </p:spPr>
        <p:txBody>
          <a:bodyPr>
            <a:normAutofit/>
          </a:bodyPr>
          <a:lstStyle>
            <a:lvl1pPr marL="0" indent="0">
              <a:buClr>
                <a:schemeClr val="accent1"/>
              </a:buClr>
              <a:buFont typeface="Arial" panose="020B0604020202020204" pitchFamily="34" charset="0"/>
              <a:buNone/>
              <a:defRPr sz="2600">
                <a:solidFill>
                  <a:srgbClr val="000000"/>
                </a:solidFill>
              </a:defRPr>
            </a:lvl1pPr>
            <a:lvl2pPr marL="914332" indent="-304776">
              <a:buClr>
                <a:schemeClr val="accent1"/>
              </a:buClr>
              <a:buFont typeface="Arial" panose="020B0604020202020204" pitchFamily="34" charset="0"/>
              <a:buChar char="•"/>
              <a:defRPr sz="2600">
                <a:solidFill>
                  <a:srgbClr val="000000"/>
                </a:solidFill>
              </a:defRPr>
            </a:lvl2pPr>
            <a:lvl3pPr marL="1523887" indent="-304776">
              <a:buClr>
                <a:schemeClr val="accent1"/>
              </a:buClr>
              <a:buFont typeface="Arial" panose="020B0604020202020204" pitchFamily="34" charset="0"/>
              <a:buChar char="•"/>
              <a:defRPr sz="2600">
                <a:solidFill>
                  <a:srgbClr val="000000"/>
                </a:solidFill>
              </a:defRPr>
            </a:lvl3pPr>
            <a:lvl4pPr marL="2133440" indent="-304776">
              <a:buClr>
                <a:schemeClr val="accent1"/>
              </a:buClr>
              <a:buFont typeface="Arial" panose="020B0604020202020204" pitchFamily="34" charset="0"/>
              <a:buChar char="•"/>
              <a:defRPr sz="2600">
                <a:solidFill>
                  <a:srgbClr val="000000"/>
                </a:solidFill>
              </a:defRPr>
            </a:lvl4pPr>
            <a:lvl5pPr marL="2742994" indent="-304776">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11"/>
            <a:ext cx="4435365" cy="5784617"/>
          </a:xfrm>
        </p:spPr>
        <p:txBody>
          <a:bodyPr>
            <a:normAutofit/>
          </a:bodyPr>
          <a:lstStyle>
            <a:lvl1pPr marL="0" indent="0">
              <a:buClr>
                <a:schemeClr val="accent1"/>
              </a:buClr>
              <a:buFont typeface="Arial" panose="020B0604020202020204" pitchFamily="34" charset="0"/>
              <a:buNone/>
              <a:defRPr sz="2600">
                <a:solidFill>
                  <a:srgbClr val="000000"/>
                </a:solidFill>
              </a:defRPr>
            </a:lvl1pPr>
            <a:lvl2pPr marL="914332" indent="-304776">
              <a:buClr>
                <a:schemeClr val="accent1"/>
              </a:buClr>
              <a:buFont typeface="Arial" panose="020B0604020202020204" pitchFamily="34" charset="0"/>
              <a:buChar char="•"/>
              <a:defRPr sz="2600">
                <a:solidFill>
                  <a:srgbClr val="000000"/>
                </a:solidFill>
              </a:defRPr>
            </a:lvl2pPr>
            <a:lvl3pPr marL="1523887" indent="-304776">
              <a:buClr>
                <a:schemeClr val="accent1"/>
              </a:buClr>
              <a:buFont typeface="Arial" panose="020B0604020202020204" pitchFamily="34" charset="0"/>
              <a:buChar char="•"/>
              <a:defRPr sz="2600">
                <a:solidFill>
                  <a:srgbClr val="000000"/>
                </a:solidFill>
              </a:defRPr>
            </a:lvl3pPr>
            <a:lvl4pPr marL="2133440" indent="-304776">
              <a:buClr>
                <a:schemeClr val="accent1"/>
              </a:buClr>
              <a:buFont typeface="Arial" panose="020B0604020202020204" pitchFamily="34" charset="0"/>
              <a:buChar char="•"/>
              <a:defRPr sz="2600">
                <a:solidFill>
                  <a:srgbClr val="000000"/>
                </a:solidFill>
              </a:defRPr>
            </a:lvl4pPr>
            <a:lvl5pPr marL="2742994" indent="-304776">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0" indent="0">
              <a:buClr>
                <a:schemeClr val="accent1"/>
              </a:buClr>
              <a:buFont typeface="Arial" panose="020B0604020202020204" pitchFamily="34" charset="0"/>
              <a:buNone/>
              <a:defRPr sz="2600">
                <a:solidFill>
                  <a:srgbClr val="000000"/>
                </a:solidFill>
              </a:defRPr>
            </a:lvl1pPr>
            <a:lvl2pPr marL="914332" indent="-304776">
              <a:buClr>
                <a:schemeClr val="accent1"/>
              </a:buClr>
              <a:buFont typeface="Arial" panose="020B0604020202020204" pitchFamily="34" charset="0"/>
              <a:buChar char="•"/>
              <a:defRPr sz="2600">
                <a:solidFill>
                  <a:srgbClr val="000000"/>
                </a:solidFill>
              </a:defRPr>
            </a:lvl2pPr>
            <a:lvl3pPr marL="1523887" indent="-304776">
              <a:buClr>
                <a:schemeClr val="accent1"/>
              </a:buClr>
              <a:buFont typeface="Arial" panose="020B0604020202020204" pitchFamily="34" charset="0"/>
              <a:buChar char="•"/>
              <a:defRPr sz="2600">
                <a:solidFill>
                  <a:srgbClr val="000000"/>
                </a:solidFill>
              </a:defRPr>
            </a:lvl3pPr>
            <a:lvl4pPr marL="2133440" indent="-304776">
              <a:buClr>
                <a:schemeClr val="accent1"/>
              </a:buClr>
              <a:buFont typeface="Arial" panose="020B0604020202020204" pitchFamily="34" charset="0"/>
              <a:buChar char="•"/>
              <a:defRPr sz="2600">
                <a:solidFill>
                  <a:srgbClr val="000000"/>
                </a:solidFill>
              </a:defRPr>
            </a:lvl4pPr>
            <a:lvl5pPr marL="2742994" indent="-304776">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2" y="4427970"/>
            <a:ext cx="4333761" cy="3625956"/>
          </a:xfrm>
        </p:spPr>
        <p:txBody>
          <a:bodyPr>
            <a:normAutofit/>
          </a:bodyPr>
          <a:lstStyle>
            <a:lvl1pPr marL="285737" indent="-285737">
              <a:buClr>
                <a:schemeClr val="accent1"/>
              </a:buClr>
              <a:buFont typeface="Arial" panose="020B0604020202020204" pitchFamily="34" charset="0"/>
              <a:buChar char="•"/>
              <a:defRPr sz="1400">
                <a:solidFill>
                  <a:srgbClr val="000000"/>
                </a:solidFill>
              </a:defRPr>
            </a:lvl1pPr>
            <a:lvl2pPr marL="914332" indent="-304776">
              <a:buClr>
                <a:schemeClr val="accent1"/>
              </a:buClr>
              <a:buFont typeface="Arial" panose="020B0604020202020204" pitchFamily="34" charset="0"/>
              <a:buChar char="•"/>
              <a:defRPr sz="1400">
                <a:solidFill>
                  <a:srgbClr val="000000"/>
                </a:solidFill>
              </a:defRPr>
            </a:lvl2pPr>
            <a:lvl3pPr marL="1523887" indent="-304776">
              <a:buClr>
                <a:schemeClr val="accent1"/>
              </a:buClr>
              <a:buFont typeface="Arial" panose="020B0604020202020204" pitchFamily="34" charset="0"/>
              <a:buChar char="•"/>
              <a:defRPr sz="1400">
                <a:solidFill>
                  <a:srgbClr val="000000"/>
                </a:solidFill>
              </a:defRPr>
            </a:lvl3pPr>
            <a:lvl4pPr marL="2133440" indent="-304776">
              <a:buClr>
                <a:schemeClr val="accent1"/>
              </a:buClr>
              <a:buFont typeface="Arial" panose="020B0604020202020204" pitchFamily="34" charset="0"/>
              <a:buChar char="•"/>
              <a:defRPr sz="1400">
                <a:solidFill>
                  <a:srgbClr val="000000"/>
                </a:solidFill>
              </a:defRPr>
            </a:lvl4pPr>
            <a:lvl5pPr marL="2742994" indent="-304776">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6" y="838203"/>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20" y="2269325"/>
            <a:ext cx="4435365" cy="5784615"/>
          </a:xfrm>
        </p:spPr>
        <p:txBody>
          <a:bodyPr>
            <a:normAutofit/>
          </a:bodyPr>
          <a:lstStyle>
            <a:lvl1pPr marL="285737" indent="-285737">
              <a:buClr>
                <a:schemeClr val="accent1"/>
              </a:buClr>
              <a:buFont typeface="Arial" panose="020B0604020202020204" pitchFamily="34" charset="0"/>
              <a:buChar char="•"/>
              <a:defRPr sz="1400">
                <a:solidFill>
                  <a:srgbClr val="000000"/>
                </a:solidFill>
              </a:defRPr>
            </a:lvl1pPr>
            <a:lvl2pPr marL="914332" indent="-304776">
              <a:buClr>
                <a:schemeClr val="accent1"/>
              </a:buClr>
              <a:buFont typeface="Arial" panose="020B0604020202020204" pitchFamily="34" charset="0"/>
              <a:buChar char="•"/>
              <a:defRPr sz="1400">
                <a:solidFill>
                  <a:srgbClr val="000000"/>
                </a:solidFill>
              </a:defRPr>
            </a:lvl2pPr>
            <a:lvl3pPr marL="1523887" indent="-304776">
              <a:buClr>
                <a:schemeClr val="accent1"/>
              </a:buClr>
              <a:buFont typeface="Arial" panose="020B0604020202020204" pitchFamily="34" charset="0"/>
              <a:buChar char="•"/>
              <a:defRPr sz="1400">
                <a:solidFill>
                  <a:srgbClr val="000000"/>
                </a:solidFill>
              </a:defRPr>
            </a:lvl3pPr>
            <a:lvl4pPr marL="2133440" indent="-304776">
              <a:buClr>
                <a:schemeClr val="accent1"/>
              </a:buClr>
              <a:buFont typeface="Arial" panose="020B0604020202020204" pitchFamily="34" charset="0"/>
              <a:buChar char="•"/>
              <a:defRPr sz="1400">
                <a:solidFill>
                  <a:srgbClr val="000000"/>
                </a:solidFill>
              </a:defRPr>
            </a:lvl4pPr>
            <a:lvl5pPr marL="2742994" indent="-304776">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11"/>
            <a:ext cx="4435365" cy="5784617"/>
          </a:xfrm>
        </p:spPr>
        <p:txBody>
          <a:bodyPr>
            <a:normAutofit/>
          </a:bodyPr>
          <a:lstStyle>
            <a:lvl1pPr marL="285737" indent="-285737">
              <a:buClr>
                <a:schemeClr val="accent1"/>
              </a:buClr>
              <a:buFont typeface="Arial" panose="020B0604020202020204" pitchFamily="34" charset="0"/>
              <a:buChar char="•"/>
              <a:defRPr sz="1400">
                <a:solidFill>
                  <a:srgbClr val="000000"/>
                </a:solidFill>
              </a:defRPr>
            </a:lvl1pPr>
            <a:lvl2pPr marL="914332" indent="-304776">
              <a:buClr>
                <a:schemeClr val="accent1"/>
              </a:buClr>
              <a:buFont typeface="Arial" panose="020B0604020202020204" pitchFamily="34" charset="0"/>
              <a:buChar char="•"/>
              <a:defRPr sz="1400">
                <a:solidFill>
                  <a:srgbClr val="000000"/>
                </a:solidFill>
              </a:defRPr>
            </a:lvl2pPr>
            <a:lvl3pPr marL="1523887" indent="-304776">
              <a:buClr>
                <a:schemeClr val="accent1"/>
              </a:buClr>
              <a:buFont typeface="Arial" panose="020B0604020202020204" pitchFamily="34" charset="0"/>
              <a:buChar char="•"/>
              <a:defRPr sz="1400">
                <a:solidFill>
                  <a:srgbClr val="000000"/>
                </a:solidFill>
              </a:defRPr>
            </a:lvl3pPr>
            <a:lvl4pPr marL="2133440" indent="-304776">
              <a:buClr>
                <a:schemeClr val="accent1"/>
              </a:buClr>
              <a:buFont typeface="Arial" panose="020B0604020202020204" pitchFamily="34" charset="0"/>
              <a:buChar char="•"/>
              <a:defRPr sz="1400">
                <a:solidFill>
                  <a:srgbClr val="000000"/>
                </a:solidFill>
              </a:defRPr>
            </a:lvl4pPr>
            <a:lvl5pPr marL="2742994" indent="-304776">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7" y="2269310"/>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1"/>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90"/>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4"/>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7"/>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5"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3"/>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7"/>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6"/>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60"/>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4"/>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2"/>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6"/>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2"/>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4"/>
            <a:ext cx="4435365" cy="5784615"/>
          </a:xfrm>
        </p:spPr>
        <p:txBody>
          <a:bodyPr>
            <a:normAutofit/>
          </a:bodyPr>
          <a:lstStyle>
            <a:lvl1pPr marL="0" indent="0">
              <a:buClr>
                <a:schemeClr val="accent1"/>
              </a:buClr>
              <a:buFont typeface="Arial" panose="020B0604020202020204" pitchFamily="34" charset="0"/>
              <a:buNone/>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10"/>
            <a:ext cx="4435365" cy="5784617"/>
          </a:xfrm>
        </p:spPr>
        <p:txBody>
          <a:bodyPr>
            <a:normAutofit/>
          </a:bodyPr>
          <a:lstStyle>
            <a:lvl1pPr marL="0" indent="0">
              <a:buClr>
                <a:schemeClr val="accent1"/>
              </a:buClr>
              <a:buFont typeface="Arial" panose="020B0604020202020204" pitchFamily="34" charset="0"/>
              <a:buNone/>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0" indent="0">
              <a:buClr>
                <a:schemeClr val="accent1"/>
              </a:buClr>
              <a:buFont typeface="Arial" panose="020B0604020202020204" pitchFamily="34" charset="0"/>
              <a:buNone/>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5"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69"/>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2"/>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4"/>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10"/>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7" y="4427985"/>
            <a:ext cx="4308367"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3"/>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4"/>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10"/>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3"/>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41"/>
            <a:ext cx="9153744" cy="5375863"/>
          </a:xfrm>
        </p:spPr>
        <p:txBody>
          <a:bodyPr>
            <a:normAutofit/>
          </a:bodyPr>
          <a:lstStyle>
            <a:lvl1pPr marL="304776" indent="-304776">
              <a:buClr>
                <a:schemeClr val="accent1"/>
              </a:buClr>
              <a:buFont typeface="Arial" panose="020B0604020202020204" pitchFamily="34" charset="0"/>
              <a:buChar char="•"/>
              <a:defRPr sz="2600">
                <a:solidFill>
                  <a:srgbClr val="000000"/>
                </a:solidFill>
              </a:defRPr>
            </a:lvl1pPr>
            <a:lvl2pPr marL="914332" indent="-304776">
              <a:buClr>
                <a:schemeClr val="accent1"/>
              </a:buClr>
              <a:buFont typeface="Arial" panose="020B0604020202020204" pitchFamily="34" charset="0"/>
              <a:buChar char="•"/>
              <a:defRPr sz="2600">
                <a:solidFill>
                  <a:srgbClr val="000000"/>
                </a:solidFill>
              </a:defRPr>
            </a:lvl2pPr>
            <a:lvl3pPr marL="1523887" indent="-304776">
              <a:buClr>
                <a:schemeClr val="accent1"/>
              </a:buClr>
              <a:buFont typeface="Arial" panose="020B0604020202020204" pitchFamily="34" charset="0"/>
              <a:buChar char="•"/>
              <a:defRPr sz="2600">
                <a:solidFill>
                  <a:srgbClr val="000000"/>
                </a:solidFill>
              </a:defRPr>
            </a:lvl3pPr>
            <a:lvl4pPr marL="2133440" indent="-304776">
              <a:buClr>
                <a:schemeClr val="accent1"/>
              </a:buClr>
              <a:buFont typeface="Arial" panose="020B0604020202020204" pitchFamily="34" charset="0"/>
              <a:buChar char="•"/>
              <a:defRPr sz="2600">
                <a:solidFill>
                  <a:srgbClr val="000000"/>
                </a:solidFill>
              </a:defRPr>
            </a:lvl4pPr>
            <a:lvl5pPr marL="2742994" indent="-304776">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3"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6" y="838203"/>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5"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3" y="2281785"/>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6" y="838203"/>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6" y="2281783"/>
            <a:ext cx="8289921" cy="5109619"/>
          </a:xfrm>
        </p:spPr>
        <p:txBody>
          <a:bodyPr>
            <a:normAutofit/>
          </a:bodyPr>
          <a:lstStyle>
            <a:lvl1pPr marL="304776" indent="-304776">
              <a:buClr>
                <a:schemeClr val="accent1"/>
              </a:buClr>
              <a:buFont typeface="Arial" panose="020B0604020202020204" pitchFamily="34" charset="0"/>
              <a:buChar char="•"/>
              <a:defRPr sz="2600">
                <a:solidFill>
                  <a:srgbClr val="000000"/>
                </a:solidFill>
              </a:defRPr>
            </a:lvl1pPr>
            <a:lvl2pPr marL="914332" indent="-304776">
              <a:buClr>
                <a:schemeClr val="accent1"/>
              </a:buClr>
              <a:buFont typeface="Arial" panose="020B0604020202020204" pitchFamily="34" charset="0"/>
              <a:buChar char="•"/>
              <a:defRPr sz="2600">
                <a:solidFill>
                  <a:srgbClr val="000000"/>
                </a:solidFill>
              </a:defRPr>
            </a:lvl2pPr>
            <a:lvl3pPr marL="1523887" indent="-304776">
              <a:buClr>
                <a:schemeClr val="accent1"/>
              </a:buClr>
              <a:buFont typeface="Arial" panose="020B0604020202020204" pitchFamily="34" charset="0"/>
              <a:buChar char="•"/>
              <a:defRPr sz="2600">
                <a:solidFill>
                  <a:srgbClr val="000000"/>
                </a:solidFill>
              </a:defRPr>
            </a:lvl3pPr>
            <a:lvl4pPr marL="2133440" indent="-304776">
              <a:buClr>
                <a:schemeClr val="accent1"/>
              </a:buClr>
              <a:buFont typeface="Arial" panose="020B0604020202020204" pitchFamily="34" charset="0"/>
              <a:buChar char="•"/>
              <a:defRPr sz="2600">
                <a:solidFill>
                  <a:srgbClr val="000000"/>
                </a:solidFill>
              </a:defRPr>
            </a:lvl4pPr>
            <a:lvl5pPr marL="2742994" indent="-304776">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6" y="838203"/>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4" y="4284137"/>
            <a:ext cx="6821447" cy="2860368"/>
          </a:xfrm>
        </p:spPr>
        <p:txBody>
          <a:bodyPr>
            <a:normAutofit/>
          </a:bodyPr>
          <a:lstStyle>
            <a:lvl1pPr marL="304776" indent="-304776">
              <a:buClr>
                <a:schemeClr val="accent1"/>
              </a:buClr>
              <a:buFont typeface="Arial" panose="020B0604020202020204" pitchFamily="34" charset="0"/>
              <a:buChar char="•"/>
              <a:defRPr sz="2600">
                <a:solidFill>
                  <a:srgbClr val="000000"/>
                </a:solidFill>
              </a:defRPr>
            </a:lvl1pPr>
            <a:lvl2pPr marL="914332" indent="-304776">
              <a:buClr>
                <a:schemeClr val="accent1"/>
              </a:buClr>
              <a:buFont typeface="Arial" panose="020B0604020202020204" pitchFamily="34" charset="0"/>
              <a:buChar char="•"/>
              <a:defRPr sz="2600">
                <a:solidFill>
                  <a:srgbClr val="000000"/>
                </a:solidFill>
              </a:defRPr>
            </a:lvl2pPr>
            <a:lvl3pPr marL="1523887" indent="-304776">
              <a:buClr>
                <a:schemeClr val="accent1"/>
              </a:buClr>
              <a:buFont typeface="Arial" panose="020B0604020202020204" pitchFamily="34" charset="0"/>
              <a:buChar char="•"/>
              <a:defRPr sz="2600">
                <a:solidFill>
                  <a:srgbClr val="000000"/>
                </a:solidFill>
              </a:defRPr>
            </a:lvl3pPr>
            <a:lvl4pPr marL="2133440" indent="-304776">
              <a:buClr>
                <a:schemeClr val="accent1"/>
              </a:buClr>
              <a:buFont typeface="Arial" panose="020B0604020202020204" pitchFamily="34" charset="0"/>
              <a:buChar char="•"/>
              <a:defRPr sz="2600">
                <a:solidFill>
                  <a:srgbClr val="000000"/>
                </a:solidFill>
              </a:defRPr>
            </a:lvl4pPr>
            <a:lvl5pPr marL="2742994" indent="-304776">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5" y="2281788"/>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5" y="2281788"/>
            <a:ext cx="6531859" cy="5067855"/>
          </a:xfrm>
        </p:spPr>
        <p:txBody>
          <a:bodyPr>
            <a:normAutofit/>
          </a:bodyPr>
          <a:lstStyle>
            <a:lvl1pPr marL="342882" indent="-342882">
              <a:buClr>
                <a:schemeClr val="accent1"/>
              </a:buClr>
              <a:buFont typeface="Arial" panose="020B0604020202020204" pitchFamily="34" charset="0"/>
              <a:buChar char="•"/>
              <a:defRPr sz="2600"/>
            </a:lvl1pPr>
            <a:lvl2pPr marL="952439" indent="-342882">
              <a:buClr>
                <a:schemeClr val="accent1"/>
              </a:buClr>
              <a:buFont typeface="Arial" panose="020B0604020202020204" pitchFamily="34" charset="0"/>
              <a:buChar char="•"/>
              <a:defRPr sz="2600"/>
            </a:lvl2pPr>
            <a:lvl3pPr marL="1561993" indent="-342882">
              <a:buClr>
                <a:schemeClr val="accent1"/>
              </a:buClr>
              <a:buFont typeface="Arial" panose="020B0604020202020204" pitchFamily="34" charset="0"/>
              <a:buChar char="•"/>
              <a:defRPr sz="2600"/>
            </a:lvl3pPr>
            <a:lvl4pPr marL="2171546" indent="-342882">
              <a:buClr>
                <a:schemeClr val="accent1"/>
              </a:buClr>
              <a:buFont typeface="Arial" panose="020B0604020202020204" pitchFamily="34" charset="0"/>
              <a:buChar char="•"/>
              <a:defRPr sz="2600"/>
            </a:lvl4pPr>
            <a:lvl5pPr marL="2781100" indent="-34288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6" y="838203"/>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8"/>
            <a:ext cx="6620760" cy="5067855"/>
          </a:xfrm>
        </p:spPr>
        <p:txBody>
          <a:bodyPr>
            <a:normAutofit/>
          </a:bodyPr>
          <a:lstStyle>
            <a:lvl1pPr marL="304776" indent="-304776">
              <a:buClr>
                <a:schemeClr val="accent1"/>
              </a:buClr>
              <a:buFont typeface="Arial" panose="020B0604020202020204" pitchFamily="34" charset="0"/>
              <a:buChar char="•"/>
              <a:defRPr sz="2600"/>
            </a:lvl1pPr>
            <a:lvl2pPr marL="914332" indent="-304776">
              <a:buClr>
                <a:schemeClr val="accent1"/>
              </a:buClr>
              <a:buFont typeface="Arial" panose="020B0604020202020204" pitchFamily="34" charset="0"/>
              <a:buChar char="•"/>
              <a:defRPr sz="2600"/>
            </a:lvl2pPr>
            <a:lvl3pPr marL="1523887" indent="-304776">
              <a:buClr>
                <a:schemeClr val="accent1"/>
              </a:buClr>
              <a:buFont typeface="Arial" panose="020B0604020202020204" pitchFamily="34" charset="0"/>
              <a:buChar char="•"/>
              <a:defRPr sz="2600"/>
            </a:lvl3pPr>
            <a:lvl4pPr marL="2133440" indent="-304776">
              <a:buClr>
                <a:schemeClr val="accent1"/>
              </a:buClr>
              <a:buFont typeface="Arial" panose="020B0604020202020204" pitchFamily="34" charset="0"/>
              <a:buChar char="•"/>
              <a:defRPr sz="2600"/>
            </a:lvl4pPr>
            <a:lvl5pPr marL="2742994" indent="-304776">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2"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8"/>
            <a:ext cx="6519160" cy="5067855"/>
          </a:xfrm>
        </p:spPr>
        <p:txBody>
          <a:bodyPr>
            <a:normAutofit/>
          </a:bodyPr>
          <a:lstStyle>
            <a:lvl1pPr marL="342882" indent="-342882">
              <a:buClr>
                <a:schemeClr val="accent1"/>
              </a:buClr>
              <a:buFont typeface="Arial" panose="020B0604020202020204" pitchFamily="34" charset="0"/>
              <a:buChar char="•"/>
              <a:defRPr sz="2600"/>
            </a:lvl1pPr>
            <a:lvl2pPr marL="952439" indent="-342882">
              <a:buClr>
                <a:schemeClr val="accent1"/>
              </a:buClr>
              <a:buFont typeface="Arial" panose="020B0604020202020204" pitchFamily="34" charset="0"/>
              <a:buChar char="•"/>
              <a:defRPr sz="2600"/>
            </a:lvl2pPr>
            <a:lvl3pPr marL="1561993" indent="-342882">
              <a:buClr>
                <a:schemeClr val="accent1"/>
              </a:buClr>
              <a:buFont typeface="Arial" panose="020B0604020202020204" pitchFamily="34" charset="0"/>
              <a:buChar char="•"/>
              <a:defRPr sz="2600"/>
            </a:lvl3pPr>
            <a:lvl4pPr marL="2171546" indent="-342882">
              <a:buClr>
                <a:schemeClr val="accent1"/>
              </a:buClr>
              <a:buFont typeface="Arial" panose="020B0604020202020204" pitchFamily="34" charset="0"/>
              <a:buChar char="•"/>
              <a:defRPr sz="2600"/>
            </a:lvl4pPr>
            <a:lvl5pPr marL="2781100" indent="-34288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21"/>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7"/>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6" y="838203"/>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21"/>
            <a:ext cx="6623816" cy="5520139"/>
          </a:xfrm>
        </p:spPr>
        <p:txBody>
          <a:bodyPr>
            <a:normAutofit/>
          </a:bodyPr>
          <a:lstStyle>
            <a:lvl1pPr marL="342882" indent="-342882">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2"/>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2"/>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4"/>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2"/>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2"/>
            <a:ext cx="8289921" cy="510961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6" y="7668344"/>
            <a:ext cx="3718799"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2"/>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7"/>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7"/>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2"/>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20"/>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2"/>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8"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2" y="3139252"/>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5"/>
            <a:ext cx="5841035"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30" y="3132060"/>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8"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41"/>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2" y="6160932"/>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5" y="838202"/>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8"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3"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4" y="5640568"/>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2" y="6142059"/>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3"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8" y="4650449"/>
            <a:ext cx="6690583"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3"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6" y="838203"/>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3" y="3602495"/>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9" y="2816644"/>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6"/>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7" y="4887342"/>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6" y="2274736"/>
            <a:ext cx="8937724" cy="4806951"/>
          </a:xfrm>
        </p:spPr>
        <p:txBody>
          <a:bodyPr>
            <a:normAutofit/>
          </a:bodyPr>
          <a:lstStyle>
            <a:lvl1pPr marL="342882" indent="-342882">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3"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6" y="838203"/>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9" y="2777439"/>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2"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9"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6"/>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6" y="2274736"/>
            <a:ext cx="8865716" cy="4806951"/>
          </a:xfrm>
        </p:spPr>
        <p:txBody>
          <a:bodyPr>
            <a:normAutofit/>
          </a:bodyPr>
          <a:lstStyle>
            <a:lvl1pPr marL="342882" indent="-342882">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8224"/>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2"/>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2"/>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3"/>
            <a:ext cx="8937724" cy="4806950"/>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2"/>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8"/>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3"/>
            <a:ext cx="8865716" cy="4806950"/>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11"/>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5" y="2261811"/>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7"/>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8" y="2789512"/>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2"/>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3" y="4950641"/>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8" y="3572257"/>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8" y="2789512"/>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5" y="2261811"/>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5" y="3572257"/>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2"/>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7"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9"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9" y="4930816"/>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5"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4"/>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5" y="2261813"/>
            <a:ext cx="4419559"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7" y="3572257"/>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5" y="2789512"/>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9"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2"/>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9" y="3572257"/>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9" y="2789512"/>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7" y="3572257"/>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7" y="2789512"/>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4"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3"/>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6"/>
            <a:ext cx="5205893" cy="486833"/>
          </a:xfrm>
        </p:spPr>
        <p:txBody>
          <a:bodyPr>
            <a:normAutofit/>
          </a:bodyPr>
          <a:lstStyle>
            <a:lvl1pPr marL="0" indent="0" algn="l">
              <a:buNone/>
              <a:defRPr sz="2800">
                <a:solidFill>
                  <a:schemeClr val="tx1"/>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70"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3" y="4988731"/>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2"/>
            <a:ext cx="6753340" cy="486833"/>
          </a:xfrm>
        </p:spPr>
        <p:txBody>
          <a:bodyPr>
            <a:normAutofit/>
          </a:bodyPr>
          <a:lstStyle>
            <a:lvl1pPr marL="0" indent="0" algn="l">
              <a:buNone/>
              <a:defRPr sz="2933">
                <a:solidFill>
                  <a:schemeClr val="tx1"/>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70"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2"/>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30"/>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3" y="3110930"/>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8" y="5440808"/>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9"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7"/>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30"/>
            <a:ext cx="2315635"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3" y="4328585"/>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5" y="3475229"/>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3" y="4724067"/>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6" y="7668344"/>
            <a:ext cx="3718799"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7"/>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8"/>
            <a:ext cx="12192000" cy="2207683"/>
          </a:xfrm>
        </p:spPr>
        <p:txBody>
          <a:bodyPr/>
          <a:lstStyle>
            <a:lvl1pPr marL="0" indent="0" algn="ctr">
              <a:buNone/>
              <a:defRPr sz="3200"/>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8"/>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6" y="7668344"/>
            <a:ext cx="3718799"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9" y="1987856"/>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6"/>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6" y="1987856"/>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80" y="1987856"/>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4" y="1987856"/>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6"/>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6"/>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5" y="1987856"/>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7" y="1987856"/>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22460" y="3334508"/>
            <a:ext cx="779316" cy="307777"/>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881462" y="3334508"/>
            <a:ext cx="822661"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367924" y="3334508"/>
            <a:ext cx="1101584"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67123" y="3334508"/>
            <a:ext cx="742511"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47429" y="3334508"/>
            <a:ext cx="1457450"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11847" y="3334508"/>
            <a:ext cx="574196"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679357" y="3334508"/>
            <a:ext cx="147828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497684" y="3334508"/>
            <a:ext cx="1080745"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15104" y="3334508"/>
            <a:ext cx="1080745"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9" y="4114879"/>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91"/>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6" y="4113491"/>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80" y="4113491"/>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4" y="4113491"/>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91"/>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91"/>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5" y="4113491"/>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7" y="4113491"/>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71134" y="5460143"/>
            <a:ext cx="881972" cy="307777"/>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792495" y="5460143"/>
            <a:ext cx="1000595"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28035" y="5460143"/>
            <a:ext cx="98135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47699" y="5460143"/>
            <a:ext cx="98135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01539" y="5460143"/>
            <a:ext cx="949234"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482193" y="5460143"/>
            <a:ext cx="633507"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688978" y="5460143"/>
            <a:ext cx="1459053"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37759" y="5460143"/>
            <a:ext cx="1000595"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60600" y="5460143"/>
            <a:ext cx="118974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9" y="6239127"/>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7"/>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6" y="6239127"/>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80" y="6239127"/>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4" y="6239127"/>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7"/>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7"/>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5" y="6239127"/>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7" y="6239127"/>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54675" y="7585779"/>
            <a:ext cx="514885" cy="307777"/>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766847" y="7585779"/>
            <a:ext cx="1051890"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33646" y="7585779"/>
            <a:ext cx="970137"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43505" y="7585779"/>
            <a:ext cx="118974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35354" y="7585779"/>
            <a:ext cx="681597"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58149" y="7585779"/>
            <a:ext cx="681597"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793974" y="7585779"/>
            <a:ext cx="1249060"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472838" y="7585779"/>
            <a:ext cx="1130438"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24293" y="7585779"/>
            <a:ext cx="662361"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5" y="838202"/>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5"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5"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7"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7"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7"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8"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30321" y="3388538"/>
            <a:ext cx="960519" cy="307777"/>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365204" y="3388538"/>
            <a:ext cx="1798890"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34872" y="3388538"/>
            <a:ext cx="1059906"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02815" y="3388538"/>
            <a:ext cx="712054"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30506" y="3388538"/>
            <a:ext cx="88036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04819" y="3388538"/>
            <a:ext cx="132593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597099" y="3388538"/>
            <a:ext cx="1329210"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260738" y="3388538"/>
            <a:ext cx="118974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076167" y="3388538"/>
            <a:ext cx="742511"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5"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5"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7"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7"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7"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8"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59367" y="5480518"/>
            <a:ext cx="702435" cy="307777"/>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49119" y="5480518"/>
            <a:ext cx="1031051" cy="307777"/>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18412" y="5480518"/>
            <a:ext cx="692818"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898435" y="5480518"/>
            <a:ext cx="1120820"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679397" y="5480518"/>
            <a:ext cx="782587"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291725" y="5480518"/>
            <a:ext cx="75212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01293" y="5480518"/>
            <a:ext cx="1120820"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30283" y="5480518"/>
            <a:ext cx="1250662"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26903" y="5480518"/>
            <a:ext cx="1241045"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5"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5"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7"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7"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7"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8"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10602" y="7572499"/>
            <a:ext cx="999954" cy="307777"/>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43449" y="7572499"/>
            <a:ext cx="1242391"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3987857" y="7572499"/>
            <a:ext cx="1753942"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34128" y="7572499"/>
            <a:ext cx="1449436"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22277" y="7572499"/>
            <a:ext cx="1296830"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13736" y="7572499"/>
            <a:ext cx="1508105"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13876" y="7572499"/>
            <a:ext cx="1695656"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1942545" y="7572499"/>
            <a:ext cx="1826141"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489788" y="7572499"/>
            <a:ext cx="1915268"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5" y="838202"/>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5"/>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5"/>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1" y="2"/>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3" y="2"/>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4" y="2124077"/>
            <a:ext cx="3963711"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7" y="2124077"/>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1" y="1392241"/>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2"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3"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3" y="70064"/>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6" y="2772597"/>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9"/>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7"/>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40"/>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5"/>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8" y="5399540"/>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8" y="2808046"/>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9"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8" y="4772729"/>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5"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8"/>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2"/>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3" y="3409591"/>
            <a:ext cx="5762661" cy="486833"/>
          </a:xfrm>
        </p:spPr>
        <p:txBody>
          <a:bodyPr>
            <a:normAutofit/>
          </a:bodyPr>
          <a:lstStyle>
            <a:lvl1pPr marL="0" indent="0" algn="l">
              <a:buNone/>
              <a:defRPr sz="2200" b="1">
                <a:solidFill>
                  <a:schemeClr val="tx2"/>
                </a:solidFill>
              </a:defRPr>
            </a:lvl1pPr>
            <a:lvl2pPr marL="609555" indent="0" algn="ctr">
              <a:buNone/>
              <a:defRPr sz="2667"/>
            </a:lvl2pPr>
            <a:lvl3pPr marL="1219110" indent="0" algn="ctr">
              <a:buNone/>
              <a:defRPr sz="2400"/>
            </a:lvl3pPr>
            <a:lvl4pPr marL="1828664" indent="0" algn="ctr">
              <a:buNone/>
              <a:defRPr sz="2133"/>
            </a:lvl4pPr>
            <a:lvl5pPr marL="2438218" indent="0" algn="ctr">
              <a:buNone/>
              <a:defRPr sz="2133"/>
            </a:lvl5pPr>
            <a:lvl6pPr marL="3047772" indent="0" algn="ctr">
              <a:buNone/>
              <a:defRPr sz="2133"/>
            </a:lvl6pPr>
            <a:lvl7pPr marL="3657327" indent="0" algn="ctr">
              <a:buNone/>
              <a:defRPr sz="2133"/>
            </a:lvl7pPr>
            <a:lvl8pPr marL="4266880" indent="0" algn="ctr">
              <a:buNone/>
              <a:defRPr sz="2133"/>
            </a:lvl8pPr>
            <a:lvl9pPr marL="4876435"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5"/>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3"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70"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4" y="8459068"/>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4"/>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7" y="8445503"/>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5"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3"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5" y="3666466"/>
            <a:ext cx="9447663"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4"/>
            <a:ext cx="9447663"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5" y="1577101"/>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3"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5" y="964348"/>
            <a:ext cx="9447663"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5" y="3666466"/>
            <a:ext cx="9447663"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4"/>
            <a:ext cx="9447663"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5" y="1577101"/>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3"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5" y="964348"/>
            <a:ext cx="9447663"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5" y="3666466"/>
            <a:ext cx="9447663"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4"/>
            <a:ext cx="9447663"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5" y="1577101"/>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3"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3"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5" y="3666466"/>
            <a:ext cx="9447663"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4"/>
            <a:ext cx="9447663"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5" y="1577101"/>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3"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05434732"/>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33789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7"/>
            <a:ext cx="3643931"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6"/>
            <a:ext cx="3643931"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5" y="981644"/>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5"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6" y="7668344"/>
            <a:ext cx="3718799"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186738365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88037853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42265234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198581961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6848082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273463561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320365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339513508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679839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4201685"/>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image" Target="../media/image26.jpeg"/><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image" Target="../media/image26.jpeg"/><Relationship Id="rId5" Type="http://schemas.openxmlformats.org/officeDocument/2006/relationships/theme" Target="../theme/theme3.xml"/><Relationship Id="rId4" Type="http://schemas.openxmlformats.org/officeDocument/2006/relationships/slideLayout" Target="../slideLayouts/slideLayout8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theme" Target="../theme/theme4.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6"/>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6"/>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6"/>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21" r:id="rId1"/>
    <p:sldLayoutId id="2147483718" r:id="rId2"/>
    <p:sldLayoutId id="2147483773" r:id="rId3"/>
    <p:sldLayoutId id="2147483776" r:id="rId4"/>
    <p:sldLayoutId id="2147483778" r:id="rId5"/>
    <p:sldLayoutId id="2147483779" r:id="rId6"/>
    <p:sldLayoutId id="2147483781" r:id="rId7"/>
    <p:sldLayoutId id="2147483782" r:id="rId8"/>
    <p:sldLayoutId id="2147483784" r:id="rId9"/>
    <p:sldLayoutId id="2147483785" r:id="rId10"/>
    <p:sldLayoutId id="2147483808" r:id="rId11"/>
    <p:sldLayoutId id="2147483809" r:id="rId12"/>
    <p:sldLayoutId id="2147483833" r:id="rId13"/>
    <p:sldLayoutId id="2147483834" r:id="rId14"/>
    <p:sldLayoutId id="2147483835" r:id="rId15"/>
    <p:sldLayoutId id="2147483836" r:id="rId16"/>
    <p:sldLayoutId id="2147483837" r:id="rId17"/>
    <p:sldLayoutId id="2147483838" r:id="rId18"/>
    <p:sldLayoutId id="2147483839" r:id="rId19"/>
    <p:sldLayoutId id="2147483840" r:id="rId20"/>
    <p:sldLayoutId id="2147483841" r:id="rId21"/>
    <p:sldLayoutId id="2147483842" r:id="rId22"/>
    <p:sldLayoutId id="2147483843" r:id="rId23"/>
    <p:sldLayoutId id="2147483844" r:id="rId24"/>
    <p:sldLayoutId id="2147483845" r:id="rId25"/>
    <p:sldLayoutId id="2147483846" r:id="rId26"/>
    <p:sldLayoutId id="2147483694"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695" r:id="rId37"/>
    <p:sldLayoutId id="2147483752" r:id="rId38"/>
    <p:sldLayoutId id="2147483763" r:id="rId39"/>
    <p:sldLayoutId id="2147483764" r:id="rId40"/>
    <p:sldLayoutId id="2147483765" r:id="rId41"/>
    <p:sldLayoutId id="2147483847" r:id="rId42"/>
    <p:sldLayoutId id="2147483848" r:id="rId43"/>
    <p:sldLayoutId id="2147483849" r:id="rId44"/>
    <p:sldLayoutId id="2147483850" r:id="rId45"/>
    <p:sldLayoutId id="2147483851" r:id="rId46"/>
    <p:sldLayoutId id="2147483852" r:id="rId47"/>
    <p:sldLayoutId id="2147483696" r:id="rId48"/>
    <p:sldLayoutId id="2147483729" r:id="rId49"/>
    <p:sldLayoutId id="2147483723" r:id="rId50"/>
    <p:sldLayoutId id="2147483697" r:id="rId51"/>
    <p:sldLayoutId id="2147483753" r:id="rId52"/>
    <p:sldLayoutId id="2147483721" r:id="rId53"/>
    <p:sldLayoutId id="2147483698" r:id="rId54"/>
    <p:sldLayoutId id="2147483853" r:id="rId55"/>
    <p:sldLayoutId id="2147483854" r:id="rId56"/>
    <p:sldLayoutId id="2147483742" r:id="rId57"/>
    <p:sldLayoutId id="2147483771" r:id="rId58"/>
    <p:sldLayoutId id="2147483737" r:id="rId59"/>
    <p:sldLayoutId id="2147483772" r:id="rId60"/>
    <p:sldLayoutId id="2147483855" r:id="rId61"/>
    <p:sldLayoutId id="2147483856" r:id="rId62"/>
    <p:sldLayoutId id="2147483730" r:id="rId63"/>
    <p:sldLayoutId id="2147483731" r:id="rId64"/>
    <p:sldLayoutId id="2147483762" r:id="rId65"/>
    <p:sldLayoutId id="2147483786" r:id="rId66"/>
    <p:sldLayoutId id="2147483822" r:id="rId67"/>
    <p:sldLayoutId id="2147483857" r:id="rId68"/>
    <p:sldLayoutId id="2147483824" r:id="rId69"/>
  </p:sldLayoutIdLst>
  <p:hf hdr="0" ftr="0" dt="0"/>
  <p:txStyles>
    <p:titleStyle>
      <a:lvl1pPr algn="l" defTabSz="121914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84" indent="-304784" algn="l" defTabSz="121914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54" indent="-304784" algn="l" defTabSz="121914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25" indent="-304784" algn="l" defTabSz="121914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493" indent="-304784" algn="l" defTabSz="121914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062" indent="-304784" algn="l" defTabSz="121914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63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20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77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341"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9" y="487365"/>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9"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2"/>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2"/>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377"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594" indent="-228594" algn="l" defTabSz="914377"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9" y="487365"/>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9" y="2433638"/>
            <a:ext cx="13928932" cy="5802312"/>
          </a:xfrm>
          <a:prstGeom prst="rect">
            <a:avLst/>
          </a:prstGeom>
        </p:spPr>
        <p:txBody>
          <a:bodyPr vert="horz" lIns="91440" tIns="45720" rIns="91440" bIns="45720" rtlCol="0">
            <a:normAutofit/>
          </a:bodyPr>
          <a:lstStyle/>
          <a:p>
            <a:pPr marL="304784" marR="0" lvl="0" indent="-304784" algn="l" defTabSz="121914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54" marR="0" lvl="1" indent="-304784" algn="l" defTabSz="121914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25" marR="0" lvl="2" indent="-304784" algn="l" defTabSz="121914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493" marR="0" lvl="3" indent="-304784" algn="l" defTabSz="121914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062" marR="0" lvl="4" indent="-304784" algn="l" defTabSz="121914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3"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3"/>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6" y="8445502"/>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377"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84" marR="0" indent="-304784" algn="l" defTabSz="121914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54" marR="0" indent="-304784" algn="l" defTabSz="121914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25" marR="0" indent="-304784" algn="l" defTabSz="121914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493" marR="0" indent="-304784" algn="l" defTabSz="121914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062" marR="0" indent="-304784" algn="l" defTabSz="121914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833662897"/>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 id="2147483888" r:id="rId30"/>
    <p:sldLayoutId id="2147483889"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7.xml"/></Relationships>
</file>

<file path=ppt/slides/_rels/slide10.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0.xml"/><Relationship Id="rId1" Type="http://schemas.openxmlformats.org/officeDocument/2006/relationships/slideLayout" Target="../slideLayouts/slideLayout73.xml"/><Relationship Id="rId4" Type="http://schemas.openxmlformats.org/officeDocument/2006/relationships/image" Target="../media/image146.jpeg"/></Relationships>
</file>

<file path=ppt/slides/_rels/slide1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1.xml"/><Relationship Id="rId1" Type="http://schemas.openxmlformats.org/officeDocument/2006/relationships/slideLayout" Target="../slideLayouts/slideLayout73.xml"/><Relationship Id="rId5" Type="http://schemas.openxmlformats.org/officeDocument/2006/relationships/image" Target="../media/image149.png"/><Relationship Id="rId4" Type="http://schemas.openxmlformats.org/officeDocument/2006/relationships/image" Target="../media/image148.png"/></Relationships>
</file>

<file path=ppt/slides/_rels/slide12.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12.xml"/><Relationship Id="rId1" Type="http://schemas.openxmlformats.org/officeDocument/2006/relationships/slideLayout" Target="../slideLayouts/slideLayout73.xml"/><Relationship Id="rId5" Type="http://schemas.openxmlformats.org/officeDocument/2006/relationships/image" Target="../media/image152.png"/><Relationship Id="rId4" Type="http://schemas.openxmlformats.org/officeDocument/2006/relationships/image" Target="../media/image151.jpeg"/></Relationships>
</file>

<file path=ppt/slides/_rels/slide1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3.xml"/><Relationship Id="rId1" Type="http://schemas.openxmlformats.org/officeDocument/2006/relationships/slideLayout" Target="../slideLayouts/slideLayout73.xml"/><Relationship Id="rId4" Type="http://schemas.openxmlformats.org/officeDocument/2006/relationships/image" Target="../media/image14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9.xml"/></Relationships>
</file>

<file path=ppt/slides/_rels/slide15.xml.rels><?xml version="1.0" encoding="UTF-8" standalone="yes"?>
<Relationships xmlns="http://schemas.openxmlformats.org/package/2006/relationships"><Relationship Id="rId3" Type="http://schemas.openxmlformats.org/officeDocument/2006/relationships/hyperlink" Target="mailto:stem@sse.com" TargetMode="External"/><Relationship Id="rId7" Type="http://schemas.openxmlformats.org/officeDocument/2006/relationships/image" Target="../media/image155.png"/><Relationship Id="rId2" Type="http://schemas.openxmlformats.org/officeDocument/2006/relationships/notesSlide" Target="../notesSlides/notesSlide15.xml"/><Relationship Id="rId1" Type="http://schemas.openxmlformats.org/officeDocument/2006/relationships/slideLayout" Target="../slideLayouts/slideLayout87.xml"/><Relationship Id="rId6" Type="http://schemas.openxmlformats.org/officeDocument/2006/relationships/image" Target="../media/image154.png"/><Relationship Id="rId5" Type="http://schemas.openxmlformats.org/officeDocument/2006/relationships/image" Target="../media/image153.png"/><Relationship Id="rId4" Type="http://schemas.openxmlformats.org/officeDocument/2006/relationships/hyperlink" Target="https://forms.office.com/r/KTPNsSxbpC"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7.xml"/></Relationships>
</file>

<file path=ppt/slides/_rels/slide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3.xm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4.xml"/><Relationship Id="rId1" Type="http://schemas.openxmlformats.org/officeDocument/2006/relationships/slideLayout" Target="../slideLayouts/slideLayout37.xml"/><Relationship Id="rId5" Type="http://schemas.openxmlformats.org/officeDocument/2006/relationships/image" Target="../media/image139.jpeg"/><Relationship Id="rId4" Type="http://schemas.openxmlformats.org/officeDocument/2006/relationships/image" Target="../media/image138.jpeg"/></Relationships>
</file>

<file path=ppt/slides/_rels/slide5.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6.xml"/><Relationship Id="rId1" Type="http://schemas.openxmlformats.org/officeDocument/2006/relationships/slideLayout" Target="../slideLayouts/slideLayout73.xml"/><Relationship Id="rId5" Type="http://schemas.openxmlformats.org/officeDocument/2006/relationships/image" Target="../media/image139.jpeg"/><Relationship Id="rId4" Type="http://schemas.openxmlformats.org/officeDocument/2006/relationships/image" Target="../media/image138.jpeg"/></Relationships>
</file>

<file path=ppt/slides/_rels/slide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xml"/><Relationship Id="rId1" Type="http://schemas.openxmlformats.org/officeDocument/2006/relationships/slideLayout" Target="../slideLayouts/slideLayout73.xml"/><Relationship Id="rId4" Type="http://schemas.openxmlformats.org/officeDocument/2006/relationships/image" Target="../media/image142.png"/></Relationships>
</file>

<file path=ppt/slides/_rels/slide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8.xml"/><Relationship Id="rId1" Type="http://schemas.openxmlformats.org/officeDocument/2006/relationships/slideLayout" Target="../slideLayouts/slideLayout73.xml"/><Relationship Id="rId4" Type="http://schemas.openxmlformats.org/officeDocument/2006/relationships/image" Target="../media/image14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8" y="2308406"/>
            <a:ext cx="3695002" cy="1200329"/>
          </a:xfrm>
          <a:prstGeom prst="rect">
            <a:avLst/>
          </a:prstGeom>
          <a:solidFill>
            <a:srgbClr val="0097A9"/>
          </a:solidFill>
        </p:spPr>
        <p:txBody>
          <a:bodyPr wrap="square" lIns="91440" tIns="45720" rIns="91440" bIns="4572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a:ea typeface="+mn-ea"/>
                <a:cs typeface="Arial"/>
              </a:rPr>
              <a:t>Learning from the Past</a:t>
            </a:r>
            <a:endParaRPr kumimoji="0" lang="en-GB" sz="3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4414520" cy="3924300"/>
          </a:xfrm>
        </p:spPr>
        <p:txBody>
          <a:bodyPr>
            <a:normAutofit/>
          </a:bodyPr>
          <a:lstStyle/>
          <a:p>
            <a:r>
              <a:rPr lang="en-GB" sz="2800" b="0" dirty="0">
                <a:latin typeface="Arial"/>
                <a:cs typeface="Arial"/>
              </a:rPr>
              <a:t>Problems and solutions</a:t>
            </a:r>
          </a:p>
          <a:p>
            <a:endParaRPr lang="en-GB" sz="2800" b="0" i="1" dirty="0">
              <a:latin typeface="Arial"/>
              <a:cs typeface="Arial"/>
            </a:endParaRPr>
          </a:p>
          <a:p>
            <a:r>
              <a:rPr lang="en-GB" sz="2800" b="0" i="1" dirty="0">
                <a:latin typeface="Arial"/>
                <a:cs typeface="Arial"/>
              </a:rPr>
              <a:t>LO: To </a:t>
            </a:r>
            <a:r>
              <a:rPr lang="en-GB" sz="2800" i="1" dirty="0">
                <a:latin typeface="Arial"/>
                <a:cs typeface="Arial"/>
              </a:rPr>
              <a:t>understand </a:t>
            </a:r>
            <a:r>
              <a:rPr lang="en-GB" sz="2800" b="0" i="1" dirty="0">
                <a:latin typeface="Arial"/>
                <a:cs typeface="Arial"/>
              </a:rPr>
              <a:t>what is meant by ‘the past’.</a:t>
            </a:r>
          </a:p>
          <a:p>
            <a:r>
              <a:rPr lang="en-GB" sz="2800" b="0" i="1" dirty="0">
                <a:latin typeface="Arial"/>
                <a:cs typeface="Arial"/>
              </a:rPr>
              <a:t>To explain how and why technology has changed over time.</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5" y="507137"/>
            <a:ext cx="12536579"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5" name="TextBox 1">
            <a:extLst>
              <a:ext uri="{FF2B5EF4-FFF2-40B4-BE49-F238E27FC236}">
                <a16:creationId xmlns:a16="http://schemas.microsoft.com/office/drawing/2014/main" id="{C06D84C0-436D-4900-BC7C-52FCC786F43E}"/>
              </a:ext>
            </a:extLst>
          </p:cNvPr>
          <p:cNvSpPr txBox="1"/>
          <p:nvPr/>
        </p:nvSpPr>
        <p:spPr>
          <a:xfrm>
            <a:off x="3214727" y="1968284"/>
            <a:ext cx="2850541"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problem</a:t>
            </a:r>
            <a:endParaRPr lang="en-GB" sz="3200" dirty="0">
              <a:solidFill>
                <a:schemeClr val="bg1"/>
              </a:solidFill>
              <a:latin typeface="Arial" panose="020B0604020202020204" pitchFamily="34" charset="0"/>
              <a:cs typeface="Arial" panose="020B0604020202020204" pitchFamily="34" charset="0"/>
            </a:endParaRPr>
          </a:p>
        </p:txBody>
      </p:sp>
      <p:sp>
        <p:nvSpPr>
          <p:cNvPr id="7" name="TextBox 1">
            <a:extLst>
              <a:ext uri="{FF2B5EF4-FFF2-40B4-BE49-F238E27FC236}">
                <a16:creationId xmlns:a16="http://schemas.microsoft.com/office/drawing/2014/main" id="{BCB6EF94-1AED-4F6F-8982-50AA7CB62888}"/>
              </a:ext>
            </a:extLst>
          </p:cNvPr>
          <p:cNvSpPr txBox="1"/>
          <p:nvPr/>
        </p:nvSpPr>
        <p:spPr>
          <a:xfrm>
            <a:off x="10190735" y="1957840"/>
            <a:ext cx="3097816"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solution</a:t>
            </a:r>
            <a:endParaRPr lang="en-GB" sz="3600" dirty="0">
              <a:solidFill>
                <a:schemeClr val="bg1"/>
              </a:solidFill>
              <a:latin typeface="Arial" panose="020B0604020202020204" pitchFamily="34" charset="0"/>
              <a:cs typeface="Arial" panose="020B0604020202020204" pitchFamily="34" charset="0"/>
            </a:endParaRPr>
          </a:p>
        </p:txBody>
      </p:sp>
      <p:pic>
        <p:nvPicPr>
          <p:cNvPr id="3074" name="Picture 2" descr="4,134 Soaked Clothes Stock Photos, Pictures &amp; Royalty-Free Images - iStock">
            <a:extLst>
              <a:ext uri="{FF2B5EF4-FFF2-40B4-BE49-F238E27FC236}">
                <a16:creationId xmlns:a16="http://schemas.microsoft.com/office/drawing/2014/main" id="{59122E0F-2609-4CC4-A87A-3985F38180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5249" y="2614616"/>
            <a:ext cx="7041411" cy="469427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ryer - Royalty Free Stock Photos and Images - Stocklib">
            <a:extLst>
              <a:ext uri="{FF2B5EF4-FFF2-40B4-BE49-F238E27FC236}">
                <a16:creationId xmlns:a16="http://schemas.microsoft.com/office/drawing/2014/main" id="{4D8D216B-6094-431A-9286-5ECFE852F9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1237" y="2863736"/>
            <a:ext cx="5883435" cy="392229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1">
            <a:extLst>
              <a:ext uri="{FF2B5EF4-FFF2-40B4-BE49-F238E27FC236}">
                <a16:creationId xmlns:a16="http://schemas.microsoft.com/office/drawing/2014/main" id="{37C560FD-F1C3-42F3-88F9-0FAEE3B9C274}"/>
              </a:ext>
            </a:extLst>
          </p:cNvPr>
          <p:cNvSpPr txBox="1"/>
          <p:nvPr/>
        </p:nvSpPr>
        <p:spPr>
          <a:xfrm>
            <a:off x="5277088" y="7233726"/>
            <a:ext cx="6462555"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dirty="0">
                <a:solidFill>
                  <a:schemeClr val="bg1"/>
                </a:solidFill>
                <a:latin typeface="Arial"/>
                <a:cs typeface="Arial"/>
              </a:rPr>
              <a:t>w</a:t>
            </a:r>
            <a:r>
              <a:rPr lang="en-GB" sz="3600" dirty="0" err="1">
                <a:solidFill>
                  <a:schemeClr val="bg1"/>
                </a:solidFill>
                <a:latin typeface="Arial"/>
                <a:cs typeface="Arial"/>
              </a:rPr>
              <a:t>hy</a:t>
            </a:r>
            <a:r>
              <a:rPr lang="en-GB" sz="3600" dirty="0">
                <a:solidFill>
                  <a:schemeClr val="bg1"/>
                </a:solidFill>
                <a:latin typeface="Arial"/>
                <a:cs typeface="Arial"/>
              </a:rPr>
              <a:t> is this a helpful device?</a:t>
            </a:r>
            <a:endParaRPr lang="en-GB"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7551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5" y="507137"/>
            <a:ext cx="12536579"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pic>
        <p:nvPicPr>
          <p:cNvPr id="3" name="Picture 2">
            <a:extLst>
              <a:ext uri="{FF2B5EF4-FFF2-40B4-BE49-F238E27FC236}">
                <a16:creationId xmlns:a16="http://schemas.microsoft.com/office/drawing/2014/main" id="{AE7CB4A5-620E-9805-A5E5-4ABF5AFEDBAA}"/>
              </a:ext>
            </a:extLst>
          </p:cNvPr>
          <p:cNvPicPr>
            <a:picLocks noChangeAspect="1"/>
          </p:cNvPicPr>
          <p:nvPr/>
        </p:nvPicPr>
        <p:blipFill>
          <a:blip r:embed="rId3"/>
          <a:stretch>
            <a:fillRect/>
          </a:stretch>
        </p:blipFill>
        <p:spPr>
          <a:xfrm>
            <a:off x="659816" y="1775293"/>
            <a:ext cx="15363107" cy="4396907"/>
          </a:xfrm>
          <a:prstGeom prst="rect">
            <a:avLst/>
          </a:prstGeom>
        </p:spPr>
      </p:pic>
      <p:pic>
        <p:nvPicPr>
          <p:cNvPr id="5" name="Picture 4">
            <a:extLst>
              <a:ext uri="{FF2B5EF4-FFF2-40B4-BE49-F238E27FC236}">
                <a16:creationId xmlns:a16="http://schemas.microsoft.com/office/drawing/2014/main" id="{577BC495-859D-86F1-BAE2-97919BEB4BC1}"/>
              </a:ext>
            </a:extLst>
          </p:cNvPr>
          <p:cNvPicPr>
            <a:picLocks noChangeAspect="1"/>
          </p:cNvPicPr>
          <p:nvPr/>
        </p:nvPicPr>
        <p:blipFill>
          <a:blip r:embed="rId4"/>
          <a:stretch>
            <a:fillRect/>
          </a:stretch>
        </p:blipFill>
        <p:spPr>
          <a:xfrm>
            <a:off x="233077" y="6149403"/>
            <a:ext cx="2423371" cy="2438611"/>
          </a:xfrm>
          <a:prstGeom prst="rect">
            <a:avLst/>
          </a:prstGeom>
        </p:spPr>
      </p:pic>
      <p:pic>
        <p:nvPicPr>
          <p:cNvPr id="2" name="Picture 1">
            <a:extLst>
              <a:ext uri="{FF2B5EF4-FFF2-40B4-BE49-F238E27FC236}">
                <a16:creationId xmlns:a16="http://schemas.microsoft.com/office/drawing/2014/main" id="{9BB78EC9-A029-3DA2-3427-65F69C587E3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3733260" y="55496"/>
            <a:ext cx="2146605" cy="2146605"/>
          </a:xfrm>
          <a:prstGeom prst="rect">
            <a:avLst/>
          </a:prstGeom>
        </p:spPr>
      </p:pic>
    </p:spTree>
    <p:extLst>
      <p:ext uri="{BB962C8B-B14F-4D97-AF65-F5344CB8AC3E}">
        <p14:creationId xmlns:p14="http://schemas.microsoft.com/office/powerpoint/2010/main" val="2140752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5" y="507137"/>
            <a:ext cx="12536579"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2" name="Arrow: Up-Down 1">
            <a:extLst>
              <a:ext uri="{FF2B5EF4-FFF2-40B4-BE49-F238E27FC236}">
                <a16:creationId xmlns:a16="http://schemas.microsoft.com/office/drawing/2014/main" id="{B6E4E130-3F34-55C4-C19D-416986533B48}"/>
              </a:ext>
            </a:extLst>
          </p:cNvPr>
          <p:cNvSpPr/>
          <p:nvPr/>
        </p:nvSpPr>
        <p:spPr>
          <a:xfrm rot="2675758">
            <a:off x="4733671" y="2694913"/>
            <a:ext cx="605995" cy="3754175"/>
          </a:xfrm>
          <a:prstGeom prst="upDownArrow">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Arrow: Up-Down 4">
            <a:extLst>
              <a:ext uri="{FF2B5EF4-FFF2-40B4-BE49-F238E27FC236}">
                <a16:creationId xmlns:a16="http://schemas.microsoft.com/office/drawing/2014/main" id="{2213FD5A-9D4F-5FBE-94E5-B6ABE40CA286}"/>
              </a:ext>
            </a:extLst>
          </p:cNvPr>
          <p:cNvSpPr/>
          <p:nvPr/>
        </p:nvSpPr>
        <p:spPr>
          <a:xfrm rot="5400000">
            <a:off x="7373197" y="5356818"/>
            <a:ext cx="605995" cy="3754175"/>
          </a:xfrm>
          <a:prstGeom prst="upDownArrow">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Arrow: Up-Down 5">
            <a:extLst>
              <a:ext uri="{FF2B5EF4-FFF2-40B4-BE49-F238E27FC236}">
                <a16:creationId xmlns:a16="http://schemas.microsoft.com/office/drawing/2014/main" id="{EB4F1CD8-A679-D973-8912-C4E6FA6DD222}"/>
              </a:ext>
            </a:extLst>
          </p:cNvPr>
          <p:cNvSpPr/>
          <p:nvPr/>
        </p:nvSpPr>
        <p:spPr>
          <a:xfrm rot="19038247">
            <a:off x="10265789" y="2730603"/>
            <a:ext cx="605995" cy="3754175"/>
          </a:xfrm>
          <a:prstGeom prst="upDownArrow">
            <a:avLst/>
          </a:prstGeom>
          <a:solidFill>
            <a:srgbClr val="33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84B9B8E8-0A02-6BE2-B628-017D724DEA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9569" y="1965222"/>
            <a:ext cx="2384425" cy="2303780"/>
          </a:xfrm>
          <a:prstGeom prst="rect">
            <a:avLst/>
          </a:prstGeom>
          <a:noFill/>
          <a:ln>
            <a:noFill/>
          </a:ln>
        </p:spPr>
      </p:pic>
      <p:pic>
        <p:nvPicPr>
          <p:cNvPr id="8" name="Picture 7" descr="Refrigerator Fridge Kitchen Appliance Icon Sign Symbol Clip Art Graphic  Element Line Image Stock Illustrations – 18 Refrigerator Fridge Kitchen  Appliance Icon Sign Symbol Clip Art Graphic Element Line Image Stock  Illustrations,">
            <a:extLst>
              <a:ext uri="{FF2B5EF4-FFF2-40B4-BE49-F238E27FC236}">
                <a16:creationId xmlns:a16="http://schemas.microsoft.com/office/drawing/2014/main" id="{71120631-4EE0-C03A-6F94-CA7DD895494E}"/>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56866" y="6077570"/>
            <a:ext cx="2312671" cy="2312671"/>
          </a:xfrm>
          <a:prstGeom prst="rect">
            <a:avLst/>
          </a:prstGeom>
          <a:noFill/>
          <a:ln>
            <a:noFill/>
          </a:ln>
        </p:spPr>
      </p:pic>
      <p:pic>
        <p:nvPicPr>
          <p:cNvPr id="9" name="Picture 8">
            <a:extLst>
              <a:ext uri="{FF2B5EF4-FFF2-40B4-BE49-F238E27FC236}">
                <a16:creationId xmlns:a16="http://schemas.microsoft.com/office/drawing/2014/main" id="{333C4EC2-8D04-0F8A-D7C9-332090BE81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318752" y="6121363"/>
            <a:ext cx="2276475" cy="2286000"/>
          </a:xfrm>
          <a:prstGeom prst="rect">
            <a:avLst/>
          </a:prstGeom>
          <a:noFill/>
        </p:spPr>
      </p:pic>
    </p:spTree>
    <p:extLst>
      <p:ext uri="{BB962C8B-B14F-4D97-AF65-F5344CB8AC3E}">
        <p14:creationId xmlns:p14="http://schemas.microsoft.com/office/powerpoint/2010/main" val="3014098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3823137" y="2950403"/>
            <a:ext cx="9383345" cy="4170244"/>
          </a:xfrm>
          <a:prstGeom prst="rect">
            <a:avLst/>
          </a:prstGeom>
          <a:solidFill>
            <a:srgbClr val="FCE5D8"/>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200" dirty="0">
                <a:solidFill>
                  <a:schemeClr val="tx1"/>
                </a:solidFill>
                <a:latin typeface="Arial"/>
              </a:rPr>
              <a:t>How many solutions did you come up with?</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3200" i="0" u="none" strike="noStrike" kern="1200" cap="none" spc="0" normalizeH="0" baseline="0" noProof="0" dirty="0">
                <a:ln>
                  <a:noFill/>
                </a:ln>
                <a:solidFill>
                  <a:schemeClr val="tx1"/>
                </a:solidFill>
                <a:effectLst/>
                <a:uLnTx/>
                <a:uFillTx/>
                <a:latin typeface="Arial"/>
                <a:ea typeface="+mn-ea"/>
                <a:cs typeface="+mn-cs"/>
              </a:rPr>
              <a:t>How did you come up with these solutions?</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3200" i="0" u="none" strike="noStrike" kern="1200" cap="none" spc="0" normalizeH="0" baseline="0" noProof="0" dirty="0">
                <a:ln>
                  <a:noFill/>
                </a:ln>
                <a:solidFill>
                  <a:schemeClr val="tx1"/>
                </a:solidFill>
                <a:effectLst/>
                <a:uLnTx/>
                <a:uFillTx/>
                <a:latin typeface="Arial"/>
                <a:ea typeface="+mn-ea"/>
                <a:cs typeface="+mn-cs"/>
              </a:rPr>
              <a:t>How easy did you find this?</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200" dirty="0">
                <a:solidFill>
                  <a:schemeClr val="tx1"/>
                </a:solidFill>
                <a:latin typeface="Arial"/>
              </a:rPr>
              <a:t>Which solution did you pick and why?</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How have we used our Problem Solving skills?</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2" name="Picture 1">
            <a:extLst>
              <a:ext uri="{FF2B5EF4-FFF2-40B4-BE49-F238E27FC236}">
                <a16:creationId xmlns:a16="http://schemas.microsoft.com/office/drawing/2014/main" id="{5B9FC3BC-87F8-665F-E8FE-AD0D513F351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3306" y="2114544"/>
            <a:ext cx="3206373" cy="3206373"/>
          </a:xfrm>
          <a:prstGeom prst="rect">
            <a:avLst/>
          </a:prstGeom>
        </p:spPr>
      </p:pic>
      <p:pic>
        <p:nvPicPr>
          <p:cNvPr id="6" name="Picture 5">
            <a:extLst>
              <a:ext uri="{FF2B5EF4-FFF2-40B4-BE49-F238E27FC236}">
                <a16:creationId xmlns:a16="http://schemas.microsoft.com/office/drawing/2014/main" id="{3A3F4ECF-0F98-BAF8-B9B0-D09C8E9FEFF4}"/>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29856" y="3616480"/>
            <a:ext cx="1718183" cy="1704437"/>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2329340796"/>
              </p:ext>
            </p:extLst>
          </p:nvPr>
        </p:nvGraphicFramePr>
        <p:xfrm>
          <a:off x="1684771" y="2770315"/>
          <a:ext cx="12886460" cy="2968566"/>
        </p:xfrm>
        <a:graphic>
          <a:graphicData uri="http://schemas.openxmlformats.org/drawingml/2006/table">
            <a:tbl>
              <a:tblPr firstRow="1" firstCol="1" bandRow="1">
                <a:tableStyleId>{5C22544A-7EE6-4342-B048-85BDC9FD1C3A}</a:tableStyleId>
              </a:tblPr>
              <a:tblGrid>
                <a:gridCol w="8645421">
                  <a:extLst>
                    <a:ext uri="{9D8B030D-6E8A-4147-A177-3AD203B41FA5}">
                      <a16:colId xmlns:a16="http://schemas.microsoft.com/office/drawing/2014/main" val="2476279336"/>
                    </a:ext>
                  </a:extLst>
                </a:gridCol>
                <a:gridCol w="4241039">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a:effectLst/>
                        </a:rPr>
                        <a:t>Time </a:t>
                      </a:r>
                      <a:r>
                        <a:rPr lang="pl-PL" sz="2700" err="1">
                          <a:effectLst/>
                        </a:rPr>
                        <a:t>Allocation</a:t>
                      </a:r>
                      <a:r>
                        <a:rPr lang="pl-PL" sz="2700">
                          <a:effectLst/>
                        </a:rPr>
                        <a:t> Guide</a:t>
                      </a:r>
                      <a:endParaRPr lang="en-GB" sz="290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dirty="0">
                          <a:effectLst/>
                        </a:rPr>
                        <a:t>Do Now</a:t>
                      </a:r>
                      <a:r>
                        <a:rPr lang="en-US" sz="2700" dirty="0">
                          <a:effectLst/>
                        </a:rPr>
                        <a:t>: a home from the past</a:t>
                      </a:r>
                      <a:endParaRPr lang="pl-PL" sz="2700" dirty="0">
                        <a:effectLst/>
                      </a:endParaRPr>
                    </a:p>
                  </a:txBody>
                  <a:tcPr marL="179551" marR="179551" marT="0" marB="0" anchor="ctr"/>
                </a:tc>
                <a:tc>
                  <a:txBody>
                    <a:bodyPr/>
                    <a:lstStyle/>
                    <a:p>
                      <a:r>
                        <a:rPr lang="en-US" sz="2700" b="0" dirty="0">
                          <a:effectLst/>
                          <a:latin typeface="+mn-lt"/>
                          <a:ea typeface="Open Sans Light"/>
                          <a:cs typeface="Times New Roman" panose="02020603050405020304" pitchFamily="18" charset="0"/>
                        </a:rPr>
                        <a:t>10 mins</a:t>
                      </a:r>
                      <a:endParaRPr lang="en-GB" sz="2700" b="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dirty="0">
                          <a:effectLst/>
                        </a:rPr>
                        <a:t>Introduction: exploring vocabulary</a:t>
                      </a:r>
                      <a:endParaRPr lang="pl-PL" sz="2700" dirty="0">
                        <a:effectLst/>
                      </a:endParaRPr>
                    </a:p>
                  </a:txBody>
                  <a:tcPr marL="179551" marR="179551" marT="0" marB="0" anchor="ctr"/>
                </a:tc>
                <a:tc>
                  <a:txBody>
                    <a:bodyPr/>
                    <a:lstStyle/>
                    <a:p>
                      <a:r>
                        <a:rPr lang="en-US" sz="2700" b="0" dirty="0">
                          <a:effectLst/>
                          <a:latin typeface="+mn-lt"/>
                          <a:ea typeface="Open Sans Light"/>
                          <a:cs typeface="Times New Roman" panose="02020603050405020304" pitchFamily="18" charset="0"/>
                        </a:rPr>
                        <a:t>15 mins</a:t>
                      </a:r>
                      <a:endParaRPr lang="en-GB" sz="2700" b="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dirty="0">
                          <a:effectLst/>
                        </a:rPr>
                        <a:t>Provide Model: </a:t>
                      </a:r>
                      <a:r>
                        <a:rPr lang="en-US" sz="2700" dirty="0">
                          <a:effectLst/>
                        </a:rPr>
                        <a:t>problem, solution and why it helps</a:t>
                      </a:r>
                      <a:endParaRPr lang="pl-PL" sz="2700" dirty="0">
                        <a:effectLst/>
                      </a:endParaRPr>
                    </a:p>
                  </a:txBody>
                  <a:tcPr marL="179551" marR="179551" marT="0" marB="0" anchor="ctr"/>
                </a:tc>
                <a:tc>
                  <a:txBody>
                    <a:bodyPr/>
                    <a:lstStyle/>
                    <a:p>
                      <a:r>
                        <a:rPr lang="en-US" sz="2700" b="0" dirty="0">
                          <a:effectLst/>
                          <a:latin typeface="+mn-lt"/>
                        </a:rPr>
                        <a:t>10 mins</a:t>
                      </a:r>
                      <a:endParaRPr lang="pl-PL" sz="2700" b="0" dirty="0">
                        <a:effectLst/>
                        <a:latin typeface="+mn-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dirty="0">
                          <a:effectLst/>
                        </a:rPr>
                        <a:t>Pupil Practise: </a:t>
                      </a:r>
                      <a:r>
                        <a:rPr lang="en-US" sz="2700" dirty="0">
                          <a:effectLst/>
                        </a:rPr>
                        <a:t>independent examples</a:t>
                      </a:r>
                      <a:endParaRPr lang="pl-PL" sz="2700" dirty="0">
                        <a:effectLst/>
                      </a:endParaRPr>
                    </a:p>
                  </a:txBody>
                  <a:tcPr marL="179551" marR="179551" marT="0" marB="0" anchor="ctr"/>
                </a:tc>
                <a:tc>
                  <a:txBody>
                    <a:bodyPr/>
                    <a:lstStyle/>
                    <a:p>
                      <a:r>
                        <a:rPr lang="en-US" sz="2700" b="0">
                          <a:effectLst/>
                          <a:latin typeface="+mn-lt"/>
                          <a:ea typeface="Open Sans Light"/>
                          <a:cs typeface="Times New Roman" panose="02020603050405020304" pitchFamily="18" charset="0"/>
                        </a:rPr>
                        <a:t>20 </a:t>
                      </a:r>
                      <a:r>
                        <a:rPr lang="en-US" sz="2700" b="0" dirty="0">
                          <a:effectLst/>
                          <a:latin typeface="+mn-lt"/>
                          <a:ea typeface="Open Sans Light"/>
                          <a:cs typeface="Times New Roman" panose="02020603050405020304" pitchFamily="18" charset="0"/>
                        </a:rPr>
                        <a:t>mins</a:t>
                      </a:r>
                      <a:endParaRPr lang="en-GB" sz="2700" b="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dirty="0">
                          <a:effectLst/>
                        </a:rPr>
                        <a:t>Review of Learning: </a:t>
                      </a:r>
                      <a:r>
                        <a:rPr lang="en-US" sz="2700" dirty="0">
                          <a:effectLst/>
                        </a:rPr>
                        <a:t>comparison grid</a:t>
                      </a:r>
                      <a:endParaRPr lang="pl-PL" sz="2700" dirty="0">
                        <a:effectLst/>
                      </a:endParaRPr>
                    </a:p>
                  </a:txBody>
                  <a:tcPr marL="179551" marR="179551" marT="0" marB="0" anchor="ctr"/>
                </a:tc>
                <a:tc>
                  <a:txBody>
                    <a:bodyPr/>
                    <a:lstStyle/>
                    <a:p>
                      <a:r>
                        <a:rPr lang="en-US" sz="2700" b="0" dirty="0">
                          <a:effectLst/>
                          <a:latin typeface="+mn-lt"/>
                          <a:ea typeface="Open Sans Light"/>
                          <a:cs typeface="Times New Roman" panose="02020603050405020304" pitchFamily="18" charset="0"/>
                        </a:rPr>
                        <a:t>10 mins</a:t>
                      </a:r>
                      <a:endParaRPr lang="en-GB" sz="2700" b="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3">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4"/>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4"/>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5"/>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6"/>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7"/>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2143594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4223348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406393" y="173434"/>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a:solidFill>
                  <a:schemeClr val="bg1"/>
                </a:solidFill>
                <a:ea typeface="+mn-lt"/>
                <a:cs typeface="+mn-lt"/>
              </a:rPr>
              <a:t>Do now:</a:t>
            </a:r>
            <a:endParaRPr lang="en-US" sz="5000">
              <a:solidFill>
                <a:schemeClr val="bg1"/>
              </a:solidFill>
            </a:endParaRPr>
          </a:p>
        </p:txBody>
      </p:sp>
      <p:sp>
        <p:nvSpPr>
          <p:cNvPr id="5" name="Rectangle 4">
            <a:extLst>
              <a:ext uri="{FF2B5EF4-FFF2-40B4-BE49-F238E27FC236}">
                <a16:creationId xmlns:a16="http://schemas.microsoft.com/office/drawing/2014/main" id="{BB24EC4C-FDE1-47C5-A81B-2706B9D5F743}"/>
              </a:ext>
            </a:extLst>
          </p:cNvPr>
          <p:cNvSpPr/>
          <p:nvPr/>
        </p:nvSpPr>
        <p:spPr>
          <a:xfrm>
            <a:off x="162241" y="1761074"/>
            <a:ext cx="5943291" cy="4837847"/>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891" indent="-342891">
              <a:lnSpc>
                <a:spcPct val="120000"/>
              </a:lnSpc>
              <a:buFont typeface="Arial" panose="020B0604020202020204" pitchFamily="34" charset="0"/>
              <a:buChar char="-"/>
            </a:pPr>
            <a:r>
              <a:rPr lang="en-GB" sz="3600" dirty="0">
                <a:latin typeface="Arial" panose="020B0604020202020204" pitchFamily="34" charset="0"/>
                <a:ea typeface="Calibri" panose="020F0502020204030204" pitchFamily="34" charset="0"/>
                <a:cs typeface="Arial" panose="020B0604020202020204" pitchFamily="34" charset="0"/>
              </a:rPr>
              <a:t>What is this a picture of? </a:t>
            </a:r>
            <a:endParaRPr lang="en-GB" sz="3600" dirty="0">
              <a:latin typeface="Arial" panose="020B0604020202020204" pitchFamily="34" charset="0"/>
              <a:ea typeface="Calibri" panose="020F0502020204030204" pitchFamily="34" charset="0"/>
              <a:cs typeface="Times New Roman" panose="02020603050405020304" pitchFamily="18" charset="0"/>
            </a:endParaRPr>
          </a:p>
          <a:p>
            <a:pPr marL="342891" indent="-342891">
              <a:lnSpc>
                <a:spcPct val="120000"/>
              </a:lnSpc>
              <a:buFont typeface="Arial" panose="020B0604020202020204" pitchFamily="34" charset="0"/>
              <a:buChar char="-"/>
            </a:pPr>
            <a:r>
              <a:rPr lang="en-GB" sz="3600" dirty="0">
                <a:latin typeface="Arial" panose="020B0604020202020204" pitchFamily="34" charset="0"/>
                <a:ea typeface="Calibri" panose="020F0502020204030204" pitchFamily="34" charset="0"/>
                <a:cs typeface="Arial" panose="020B0604020202020204" pitchFamily="34" charset="0"/>
              </a:rPr>
              <a:t>What can you see?</a:t>
            </a:r>
            <a:endParaRPr lang="en-GB" sz="3600" dirty="0">
              <a:latin typeface="Arial" panose="020B0604020202020204" pitchFamily="34" charset="0"/>
              <a:ea typeface="Calibri" panose="020F0502020204030204" pitchFamily="34" charset="0"/>
              <a:cs typeface="Times New Roman" panose="02020603050405020304" pitchFamily="18" charset="0"/>
            </a:endParaRPr>
          </a:p>
          <a:p>
            <a:pPr marL="342891" indent="-342891">
              <a:lnSpc>
                <a:spcPct val="120000"/>
              </a:lnSpc>
              <a:spcAft>
                <a:spcPts val="600"/>
              </a:spcAft>
              <a:buFont typeface="Arial" panose="020B0604020202020204" pitchFamily="34" charset="0"/>
              <a:buChar char="-"/>
            </a:pPr>
            <a:r>
              <a:rPr lang="en-GB" sz="3600" dirty="0">
                <a:latin typeface="Arial" panose="020B0604020202020204" pitchFamily="34" charset="0"/>
                <a:ea typeface="Calibri" panose="020F0502020204030204" pitchFamily="34" charset="0"/>
                <a:cs typeface="Arial" panose="020B0604020202020204" pitchFamily="34" charset="0"/>
              </a:rPr>
              <a:t>How is it similar to your home?</a:t>
            </a:r>
          </a:p>
          <a:p>
            <a:pPr marL="342891" indent="-342891">
              <a:lnSpc>
                <a:spcPct val="120000"/>
              </a:lnSpc>
              <a:spcAft>
                <a:spcPts val="600"/>
              </a:spcAft>
              <a:buFont typeface="Arial" panose="020B0604020202020204" pitchFamily="34" charset="0"/>
              <a:buChar char="-"/>
            </a:pPr>
            <a:r>
              <a:rPr lang="en-GB" sz="3600" dirty="0">
                <a:latin typeface="Arial" panose="020B0604020202020204" pitchFamily="34" charset="0"/>
                <a:ea typeface="Calibri" panose="020F0502020204030204" pitchFamily="34" charset="0"/>
                <a:cs typeface="Arial" panose="020B0604020202020204" pitchFamily="34" charset="0"/>
              </a:rPr>
              <a:t>How is different to your home?</a:t>
            </a:r>
            <a:endParaRPr lang="en-GB" sz="3600" dirty="0">
              <a:latin typeface="Arial" panose="020B0604020202020204" pitchFamily="34" charset="0"/>
              <a:ea typeface="Calibri" panose="020F0502020204030204" pitchFamily="34" charset="0"/>
              <a:cs typeface="Times New Roman" panose="02020603050405020304" pitchFamily="18" charset="0"/>
            </a:endParaRPr>
          </a:p>
        </p:txBody>
      </p:sp>
      <p:pic>
        <p:nvPicPr>
          <p:cNvPr id="1026" name="Picture 2" descr="1940's Kitchen - York Museum 2010 (67) | 1940's Kitchen This… | Flickr">
            <a:extLst>
              <a:ext uri="{FF2B5EF4-FFF2-40B4-BE49-F238E27FC236}">
                <a16:creationId xmlns:a16="http://schemas.microsoft.com/office/drawing/2014/main" id="{8CE6B516-C566-4A80-A820-6D6A573032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9684" y="358140"/>
            <a:ext cx="9744075" cy="754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5398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4</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3" y="2511480"/>
            <a:ext cx="5043708" cy="646331"/>
          </a:xfrm>
          <a:prstGeom prst="rect">
            <a:avLst/>
          </a:prstGeom>
          <a:solidFill>
            <a:srgbClr val="0097A9"/>
          </a:solidFill>
        </p:spPr>
        <p:txBody>
          <a:bodyPr wrap="square" lIns="91440" tIns="45720" rIns="91440" bIns="45720" rtlCol="0" anchor="ctr">
            <a:spAutoFit/>
          </a:bodyPr>
          <a:lstStyle/>
          <a:p>
            <a:pPr algn="ctr"/>
            <a:r>
              <a:rPr lang="en-US" sz="3600" dirty="0">
                <a:solidFill>
                  <a:schemeClr val="bg1"/>
                </a:solidFill>
                <a:latin typeface="Arial"/>
                <a:cs typeface="Arial"/>
              </a:rPr>
              <a:t>past / present</a:t>
            </a:r>
            <a:endParaRPr lang="en-GB" sz="3600" dirty="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2"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80"/>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problem</a:t>
            </a:r>
            <a:endParaRPr lang="en-GB" sz="3200" dirty="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5"/>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solution</a:t>
            </a:r>
            <a:endParaRPr lang="en-GB" sz="3600" dirty="0">
              <a:solidFill>
                <a:schemeClr val="bg1"/>
              </a:solidFill>
              <a:latin typeface="Arial" panose="020B0604020202020204" pitchFamily="34" charset="0"/>
              <a:cs typeface="Arial" panose="020B0604020202020204" pitchFamily="34" charset="0"/>
            </a:endParaRPr>
          </a:p>
        </p:txBody>
      </p:sp>
      <p:pic>
        <p:nvPicPr>
          <p:cNvPr id="2054" name="Picture 6" descr="1,000+ Free Problem &amp; Question Images">
            <a:extLst>
              <a:ext uri="{FF2B5EF4-FFF2-40B4-BE49-F238E27FC236}">
                <a16:creationId xmlns:a16="http://schemas.microsoft.com/office/drawing/2014/main" id="{AD785555-611F-4DCE-838D-D0F6D478B2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699" y="3154436"/>
            <a:ext cx="5071880" cy="288246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1,020,561 Problem Solving Stock Photos, Pictures &amp; Royalty-Free Images -  iStock">
            <a:extLst>
              <a:ext uri="{FF2B5EF4-FFF2-40B4-BE49-F238E27FC236}">
                <a16:creationId xmlns:a16="http://schemas.microsoft.com/office/drawing/2014/main" id="{67E4C904-6EFA-4949-BB44-911BAEA4DA6D}"/>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563496" y="3154435"/>
            <a:ext cx="5077269" cy="288246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8,334 Past And Present Stock Photos, Pictures &amp; Royalty-Free Images - iStock">
            <a:extLst>
              <a:ext uri="{FF2B5EF4-FFF2-40B4-BE49-F238E27FC236}">
                <a16:creationId xmlns:a16="http://schemas.microsoft.com/office/drawing/2014/main" id="{58E3AE15-8662-49E0-852A-738481912A4E}"/>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919679" y="3154435"/>
            <a:ext cx="5043711" cy="2882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660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5</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90" y="50713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a home from the past</a:t>
            </a:r>
            <a:endParaRPr lang="en-US" dirty="0">
              <a:solidFill>
                <a:schemeClr val="bg1"/>
              </a:solidFill>
              <a:cs typeface="Arial" panose="020B0604020202020204"/>
            </a:endParaRPr>
          </a:p>
        </p:txBody>
      </p:sp>
      <p:pic>
        <p:nvPicPr>
          <p:cNvPr id="7" name="Picture 2" descr="1940's Kitchen - York Museum 2010 (67) | 1940's Kitchen This… | Flickr">
            <a:extLst>
              <a:ext uri="{FF2B5EF4-FFF2-40B4-BE49-F238E27FC236}">
                <a16:creationId xmlns:a16="http://schemas.microsoft.com/office/drawing/2014/main" id="{771E8248-1965-469D-AADB-C4E5A1D07115}"/>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82906" y="2332567"/>
            <a:ext cx="7305775" cy="56560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5E16B9B-B008-4049-8DE2-737DBF0D7EE5}"/>
              </a:ext>
            </a:extLst>
          </p:cNvPr>
          <p:cNvSpPr txBox="1"/>
          <p:nvPr/>
        </p:nvSpPr>
        <p:spPr>
          <a:xfrm>
            <a:off x="9037320" y="2512381"/>
            <a:ext cx="6446520" cy="5632311"/>
          </a:xfrm>
          <a:prstGeom prst="rect">
            <a:avLst/>
          </a:prstGeom>
          <a:noFill/>
        </p:spPr>
        <p:txBody>
          <a:bodyPr wrap="square" rtlCol="0">
            <a:spAutoFit/>
          </a:bodyPr>
          <a:lstStyle/>
          <a:p>
            <a:r>
              <a:rPr lang="en-US" sz="6000" dirty="0"/>
              <a:t>What is the past?</a:t>
            </a:r>
          </a:p>
          <a:p>
            <a:endParaRPr lang="en-US" sz="6000" dirty="0"/>
          </a:p>
          <a:p>
            <a:r>
              <a:rPr lang="en-US" sz="6000" dirty="0"/>
              <a:t>Can you think of things that have happened in the past?</a:t>
            </a:r>
            <a:endParaRPr lang="en-GB" sz="6000" dirty="0"/>
          </a:p>
        </p:txBody>
      </p:sp>
    </p:spTree>
    <p:extLst>
      <p:ext uri="{BB962C8B-B14F-4D97-AF65-F5344CB8AC3E}">
        <p14:creationId xmlns:p14="http://schemas.microsoft.com/office/powerpoint/2010/main" val="313470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6</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let’s be certain we know what we mean with these…</a:t>
            </a:r>
            <a:endParaRPr lang="en-US" dirty="0">
              <a:solidFill>
                <a:schemeClr val="bg1"/>
              </a:solidFill>
              <a:cs typeface="Arial" panose="020B0604020202020204"/>
            </a:endParaRPr>
          </a:p>
        </p:txBody>
      </p:sp>
      <p:sp>
        <p:nvSpPr>
          <p:cNvPr id="7" name="TextBox 6">
            <a:extLst>
              <a:ext uri="{FF2B5EF4-FFF2-40B4-BE49-F238E27FC236}">
                <a16:creationId xmlns:a16="http://schemas.microsoft.com/office/drawing/2014/main" id="{9A70093B-A7A8-475F-94C1-644D3A19EF61}"/>
              </a:ext>
            </a:extLst>
          </p:cNvPr>
          <p:cNvSpPr txBox="1"/>
          <p:nvPr/>
        </p:nvSpPr>
        <p:spPr>
          <a:xfrm>
            <a:off x="10919683" y="2511480"/>
            <a:ext cx="5043708" cy="646331"/>
          </a:xfrm>
          <a:prstGeom prst="rect">
            <a:avLst/>
          </a:prstGeom>
          <a:solidFill>
            <a:srgbClr val="0097A9"/>
          </a:solidFill>
        </p:spPr>
        <p:txBody>
          <a:bodyPr wrap="square" lIns="91440" tIns="45720" rIns="91440" bIns="45720" rtlCol="0" anchor="ctr">
            <a:spAutoFit/>
          </a:bodyPr>
          <a:lstStyle/>
          <a:p>
            <a:pPr algn="ctr"/>
            <a:r>
              <a:rPr lang="en-US" sz="3600" dirty="0">
                <a:solidFill>
                  <a:schemeClr val="bg1"/>
                </a:solidFill>
                <a:latin typeface="Arial"/>
                <a:cs typeface="Arial"/>
              </a:rPr>
              <a:t>past / present</a:t>
            </a:r>
            <a:endParaRPr lang="en-GB" sz="3600" dirty="0">
              <a:solidFill>
                <a:schemeClr val="bg1"/>
              </a:solidFill>
              <a:latin typeface="Arial" panose="020B0604020202020204" pitchFamily="34" charset="0"/>
              <a:cs typeface="Arial" panose="020B0604020202020204" pitchFamily="34" charset="0"/>
            </a:endParaRPr>
          </a:p>
        </p:txBody>
      </p:sp>
      <p:sp>
        <p:nvSpPr>
          <p:cNvPr id="8" name="TextBox 1">
            <a:extLst>
              <a:ext uri="{FF2B5EF4-FFF2-40B4-BE49-F238E27FC236}">
                <a16:creationId xmlns:a16="http://schemas.microsoft.com/office/drawing/2014/main" id="{67649EF8-AB54-4382-AA5E-902077E86F9E}"/>
              </a:ext>
            </a:extLst>
          </p:cNvPr>
          <p:cNvSpPr txBox="1"/>
          <p:nvPr/>
        </p:nvSpPr>
        <p:spPr>
          <a:xfrm>
            <a:off x="212700" y="2511480"/>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problem</a:t>
            </a:r>
            <a:endParaRPr lang="en-GB" sz="3200" dirty="0">
              <a:solidFill>
                <a:schemeClr val="bg1"/>
              </a:solidFill>
              <a:latin typeface="Arial" panose="020B0604020202020204" pitchFamily="34" charset="0"/>
              <a:cs typeface="Arial" panose="020B0604020202020204" pitchFamily="34" charset="0"/>
            </a:endParaRPr>
          </a:p>
        </p:txBody>
      </p:sp>
      <p:sp>
        <p:nvSpPr>
          <p:cNvPr id="9" name="TextBox 1">
            <a:extLst>
              <a:ext uri="{FF2B5EF4-FFF2-40B4-BE49-F238E27FC236}">
                <a16:creationId xmlns:a16="http://schemas.microsoft.com/office/drawing/2014/main" id="{95EB4203-95CE-4832-A1B9-DDE43C1B48A8}"/>
              </a:ext>
            </a:extLst>
          </p:cNvPr>
          <p:cNvSpPr txBox="1"/>
          <p:nvPr/>
        </p:nvSpPr>
        <p:spPr>
          <a:xfrm>
            <a:off x="5568885" y="2512095"/>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solution</a:t>
            </a:r>
            <a:endParaRPr lang="en-GB" sz="3600" dirty="0">
              <a:solidFill>
                <a:schemeClr val="bg1"/>
              </a:solidFill>
              <a:latin typeface="Arial" panose="020B0604020202020204" pitchFamily="34" charset="0"/>
              <a:cs typeface="Arial" panose="020B0604020202020204" pitchFamily="34" charset="0"/>
            </a:endParaRPr>
          </a:p>
        </p:txBody>
      </p:sp>
      <p:pic>
        <p:nvPicPr>
          <p:cNvPr id="10" name="Picture 6" descr="1,000+ Free Problem &amp; Question Images">
            <a:extLst>
              <a:ext uri="{FF2B5EF4-FFF2-40B4-BE49-F238E27FC236}">
                <a16:creationId xmlns:a16="http://schemas.microsoft.com/office/drawing/2014/main" id="{EF249905-FEA5-44AD-A877-16F83DE0DA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699" y="3154436"/>
            <a:ext cx="5071880" cy="288246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1,020,561 Problem Solving Stock Photos, Pictures &amp; Royalty-Free Images -  iStock">
            <a:extLst>
              <a:ext uri="{FF2B5EF4-FFF2-40B4-BE49-F238E27FC236}">
                <a16:creationId xmlns:a16="http://schemas.microsoft.com/office/drawing/2014/main" id="{134321F3-0408-4F8B-B0B3-E54AF424C09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563496" y="3154435"/>
            <a:ext cx="5077269" cy="288246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8,334 Past And Present Stock Photos, Pictures &amp; Royalty-Free Images - iStock">
            <a:extLst>
              <a:ext uri="{FF2B5EF4-FFF2-40B4-BE49-F238E27FC236}">
                <a16:creationId xmlns:a16="http://schemas.microsoft.com/office/drawing/2014/main" id="{9C07763F-AAB1-4A77-874D-E9DC92D704F6}"/>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919679" y="3154435"/>
            <a:ext cx="5043711" cy="2882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720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77012" y="5882855"/>
            <a:ext cx="9383345" cy="1137602"/>
          </a:xfrm>
          <a:prstGeom prst="rect">
            <a:avLst/>
          </a:prstGeom>
          <a:solidFill>
            <a:srgbClr val="FCE5D8"/>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tx1"/>
                </a:solidFill>
              </a:rPr>
              <a:t>I explore problems by creating different possible solutions</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7</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What does Problem Solving mean?</a:t>
            </a:r>
            <a:endParaRPr lang="en-US" dirty="0">
              <a:solidFill>
                <a:schemeClr val="bg1"/>
              </a:solidFill>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4177013" y="3362014"/>
            <a:ext cx="9383345" cy="1137602"/>
          </a:xfrm>
          <a:prstGeom prst="rect">
            <a:avLst/>
          </a:prstGeom>
          <a:solidFill>
            <a:srgbClr val="F7BC9B"/>
          </a:solidFill>
          <a:ln>
            <a:solidFill>
              <a:srgbClr val="F7B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The ability to find a solution to a problem</a:t>
            </a:r>
          </a:p>
        </p:txBody>
      </p:sp>
      <p:pic>
        <p:nvPicPr>
          <p:cNvPr id="2" name="Picture 1">
            <a:extLst>
              <a:ext uri="{FF2B5EF4-FFF2-40B4-BE49-F238E27FC236}">
                <a16:creationId xmlns:a16="http://schemas.microsoft.com/office/drawing/2014/main" id="{5B9FC3BC-87F8-665F-E8FE-AD0D513F351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20197" y="2431695"/>
            <a:ext cx="3206373" cy="3206373"/>
          </a:xfrm>
          <a:prstGeom prst="rect">
            <a:avLst/>
          </a:prstGeom>
        </p:spPr>
      </p:pic>
      <p:pic>
        <p:nvPicPr>
          <p:cNvPr id="6" name="Picture 5">
            <a:extLst>
              <a:ext uri="{FF2B5EF4-FFF2-40B4-BE49-F238E27FC236}">
                <a16:creationId xmlns:a16="http://schemas.microsoft.com/office/drawing/2014/main" id="{3A3F4ECF-0F98-BAF8-B9B0-D09C8E9FEF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8663" y="5274105"/>
            <a:ext cx="2609439" cy="2588563"/>
          </a:xfrm>
          <a:prstGeom prst="rect">
            <a:avLst/>
          </a:prstGeom>
        </p:spPr>
      </p:pic>
    </p:spTree>
    <p:extLst>
      <p:ext uri="{BB962C8B-B14F-4D97-AF65-F5344CB8AC3E}">
        <p14:creationId xmlns:p14="http://schemas.microsoft.com/office/powerpoint/2010/main" val="200325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8</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If this was the problem, what would be the solution?</a:t>
            </a:r>
            <a:endParaRPr lang="en-US" dirty="0">
              <a:solidFill>
                <a:schemeClr val="bg1"/>
              </a:solidFill>
              <a:cs typeface="Arial" panose="020B0604020202020204"/>
            </a:endParaRPr>
          </a:p>
        </p:txBody>
      </p:sp>
      <p:sp>
        <p:nvSpPr>
          <p:cNvPr id="8" name="TextBox 1">
            <a:extLst>
              <a:ext uri="{FF2B5EF4-FFF2-40B4-BE49-F238E27FC236}">
                <a16:creationId xmlns:a16="http://schemas.microsoft.com/office/drawing/2014/main" id="{67649EF8-AB54-4382-AA5E-902077E86F9E}"/>
              </a:ext>
            </a:extLst>
          </p:cNvPr>
          <p:cNvSpPr txBox="1"/>
          <p:nvPr/>
        </p:nvSpPr>
        <p:spPr>
          <a:xfrm>
            <a:off x="212700" y="2511480"/>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problem</a:t>
            </a:r>
            <a:endParaRPr lang="en-GB" sz="3200" dirty="0">
              <a:solidFill>
                <a:schemeClr val="bg1"/>
              </a:solidFill>
              <a:latin typeface="Arial" panose="020B0604020202020204" pitchFamily="34" charset="0"/>
              <a:cs typeface="Arial" panose="020B0604020202020204" pitchFamily="34" charset="0"/>
            </a:endParaRPr>
          </a:p>
        </p:txBody>
      </p:sp>
      <p:sp>
        <p:nvSpPr>
          <p:cNvPr id="15" name="TextBox 1">
            <a:extLst>
              <a:ext uri="{FF2B5EF4-FFF2-40B4-BE49-F238E27FC236}">
                <a16:creationId xmlns:a16="http://schemas.microsoft.com/office/drawing/2014/main" id="{FB6EC0AD-22E9-45D2-BAFE-6955E3C37831}"/>
              </a:ext>
            </a:extLst>
          </p:cNvPr>
          <p:cNvSpPr txBox="1"/>
          <p:nvPr/>
        </p:nvSpPr>
        <p:spPr>
          <a:xfrm>
            <a:off x="10332060" y="2663880"/>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problem</a:t>
            </a:r>
            <a:endParaRPr lang="en-GB" sz="3200" dirty="0">
              <a:solidFill>
                <a:schemeClr val="bg1"/>
              </a:solidFill>
              <a:latin typeface="Arial" panose="020B0604020202020204" pitchFamily="34" charset="0"/>
              <a:cs typeface="Arial" panose="020B0604020202020204" pitchFamily="34" charset="0"/>
            </a:endParaRPr>
          </a:p>
        </p:txBody>
      </p:sp>
      <p:sp>
        <p:nvSpPr>
          <p:cNvPr id="6" name="TextBox 1">
            <a:extLst>
              <a:ext uri="{FF2B5EF4-FFF2-40B4-BE49-F238E27FC236}">
                <a16:creationId xmlns:a16="http://schemas.microsoft.com/office/drawing/2014/main" id="{E46DEFE5-224D-D43A-9B50-FE0D19E223B9}"/>
              </a:ext>
            </a:extLst>
          </p:cNvPr>
          <p:cNvSpPr txBox="1"/>
          <p:nvPr/>
        </p:nvSpPr>
        <p:spPr>
          <a:xfrm>
            <a:off x="212700" y="7342560"/>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solution?</a:t>
            </a:r>
            <a:endParaRPr lang="en-GB" sz="3200" dirty="0">
              <a:solidFill>
                <a:schemeClr val="bg1"/>
              </a:solidFill>
              <a:latin typeface="Arial" panose="020B0604020202020204" pitchFamily="34" charset="0"/>
              <a:cs typeface="Arial" panose="020B0604020202020204" pitchFamily="34" charset="0"/>
            </a:endParaRPr>
          </a:p>
        </p:txBody>
      </p:sp>
      <p:sp>
        <p:nvSpPr>
          <p:cNvPr id="7" name="TextBox 1">
            <a:extLst>
              <a:ext uri="{FF2B5EF4-FFF2-40B4-BE49-F238E27FC236}">
                <a16:creationId xmlns:a16="http://schemas.microsoft.com/office/drawing/2014/main" id="{E0BA81B3-448E-F2C5-A306-0C053401489A}"/>
              </a:ext>
            </a:extLst>
          </p:cNvPr>
          <p:cNvSpPr txBox="1"/>
          <p:nvPr/>
        </p:nvSpPr>
        <p:spPr>
          <a:xfrm>
            <a:off x="10332060" y="7342560"/>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solution?</a:t>
            </a:r>
            <a:endParaRPr lang="en-GB" sz="3200" dirty="0">
              <a:solidFill>
                <a:schemeClr val="bg1"/>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31E12B1C-0100-4D77-363C-196C31D1E929}"/>
              </a:ext>
            </a:extLst>
          </p:cNvPr>
          <p:cNvPicPr>
            <a:picLocks noChangeAspect="1"/>
          </p:cNvPicPr>
          <p:nvPr/>
        </p:nvPicPr>
        <p:blipFill>
          <a:blip r:embed="rId3"/>
          <a:stretch>
            <a:fillRect/>
          </a:stretch>
        </p:blipFill>
        <p:spPr>
          <a:xfrm>
            <a:off x="1247220" y="3331510"/>
            <a:ext cx="3002840" cy="3837351"/>
          </a:xfrm>
          <a:prstGeom prst="rect">
            <a:avLst/>
          </a:prstGeom>
        </p:spPr>
      </p:pic>
      <p:pic>
        <p:nvPicPr>
          <p:cNvPr id="1026" name="Picture 2" descr="See the source image">
            <a:extLst>
              <a:ext uri="{FF2B5EF4-FFF2-40B4-BE49-F238E27FC236}">
                <a16:creationId xmlns:a16="http://schemas.microsoft.com/office/drawing/2014/main" id="{5B75825C-C066-F249-D369-3F2E0802A9A7}"/>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949326" y="3407709"/>
            <a:ext cx="3837351" cy="3837351"/>
          </a:xfrm>
          <a:prstGeom prst="rect">
            <a:avLst/>
          </a:prstGeom>
          <a:noFill/>
          <a:extLst>
            <a:ext uri="{909E8E84-426E-40DD-AFC4-6F175D3DCCD1}">
              <a14:hiddenFill xmlns:a14="http://schemas.microsoft.com/office/drawing/2010/main">
                <a:solidFill>
                  <a:srgbClr val="FFFFFF"/>
                </a:solidFill>
              </a14:hiddenFill>
            </a:ext>
          </a:extLst>
        </p:spPr>
      </p:pic>
      <p:sp>
        <p:nvSpPr>
          <p:cNvPr id="5" name="Speech Bubble: Rectangle with Corners Rounded 4">
            <a:extLst>
              <a:ext uri="{FF2B5EF4-FFF2-40B4-BE49-F238E27FC236}">
                <a16:creationId xmlns:a16="http://schemas.microsoft.com/office/drawing/2014/main" id="{1B3A9B50-CE4B-A5F6-C5EE-4C67070F4C75}"/>
              </a:ext>
            </a:extLst>
          </p:cNvPr>
          <p:cNvSpPr/>
          <p:nvPr/>
        </p:nvSpPr>
        <p:spPr>
          <a:xfrm>
            <a:off x="5699760" y="2834640"/>
            <a:ext cx="4084320" cy="2209800"/>
          </a:xfrm>
          <a:prstGeom prst="wedgeRoundRectCallout">
            <a:avLst>
              <a:gd name="adj1" fmla="val -63370"/>
              <a:gd name="adj2" fmla="val 20431"/>
              <a:gd name="adj3" fmla="val 16667"/>
            </a:avLst>
          </a:prstGeom>
          <a:noFill/>
          <a:ln w="38100">
            <a:solidFill>
              <a:srgbClr val="3AA0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chemeClr val="tx1"/>
                </a:solidFill>
              </a:rPr>
              <a:t>Feeling unwell</a:t>
            </a:r>
            <a:endParaRPr lang="en-GB" sz="4800" dirty="0">
              <a:solidFill>
                <a:schemeClr val="tx1"/>
              </a:solidFill>
            </a:endParaRPr>
          </a:p>
        </p:txBody>
      </p:sp>
      <p:sp>
        <p:nvSpPr>
          <p:cNvPr id="12" name="Speech Bubble: Rectangle with Corners Rounded 11">
            <a:extLst>
              <a:ext uri="{FF2B5EF4-FFF2-40B4-BE49-F238E27FC236}">
                <a16:creationId xmlns:a16="http://schemas.microsoft.com/office/drawing/2014/main" id="{7B666E62-0E1F-DBFB-870B-359965B21BAA}"/>
              </a:ext>
            </a:extLst>
          </p:cNvPr>
          <p:cNvSpPr/>
          <p:nvPr/>
        </p:nvSpPr>
        <p:spPr>
          <a:xfrm>
            <a:off x="5766160" y="5349240"/>
            <a:ext cx="4084320" cy="2209800"/>
          </a:xfrm>
          <a:prstGeom prst="wedgeRoundRectCallout">
            <a:avLst>
              <a:gd name="adj1" fmla="val 66108"/>
              <a:gd name="adj2" fmla="val -21638"/>
              <a:gd name="adj3" fmla="val 16667"/>
            </a:avLst>
          </a:prstGeom>
          <a:noFill/>
          <a:ln w="38100">
            <a:solidFill>
              <a:srgbClr val="3AA0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chemeClr val="tx1"/>
                </a:solidFill>
              </a:rPr>
              <a:t>Someone misbehaving</a:t>
            </a:r>
            <a:endParaRPr lang="en-GB" sz="4800" dirty="0">
              <a:solidFill>
                <a:schemeClr val="tx1"/>
              </a:solidFill>
            </a:endParaRPr>
          </a:p>
        </p:txBody>
      </p:sp>
    </p:spTree>
    <p:extLst>
      <p:ext uri="{BB962C8B-B14F-4D97-AF65-F5344CB8AC3E}">
        <p14:creationId xmlns:p14="http://schemas.microsoft.com/office/powerpoint/2010/main" val="4284247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5" y="507137"/>
            <a:ext cx="12536579"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50" y="2181084"/>
            <a:ext cx="13460791"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8400" b="0" dirty="0"/>
              <a:t>Why are new solutions found to the same problems? </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F5F813-550E-4BB5-ADE3-752FACD4D223}">
  <ds:schemaRefs>
    <ds:schemaRef ds:uri="07972ca6-707e-448d-9906-956b3470f1ed"/>
    <ds:schemaRef ds:uri="0f5a772e-d50b-4a74-9883-6cd1d55f502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627f6527-ab1f-4eca-a472-40d5a7c91aa6"/>
    <ds:schemaRef ds:uri="439a51f6-dfbd-4e36-aced-ce87c44dfe92"/>
    <ds:schemaRef ds:uri="19478fe6-f361-4126-ad27-533821e265c9"/>
    <ds:schemaRef ds:uri="851c7f4a-c353-4405-badc-f22153839b74"/>
  </ds:schemaRefs>
</ds:datastoreItem>
</file>

<file path=customXml/itemProps2.xml><?xml version="1.0" encoding="utf-8"?>
<ds:datastoreItem xmlns:ds="http://schemas.openxmlformats.org/officeDocument/2006/customXml" ds:itemID="{12888370-B07A-4C08-B137-C5D85FA489BF}"/>
</file>

<file path=customXml/itemProps3.xml><?xml version="1.0" encoding="utf-8"?>
<ds:datastoreItem xmlns:ds="http://schemas.openxmlformats.org/officeDocument/2006/customXml" ds:itemID="{40C26788-4DC2-436E-8A96-8EFF94E184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SSE Master Slide</Template>
  <TotalTime>657</TotalTime>
  <Words>1093</Words>
  <Application>Microsoft Office PowerPoint</Application>
  <PresentationFormat>Custom</PresentationFormat>
  <Paragraphs>156</Paragraphs>
  <Slides>15</Slides>
  <Notes>15</Notes>
  <HiddenSlides>0</HiddenSlides>
  <MMClips>0</MMClip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Smith, Hannah</cp:lastModifiedBy>
  <cp:revision>831</cp:revision>
  <dcterms:created xsi:type="dcterms:W3CDTF">2020-09-14T13:57:51Z</dcterms:created>
  <dcterms:modified xsi:type="dcterms:W3CDTF">2023-11-03T14:29:42Z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372300.000000000</vt:lpwstr>
  </property>
  <property fmtid="{D5CDD505-2E9C-101B-9397-08002B2CF9AE}" pid="8" name="xd_ProgID">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