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2.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3.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0" r:id="rId4"/>
    <p:sldMasterId id="2147483800" r:id="rId5"/>
    <p:sldMasterId id="2147483791" r:id="rId6"/>
    <p:sldMasterId id="2147483858" r:id="rId7"/>
  </p:sldMasterIdLst>
  <p:notesMasterIdLst>
    <p:notesMasterId r:id="rId24"/>
  </p:notesMasterIdLst>
  <p:handoutMasterIdLst>
    <p:handoutMasterId r:id="rId25"/>
  </p:handoutMasterIdLst>
  <p:sldIdLst>
    <p:sldId id="307" r:id="rId8"/>
    <p:sldId id="313" r:id="rId9"/>
    <p:sldId id="265" r:id="rId10"/>
    <p:sldId id="269" r:id="rId11"/>
    <p:sldId id="311" r:id="rId12"/>
    <p:sldId id="266" r:id="rId13"/>
    <p:sldId id="310" r:id="rId14"/>
    <p:sldId id="264" r:id="rId15"/>
    <p:sldId id="298" r:id="rId16"/>
    <p:sldId id="305" r:id="rId17"/>
    <p:sldId id="306" r:id="rId18"/>
    <p:sldId id="301" r:id="rId19"/>
    <p:sldId id="300" r:id="rId20"/>
    <p:sldId id="312" r:id="rId21"/>
    <p:sldId id="259" r:id="rId22"/>
    <p:sldId id="309" r:id="rId23"/>
  </p:sldIdLst>
  <p:sldSz cx="16256000" cy="9144000"/>
  <p:notesSz cx="16256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E8C3"/>
    <a:srgbClr val="33CCCC"/>
    <a:srgbClr val="000000"/>
    <a:srgbClr val="3AA0AB"/>
    <a:srgbClr val="FFFFFF"/>
    <a:srgbClr val="425563"/>
    <a:srgbClr val="CCEAEE"/>
    <a:srgbClr val="98D5DD"/>
    <a:srgbClr val="DAE0E9"/>
    <a:srgbClr val="6BCABA"/>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C8984C-9094-3B45-F8E6-6AC92BF384F0}" v="2" dt="2023-11-03T14:30:14.944"/>
    <p1510:client id="{99827F0C-5263-4B44-8503-84FD404E560F}" v="5" dt="2022-07-19T10:33:55.552"/>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50649" autoAdjust="0"/>
  </p:normalViewPr>
  <p:slideViewPr>
    <p:cSldViewPr snapToGrid="0">
      <p:cViewPr varScale="1">
        <p:scale>
          <a:sx n="27" d="100"/>
          <a:sy n="27" d="100"/>
        </p:scale>
        <p:origin x="2052" y="72"/>
      </p:cViewPr>
      <p:guideLst>
        <p:guide orient="horz" pos="2880"/>
        <p:guide pos="216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Kinlay-Yeaman, Katie" userId="S::katie.mckinlay-yeaman@sse.com::911a8af2-9123-40ad-a1c0-9dc60f52b567" providerId="AD" clId="Web-{45C8984C-9094-3B45-F8E6-6AC92BF384F0}"/>
    <pc:docChg chg="addSld delSld modMainMaster">
      <pc:chgData name="McKinlay-Yeaman, Katie" userId="S::katie.mckinlay-yeaman@sse.com::911a8af2-9123-40ad-a1c0-9dc60f52b567" providerId="AD" clId="Web-{45C8984C-9094-3B45-F8E6-6AC92BF384F0}" dt="2023-11-03T14:30:14.944" v="1"/>
      <pc:docMkLst>
        <pc:docMk/>
      </pc:docMkLst>
      <pc:sldChg chg="del">
        <pc:chgData name="McKinlay-Yeaman, Katie" userId="S::katie.mckinlay-yeaman@sse.com::911a8af2-9123-40ad-a1c0-9dc60f52b567" providerId="AD" clId="Web-{45C8984C-9094-3B45-F8E6-6AC92BF384F0}" dt="2023-11-03T14:30:14.944" v="1"/>
        <pc:sldMkLst>
          <pc:docMk/>
          <pc:sldMk cId="1709707828" sldId="262"/>
        </pc:sldMkLst>
      </pc:sldChg>
      <pc:sldChg chg="add">
        <pc:chgData name="McKinlay-Yeaman, Katie" userId="S::katie.mckinlay-yeaman@sse.com::911a8af2-9123-40ad-a1c0-9dc60f52b567" providerId="AD" clId="Web-{45C8984C-9094-3B45-F8E6-6AC92BF384F0}" dt="2023-11-03T14:30:09.615" v="0"/>
        <pc:sldMkLst>
          <pc:docMk/>
          <pc:sldMk cId="3902961831" sldId="313"/>
        </pc:sldMkLst>
      </pc:sldChg>
      <pc:sldMasterChg chg="addSldLayout">
        <pc:chgData name="McKinlay-Yeaman, Katie" userId="S::katie.mckinlay-yeaman@sse.com::911a8af2-9123-40ad-a1c0-9dc60f52b567" providerId="AD" clId="Web-{45C8984C-9094-3B45-F8E6-6AC92BF384F0}" dt="2023-11-03T14:30:09.615" v="0"/>
        <pc:sldMasterMkLst>
          <pc:docMk/>
          <pc:sldMasterMk cId="2525617772" sldId="2147483690"/>
        </pc:sldMasterMkLst>
        <pc:sldLayoutChg chg="add">
          <pc:chgData name="McKinlay-Yeaman, Katie" userId="S::katie.mckinlay-yeaman@sse.com::911a8af2-9123-40ad-a1c0-9dc60f52b567" providerId="AD" clId="Web-{45C8984C-9094-3B45-F8E6-6AC92BF384F0}" dt="2023-11-03T14:30:09.615" v="0"/>
          <pc:sldLayoutMkLst>
            <pc:docMk/>
            <pc:sldMasterMk cId="2525617772" sldId="2147483690"/>
            <pc:sldLayoutMk cId="2876357253" sldId="2147483859"/>
          </pc:sldLayoutMkLst>
        </pc:sldLayoutChg>
      </pc:sldMasterChg>
      <pc:sldMasterChg chg="modSldLayout">
        <pc:chgData name="McKinlay-Yeaman, Katie" userId="S::katie.mckinlay-yeaman@sse.com::911a8af2-9123-40ad-a1c0-9dc60f52b567" providerId="AD" clId="Web-{45C8984C-9094-3B45-F8E6-6AC92BF384F0}" dt="2023-11-03T14:30:09.615" v="0"/>
        <pc:sldMasterMkLst>
          <pc:docMk/>
          <pc:sldMasterMk cId="2124752440" sldId="2147483858"/>
        </pc:sldMasterMkLst>
        <pc:sldLayoutChg chg="replId">
          <pc:chgData name="McKinlay-Yeaman, Katie" userId="S::katie.mckinlay-yeaman@sse.com::911a8af2-9123-40ad-a1c0-9dc60f52b567" providerId="AD" clId="Web-{45C8984C-9094-3B45-F8E6-6AC92BF384F0}" dt="2023-11-03T14:30:09.615" v="0"/>
          <pc:sldLayoutMkLst>
            <pc:docMk/>
            <pc:sldMasterMk cId="2124752440" sldId="2147483858"/>
            <pc:sldLayoutMk cId="1540105712" sldId="2147483890"/>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2AF34AD-F03B-4FCC-A905-C259F7E7255A}"/>
              </a:ext>
            </a:extLst>
          </p:cNvPr>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17F79ADB-1ABD-4395-9516-7A28E16E51EB}"/>
              </a:ext>
            </a:extLst>
          </p:cNvPr>
          <p:cNvSpPr>
            <a:spLocks noGrp="1"/>
          </p:cNvSpPr>
          <p:nvPr>
            <p:ph type="dt" sz="quarter" idx="1"/>
          </p:nvPr>
        </p:nvSpPr>
        <p:spPr>
          <a:xfrm>
            <a:off x="9207500" y="0"/>
            <a:ext cx="7045325" cy="458788"/>
          </a:xfrm>
          <a:prstGeom prst="rect">
            <a:avLst/>
          </a:prstGeom>
        </p:spPr>
        <p:txBody>
          <a:bodyPr vert="horz" lIns="91440" tIns="45720" rIns="91440" bIns="45720" rtlCol="0"/>
          <a:lstStyle>
            <a:lvl1pPr algn="r">
              <a:defRPr sz="1200"/>
            </a:lvl1pPr>
          </a:lstStyle>
          <a:p>
            <a:fld id="{7E96F64C-A6EA-4D30-8F6F-207E6D8A5736}" type="datetimeFigureOut">
              <a:rPr lang="en-GB" smtClean="0"/>
              <a:t>03/11/2023</a:t>
            </a:fld>
            <a:endParaRPr lang="en-GB"/>
          </a:p>
        </p:txBody>
      </p:sp>
      <p:sp>
        <p:nvSpPr>
          <p:cNvPr id="4" name="Footer Placeholder 3">
            <a:extLst>
              <a:ext uri="{FF2B5EF4-FFF2-40B4-BE49-F238E27FC236}">
                <a16:creationId xmlns:a16="http://schemas.microsoft.com/office/drawing/2014/main" id="{E7FA6EF5-6A30-48E5-86A7-B845C3DFBA4E}"/>
              </a:ext>
            </a:extLst>
          </p:cNvPr>
          <p:cNvSpPr>
            <a:spLocks noGrp="1"/>
          </p:cNvSpPr>
          <p:nvPr>
            <p:ph type="ftr" sz="quarter" idx="2"/>
          </p:nvPr>
        </p:nvSpPr>
        <p:spPr>
          <a:xfrm>
            <a:off x="0" y="8685213"/>
            <a:ext cx="7043738"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340FA5C3-F50C-433C-ADF9-A540F6B43840}"/>
              </a:ext>
            </a:extLst>
          </p:cNvPr>
          <p:cNvSpPr>
            <a:spLocks noGrp="1"/>
          </p:cNvSpPr>
          <p:nvPr>
            <p:ph type="sldNum" sz="quarter" idx="3"/>
          </p:nvPr>
        </p:nvSpPr>
        <p:spPr>
          <a:xfrm>
            <a:off x="9207500" y="8685213"/>
            <a:ext cx="7045325" cy="458787"/>
          </a:xfrm>
          <a:prstGeom prst="rect">
            <a:avLst/>
          </a:prstGeom>
        </p:spPr>
        <p:txBody>
          <a:bodyPr vert="horz" lIns="91440" tIns="45720" rIns="91440" bIns="45720" rtlCol="0" anchor="b"/>
          <a:lstStyle>
            <a:lvl1pPr algn="r">
              <a:defRPr sz="1200"/>
            </a:lvl1pPr>
          </a:lstStyle>
          <a:p>
            <a:fld id="{4684B978-5BC6-4E2E-9C92-7C2758F321F4}" type="slidenum">
              <a:rPr lang="en-GB" smtClean="0"/>
              <a:t>‹#›</a:t>
            </a:fld>
            <a:endParaRPr lang="en-GB"/>
          </a:p>
        </p:txBody>
      </p:sp>
    </p:spTree>
    <p:extLst>
      <p:ext uri="{BB962C8B-B14F-4D97-AF65-F5344CB8AC3E}">
        <p14:creationId xmlns:p14="http://schemas.microsoft.com/office/powerpoint/2010/main" val="41225636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9207500" y="0"/>
            <a:ext cx="7045325" cy="458788"/>
          </a:xfrm>
          <a:prstGeom prst="rect">
            <a:avLst/>
          </a:prstGeom>
        </p:spPr>
        <p:txBody>
          <a:bodyPr vert="horz" lIns="91440" tIns="45720" rIns="91440" bIns="45720" rtlCol="0"/>
          <a:lstStyle>
            <a:lvl1pPr algn="r">
              <a:defRPr sz="1200"/>
            </a:lvl1pPr>
          </a:lstStyle>
          <a:p>
            <a:fld id="{82E4061F-76E8-7547-8257-4E48B24CCEA6}" type="datetimeFigureOut">
              <a:rPr lang="en-US" smtClean="0"/>
              <a:t>11/3/2023</a:t>
            </a:fld>
            <a:endParaRPr lang="en-US"/>
          </a:p>
        </p:txBody>
      </p:sp>
      <p:sp>
        <p:nvSpPr>
          <p:cNvPr id="4" name="Slide Image Placeholder 3"/>
          <p:cNvSpPr>
            <a:spLocks noGrp="1" noRot="1" noChangeAspect="1"/>
          </p:cNvSpPr>
          <p:nvPr>
            <p:ph type="sldImg" idx="2"/>
          </p:nvPr>
        </p:nvSpPr>
        <p:spPr>
          <a:xfrm>
            <a:off x="5384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625600" y="4400550"/>
            <a:ext cx="130048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7043738"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9207500" y="8685213"/>
            <a:ext cx="7045325" cy="458787"/>
          </a:xfrm>
          <a:prstGeom prst="rect">
            <a:avLst/>
          </a:prstGeom>
        </p:spPr>
        <p:txBody>
          <a:bodyPr vert="horz" lIns="91440" tIns="45720" rIns="91440" bIns="45720" rtlCol="0" anchor="b"/>
          <a:lstStyle>
            <a:lvl1pPr algn="r">
              <a:defRPr sz="1200"/>
            </a:lvl1pPr>
          </a:lstStyle>
          <a:p>
            <a:fld id="{818DC993-C0AB-7145-A5E3-AB377573BF85}" type="slidenum">
              <a:rPr lang="en-US" smtClean="0"/>
              <a:t>‹#›</a:t>
            </a:fld>
            <a:endParaRPr lang="en-US"/>
          </a:p>
        </p:txBody>
      </p:sp>
    </p:spTree>
    <p:extLst>
      <p:ext uri="{BB962C8B-B14F-4D97-AF65-F5344CB8AC3E}">
        <p14:creationId xmlns:p14="http://schemas.microsoft.com/office/powerpoint/2010/main" val="3254785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youtube.com/watch?v=6l9IEmXg2z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youtube.com/watch?v=6l9IEmXg2z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5316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Provide model (15 mins) Slide 2 of 4</a:t>
            </a:r>
          </a:p>
          <a:p>
            <a:endParaRPr lang="en-GB" dirty="0">
              <a:cs typeface="Calibri"/>
            </a:endParaRPr>
          </a:p>
          <a:p>
            <a:pPr>
              <a:lnSpc>
                <a:spcPct val="120000"/>
              </a:lnSpc>
              <a:spcAft>
                <a:spcPts val="600"/>
              </a:spcAft>
            </a:pPr>
            <a:r>
              <a:rPr lang="en-GB" sz="1200" dirty="0">
                <a:effectLst/>
                <a:latin typeface="Arial"/>
                <a:ea typeface="Calibri" panose="020F0502020204030204" pitchFamily="34" charset="0"/>
                <a:cs typeface="Arial"/>
              </a:rPr>
              <a:t>Show structure of ‘talk to the aliens’. </a:t>
            </a:r>
            <a:r>
              <a:rPr lang="en-GB" dirty="0">
                <a:latin typeface="Arial"/>
                <a:ea typeface="Calibri" panose="020F0502020204030204" pitchFamily="34" charset="0"/>
                <a:cs typeface="Arial"/>
              </a:rPr>
              <a:t>R</a:t>
            </a:r>
            <a:r>
              <a:rPr lang="en-GB" dirty="0"/>
              <a:t>epeat talk to the aliens using wind turbines as an example and children to complete this with their partners.</a:t>
            </a:r>
            <a:endParaRPr lang="en-GB" dirty="0">
              <a:cs typeface="Calibri"/>
            </a:endParaRPr>
          </a:p>
          <a:p>
            <a:pPr>
              <a:lnSpc>
                <a:spcPct val="120000"/>
              </a:lnSpc>
              <a:spcAft>
                <a:spcPts val="600"/>
              </a:spcAft>
            </a:pPr>
            <a:endParaRPr lang="en-GB" dirty="0">
              <a:latin typeface="Arial"/>
              <a:ea typeface="Calibri" panose="020F0502020204030204" pitchFamily="34" charset="0"/>
              <a:cs typeface="Arial"/>
            </a:endParaRPr>
          </a:p>
          <a:p>
            <a:pPr>
              <a:lnSpc>
                <a:spcPct val="120000"/>
              </a:lnSpc>
              <a:spcAft>
                <a:spcPts val="600"/>
              </a:spcAft>
            </a:pPr>
            <a:r>
              <a:rPr lang="en-GB" sz="1200" dirty="0">
                <a:effectLst/>
                <a:latin typeface="Arial"/>
                <a:ea typeface="Calibri" panose="020F0502020204030204" pitchFamily="34" charset="0"/>
                <a:cs typeface="Arial"/>
              </a:rPr>
              <a:t>It uses ______ to create electricity.</a:t>
            </a:r>
            <a:endParaRPr lang="en-GB" sz="1200" dirty="0">
              <a:effectLst/>
              <a:latin typeface="Calibri"/>
              <a:ea typeface="Arial" panose="020B0604020202020204" pitchFamily="34" charset="0"/>
              <a:cs typeface="Calibri"/>
            </a:endParaRPr>
          </a:p>
          <a:p>
            <a:pPr>
              <a:lnSpc>
                <a:spcPct val="120000"/>
              </a:lnSpc>
              <a:spcAft>
                <a:spcPts val="600"/>
              </a:spcAft>
            </a:pPr>
            <a:r>
              <a:rPr lang="en-GB" sz="1200" dirty="0">
                <a:effectLst/>
                <a:latin typeface="Arial" panose="020B0604020202020204" pitchFamily="34" charset="0"/>
                <a:ea typeface="Calibri" panose="020F0502020204030204" pitchFamily="34" charset="0"/>
                <a:cs typeface="Arial" panose="020B0604020202020204" pitchFamily="34" charset="0"/>
              </a:rPr>
              <a:t>It is good because it…</a:t>
            </a:r>
            <a:endParaRPr lang="en-GB" sz="12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200" dirty="0">
                <a:effectLst/>
                <a:latin typeface="Arial" panose="020B0604020202020204" pitchFamily="34" charset="0"/>
                <a:ea typeface="Calibri" panose="020F0502020204030204" pitchFamily="34" charset="0"/>
                <a:cs typeface="Arial" panose="020B0604020202020204" pitchFamily="34" charset="0"/>
              </a:rPr>
              <a:t>The problem I see is…</a:t>
            </a:r>
            <a:endParaRPr lang="en-GB" sz="12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a:p>
            <a:pPr>
              <a:lnSpc>
                <a:spcPct val="120000"/>
              </a:lnSpc>
              <a:spcAft>
                <a:spcPts val="600"/>
              </a:spcAft>
            </a:pPr>
            <a:endParaRPr lang="en-GB" sz="1200" dirty="0">
              <a:effectLst/>
              <a:latin typeface="Arial" panose="020B0604020202020204" pitchFamily="34" charset="0"/>
              <a:ea typeface="Arial" panose="020B0604020202020204" pitchFamily="34" charset="0"/>
              <a:cs typeface="Arial"/>
            </a:endParaRPr>
          </a:p>
          <a:p>
            <a:pPr>
              <a:lnSpc>
                <a:spcPct val="120000"/>
              </a:lnSpc>
              <a:spcAft>
                <a:spcPts val="600"/>
              </a:spcAft>
            </a:pPr>
            <a:r>
              <a:rPr lang="en-GB" sz="1200" dirty="0">
                <a:effectLst/>
                <a:latin typeface="Arial"/>
                <a:ea typeface="Arial" panose="020B0604020202020204" pitchFamily="34" charset="0"/>
                <a:cs typeface="Arial"/>
              </a:rPr>
              <a:t>At this stage, it is important the children consider questions like ‘what if there was no wind’.</a:t>
            </a:r>
          </a:p>
          <a:p>
            <a:pPr>
              <a:lnSpc>
                <a:spcPct val="120000"/>
              </a:lnSpc>
              <a:spcAft>
                <a:spcPts val="600"/>
              </a:spcAft>
            </a:pPr>
            <a:endParaRPr lang="en-GB" sz="12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10</a:t>
            </a:fld>
            <a:endParaRPr lang="en-US"/>
          </a:p>
        </p:txBody>
      </p:sp>
    </p:spTree>
    <p:extLst>
      <p:ext uri="{BB962C8B-B14F-4D97-AF65-F5344CB8AC3E}">
        <p14:creationId xmlns:p14="http://schemas.microsoft.com/office/powerpoint/2010/main" val="18446409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Provide model (15 mins) Slide 3 of 4</a:t>
            </a:r>
          </a:p>
          <a:p>
            <a:endParaRPr lang="en-GB" dirty="0">
              <a:cs typeface="Calibri"/>
            </a:endParaRPr>
          </a:p>
          <a:p>
            <a:pPr>
              <a:lnSpc>
                <a:spcPct val="120000"/>
              </a:lnSpc>
              <a:spcAft>
                <a:spcPts val="600"/>
              </a:spcAft>
            </a:pPr>
            <a:r>
              <a:rPr lang="en-GB" sz="1800" dirty="0">
                <a:effectLst/>
                <a:latin typeface="Arial"/>
                <a:ea typeface="Calibri" panose="020F0502020204030204" pitchFamily="34" charset="0"/>
                <a:cs typeface="Arial"/>
              </a:rPr>
              <a:t>Show structure of ‘talk to the aliens’. </a:t>
            </a:r>
            <a:r>
              <a:rPr lang="en-GB" sz="1800" dirty="0">
                <a:latin typeface="Arial"/>
                <a:ea typeface="Calibri" panose="020F0502020204030204" pitchFamily="34" charset="0"/>
                <a:cs typeface="Arial"/>
              </a:rPr>
              <a:t>Now with a focus on hydroelectricity: children to suggest ideas to complete the sentences.</a:t>
            </a:r>
            <a:endParaRPr lang="en-GB" sz="1800" dirty="0">
              <a:effectLst/>
              <a:latin typeface="Calibri"/>
              <a:ea typeface="Arial" panose="020B0604020202020204" pitchFamily="34" charset="0"/>
              <a:cs typeface="Times New Roman" panose="02020603050405020304" pitchFamily="18" charset="0"/>
            </a:endParaRPr>
          </a:p>
          <a:p>
            <a:pPr>
              <a:lnSpc>
                <a:spcPct val="120000"/>
              </a:lnSpc>
              <a:spcAft>
                <a:spcPts val="600"/>
              </a:spcAft>
            </a:pPr>
            <a:endParaRPr lang="en-GB" sz="1800" dirty="0">
              <a:latin typeface="Arial"/>
              <a:ea typeface="Calibri" panose="020F0502020204030204" pitchFamily="34" charset="0"/>
              <a:cs typeface="Arial"/>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This is a ___________.</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It uses ______ to create electricity.</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It is good because it…</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The problem I see is…</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a:p>
            <a:endParaRPr lang="en-GB" dirty="0">
              <a:cs typeface="Calibri"/>
            </a:endParaRPr>
          </a:p>
          <a:p>
            <a:pPr>
              <a:lnSpc>
                <a:spcPct val="120000"/>
              </a:lnSpc>
              <a:spcAft>
                <a:spcPts val="600"/>
              </a:spcAft>
            </a:pPr>
            <a:r>
              <a:rPr lang="en-GB" sz="1800" dirty="0">
                <a:effectLst/>
                <a:latin typeface="Arial"/>
                <a:ea typeface="Arial" panose="020B0604020202020204" pitchFamily="34" charset="0"/>
                <a:cs typeface="Arial"/>
              </a:rPr>
              <a:t>Tell the children that all ways</a:t>
            </a:r>
            <a:r>
              <a:rPr lang="en-GB" sz="1800" dirty="0">
                <a:latin typeface="Arial"/>
                <a:ea typeface="Arial" panose="020B0604020202020204" pitchFamily="34" charset="0"/>
                <a:cs typeface="Arial"/>
              </a:rPr>
              <a:t> </a:t>
            </a:r>
            <a:r>
              <a:rPr lang="en-GB" sz="1800" dirty="0">
                <a:effectLst/>
                <a:latin typeface="Arial"/>
                <a:ea typeface="Arial" panose="020B0604020202020204" pitchFamily="34" charset="0"/>
                <a:cs typeface="Arial"/>
              </a:rPr>
              <a:t>of creating power have limitations however using renewable energy is far more efficient as we will not run out of these energy sources.</a:t>
            </a:r>
            <a:r>
              <a:rPr lang="en-GB" sz="1800" dirty="0">
                <a:latin typeface="Arial"/>
                <a:ea typeface="Arial" panose="020B0604020202020204" pitchFamily="34" charset="0"/>
                <a:cs typeface="Arial"/>
              </a:rPr>
              <a:t> </a:t>
            </a:r>
            <a:endParaRPr lang="en-GB" sz="1800" dirty="0">
              <a:effectLst/>
              <a:latin typeface="Arial"/>
              <a:ea typeface="Arial" panose="020B0604020202020204" pitchFamily="34" charset="0"/>
              <a:cs typeface="Arial"/>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Then look at a number of images from the previous lessons and ask the children to consider what the future might look like, drawing upon the images that are most relevant.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11</a:t>
            </a:fld>
            <a:endParaRPr lang="en-US"/>
          </a:p>
        </p:txBody>
      </p:sp>
    </p:spTree>
    <p:extLst>
      <p:ext uri="{BB962C8B-B14F-4D97-AF65-F5344CB8AC3E}">
        <p14:creationId xmlns:p14="http://schemas.microsoft.com/office/powerpoint/2010/main" val="29123410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Provide model (15 mins) Slide 4 of 4</a:t>
            </a:r>
          </a:p>
          <a:p>
            <a:endParaRPr lang="en-GB" dirty="0"/>
          </a:p>
          <a:p>
            <a:r>
              <a:rPr lang="en-GB" sz="1800" dirty="0">
                <a:effectLst/>
                <a:latin typeface="Arial" panose="020B0604020202020204" pitchFamily="34" charset="0"/>
                <a:ea typeface="Arial" panose="020B0604020202020204" pitchFamily="34" charset="0"/>
              </a:rPr>
              <a:t>Show the crystal ball outline on the slide. Explain to the children that they are going to draw what they would love the future to look like. Ask them to consider what would go in their crystal ball – explain that they can show it in any way they wish.</a:t>
            </a:r>
          </a:p>
          <a:p>
            <a:endParaRPr lang="en-GB" sz="1800" dirty="0">
              <a:effectLst/>
              <a:latin typeface="Arial" panose="020B0604020202020204" pitchFamily="34" charset="0"/>
            </a:endParaRPr>
          </a:p>
          <a:p>
            <a:r>
              <a:rPr lang="en-GB" sz="1800" dirty="0">
                <a:effectLst/>
                <a:latin typeface="Arial" panose="020B0604020202020204" pitchFamily="34" charset="0"/>
                <a:ea typeface="Arial" panose="020B0604020202020204" pitchFamily="34" charset="0"/>
              </a:rPr>
              <a:t>Click to reveal</a:t>
            </a:r>
            <a:r>
              <a:rPr lang="en-GB" sz="1800" dirty="0">
                <a:effectLst/>
                <a:latin typeface="Arial" panose="020B0604020202020204" pitchFamily="34" charset="0"/>
                <a:ea typeface="Calibri" panose="020F0502020204030204" pitchFamily="34" charset="0"/>
              </a:rPr>
              <a:t> the prompts shown and ask the children to think about them. The facilitator may wish to get the children to close their eyes and imagine it or to share each of their ideas with a partner.</a:t>
            </a:r>
          </a:p>
          <a:p>
            <a:endParaRPr lang="en-GB" sz="1800" dirty="0">
              <a:effectLst/>
              <a:latin typeface="Arial" panose="020B0604020202020204" pitchFamily="34" charset="0"/>
            </a:endParaRPr>
          </a:p>
          <a:p>
            <a:r>
              <a:rPr lang="en-GB" sz="1800" dirty="0">
                <a:effectLst/>
                <a:latin typeface="Arial" panose="020B0604020202020204" pitchFamily="34" charset="0"/>
              </a:rPr>
              <a:t>Pupil practise (20 mins)</a:t>
            </a:r>
          </a:p>
          <a:p>
            <a:r>
              <a:rPr lang="en-GB" sz="1800" dirty="0">
                <a:effectLst/>
                <a:latin typeface="Arial" panose="020B0604020202020204" pitchFamily="34" charset="0"/>
                <a:ea typeface="Calibri" panose="020F0502020204030204" pitchFamily="34" charset="0"/>
              </a:rPr>
              <a:t>Distribute the sheets and ask children to record their ideas onto their crystal ball. Tell them that they will present their ideas to others at the end of the session. </a:t>
            </a:r>
          </a:p>
          <a:p>
            <a:endParaRPr lang="en-GB" sz="1800" dirty="0">
              <a:effectLst/>
              <a:latin typeface="Arial" panose="020B0604020202020204" pitchFamily="34"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Children to complete their ‘crystal ball of hope’ for the future. Within it, they need to draw what they want the future to look like to make sure it is clean, safe and efficient.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sz="1800" dirty="0">
              <a:effectLst/>
              <a:latin typeface="Arial" panose="020B0604020202020204" pitchFamily="34" charset="0"/>
              <a:ea typeface="Arial" panose="020B0604020202020204" pitchFamily="34" charset="0"/>
            </a:endParaRPr>
          </a:p>
          <a:p>
            <a:r>
              <a:rPr lang="en-GB" sz="1800" dirty="0">
                <a:effectLst/>
                <a:latin typeface="Arial" panose="020B0604020202020204" pitchFamily="34" charset="0"/>
                <a:ea typeface="Arial" panose="020B0604020202020204" pitchFamily="34" charset="0"/>
              </a:rPr>
              <a:t>Optional: Underneath this, children to write about what they have drawn. This may be dependent on time available and also the writing ability of the child. Children could be encouraged to go further with this, explaining why they have made their choices. </a:t>
            </a:r>
          </a:p>
          <a:p>
            <a:endParaRPr lang="en-GB" sz="1800" dirty="0">
              <a:effectLst/>
              <a:latin typeface="Arial" panose="020B0604020202020204" pitchFamily="34" charset="0"/>
            </a:endParaRPr>
          </a:p>
          <a:p>
            <a:r>
              <a:rPr lang="en-GB" sz="1800" dirty="0">
                <a:effectLst/>
                <a:latin typeface="Arial" panose="020B0604020202020204" pitchFamily="34" charset="0"/>
                <a:ea typeface="Calibri" panose="020F0502020204030204" pitchFamily="34" charset="0"/>
              </a:rPr>
              <a:t>Recognise that children are using their Creativity skills to bring to life what they imagine.</a:t>
            </a:r>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12</a:t>
            </a:fld>
            <a:endParaRPr lang="en-US"/>
          </a:p>
        </p:txBody>
      </p:sp>
    </p:spTree>
    <p:extLst>
      <p:ext uri="{BB962C8B-B14F-4D97-AF65-F5344CB8AC3E}">
        <p14:creationId xmlns:p14="http://schemas.microsoft.com/office/powerpoint/2010/main" val="7904133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Review of learning (10 mins)</a:t>
            </a:r>
          </a:p>
          <a:p>
            <a:endParaRPr lang="en-US" dirty="0">
              <a:cs typeface="Calibri"/>
            </a:endParaRPr>
          </a:p>
          <a:p>
            <a:r>
              <a:rPr lang="en-GB" sz="1800" dirty="0">
                <a:effectLst/>
                <a:latin typeface="Arial" panose="020B0604020202020204" pitchFamily="34" charset="0"/>
                <a:ea typeface="Calibri" panose="020F0502020204030204" pitchFamily="34" charset="0"/>
              </a:rPr>
              <a:t>Ask children to present their work to their partner. Tell them to focus on what they have in their picture and why they have chosen this.</a:t>
            </a:r>
            <a:endParaRPr lang="en-US" sz="1800" dirty="0">
              <a:effectLst/>
              <a:latin typeface="Arial" panose="020B0604020202020204" pitchFamily="34" charset="0"/>
              <a:ea typeface="Calibri" panose="020F0502020204030204" pitchFamily="34" charset="0"/>
              <a:cs typeface="Calibri"/>
            </a:endParaRPr>
          </a:p>
          <a:p>
            <a:endParaRPr lang="en-US" sz="1800" dirty="0">
              <a:effectLst/>
              <a:latin typeface="Arial" panose="020B0604020202020204" pitchFamily="34" charset="0"/>
              <a:cs typeface="Calibri"/>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Children present their work to a partner, small group or the full class.</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Children then to give the other child verbal feedback using some of the prompts shown on the slide: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I like your idea because…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I thought it was an intelligent idea because…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rPr>
              <a:t>Have you thought about…</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13</a:t>
            </a:fld>
            <a:endParaRPr lang="en-US"/>
          </a:p>
        </p:txBody>
      </p:sp>
    </p:spTree>
    <p:extLst>
      <p:ext uri="{BB962C8B-B14F-4D97-AF65-F5344CB8AC3E}">
        <p14:creationId xmlns:p14="http://schemas.microsoft.com/office/powerpoint/2010/main" val="36667491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Times New Roman" panose="02020603050405020304" pitchFamily="18" charset="0"/>
              </a:rPr>
              <a:t>Ask the children how they used their Creativity skills. Open a class discussion around the questions on screen. This will help children understand and communicate the skill they have built alongside their knowledge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89406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Use these timings as a guide – this can be adjusted for the session being led</a:t>
            </a:r>
            <a:endParaRPr lang="en-GB"/>
          </a:p>
        </p:txBody>
      </p:sp>
      <p:sp>
        <p:nvSpPr>
          <p:cNvPr id="4" name="Slide Number Placeholder 3"/>
          <p:cNvSpPr>
            <a:spLocks noGrp="1"/>
          </p:cNvSpPr>
          <p:nvPr>
            <p:ph type="sldNum" sz="quarter" idx="5"/>
          </p:nvPr>
        </p:nvSpPr>
        <p:spPr/>
        <p:txBody>
          <a:bodyPr/>
          <a:lstStyle/>
          <a:p>
            <a:fld id="{F7E14B28-9E7F-480C-8484-20A5F72FDE72}" type="slidenum">
              <a:rPr lang="en-GB" smtClean="0"/>
              <a:t>15</a:t>
            </a:fld>
            <a:endParaRPr lang="en-GB"/>
          </a:p>
        </p:txBody>
      </p:sp>
    </p:spTree>
    <p:extLst>
      <p:ext uri="{BB962C8B-B14F-4D97-AF65-F5344CB8AC3E}">
        <p14:creationId xmlns:p14="http://schemas.microsoft.com/office/powerpoint/2010/main" val="40354768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Ensure host provides feedback via QR link – encourage them to submit examples of pupil work</a:t>
            </a:r>
            <a:endParaRPr lang="en-US"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2316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If the session is led by an SSE volunteer - briefly explain who SSE are and what they do</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4837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Do Now (5 mins)</a:t>
            </a:r>
          </a:p>
          <a:p>
            <a:endParaRPr lang="en-GB" dirty="0">
              <a:cs typeface="Calibri"/>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Show statement with gaps shown within:</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rPr>
              <a:t>New technology is created to become s_____, cl______ and m___ e_______. </a:t>
            </a:r>
          </a:p>
          <a:p>
            <a:endParaRPr lang="en-GB" sz="1800" dirty="0">
              <a:effectLst/>
              <a:latin typeface="Arial" panose="020B0604020202020204" pitchFamily="34" charset="0"/>
              <a:cs typeface="Calibri"/>
            </a:endParaRPr>
          </a:p>
          <a:p>
            <a:r>
              <a:rPr lang="en-GB" sz="1800" dirty="0">
                <a:effectLst/>
                <a:latin typeface="Arial" panose="020B0604020202020204" pitchFamily="34" charset="0"/>
                <a:ea typeface="Arial" panose="020B0604020202020204" pitchFamily="34" charset="0"/>
              </a:rPr>
              <a:t>Ask the children to verbally complete the statement and then come up with examples from their previous learning and any more from their own knowledge.</a:t>
            </a:r>
            <a:endParaRPr lang="en-GB" dirty="0">
              <a:cs typeface="Calibri"/>
            </a:endParaRPr>
          </a:p>
        </p:txBody>
      </p:sp>
      <p:sp>
        <p:nvSpPr>
          <p:cNvPr id="4" name="Slide Number Placeholder 3"/>
          <p:cNvSpPr>
            <a:spLocks noGrp="1"/>
          </p:cNvSpPr>
          <p:nvPr>
            <p:ph type="sldNum" sz="quarter" idx="5"/>
          </p:nvPr>
        </p:nvSpPr>
        <p:spPr/>
        <p:txBody>
          <a:bodyPr/>
          <a:lstStyle/>
          <a:p>
            <a:fld id="{F7E14B28-9E7F-480C-8484-20A5F72FDE72}" type="slidenum">
              <a:rPr lang="en-GB" smtClean="0"/>
              <a:t>3</a:t>
            </a:fld>
            <a:endParaRPr lang="en-GB"/>
          </a:p>
        </p:txBody>
      </p:sp>
    </p:spTree>
    <p:extLst>
      <p:ext uri="{BB962C8B-B14F-4D97-AF65-F5344CB8AC3E}">
        <p14:creationId xmlns:p14="http://schemas.microsoft.com/office/powerpoint/2010/main" val="1393184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Remind children of the big question.</a:t>
            </a:r>
          </a:p>
        </p:txBody>
      </p:sp>
      <p:sp>
        <p:nvSpPr>
          <p:cNvPr id="4" name="Slide Number Placeholder 3"/>
          <p:cNvSpPr>
            <a:spLocks noGrp="1"/>
          </p:cNvSpPr>
          <p:nvPr>
            <p:ph type="sldNum" sz="quarter" idx="5"/>
          </p:nvPr>
        </p:nvSpPr>
        <p:spPr/>
        <p:txBody>
          <a:bodyPr/>
          <a:lstStyle/>
          <a:p>
            <a:fld id="{818DC993-C0AB-7145-A5E3-AB377573BF85}" type="slidenum">
              <a:rPr lang="en-US" smtClean="0"/>
              <a:t>4</a:t>
            </a:fld>
            <a:endParaRPr lang="en-US"/>
          </a:p>
        </p:txBody>
      </p:sp>
    </p:spTree>
    <p:extLst>
      <p:ext uri="{BB962C8B-B14F-4D97-AF65-F5344CB8AC3E}">
        <p14:creationId xmlns:p14="http://schemas.microsoft.com/office/powerpoint/2010/main" val="3405751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Arial" panose="020B0604020202020204" pitchFamily="34" charset="0"/>
                <a:cs typeface="Times New Roman" panose="02020603050405020304" pitchFamily="18" charset="0"/>
              </a:rPr>
              <a:t>Introduce Creativity as the skill used to think of new ideas. </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cs typeface="Times New Roman" panose="02020603050405020304" pitchFamily="18" charset="0"/>
              </a:rPr>
              <a:t>Explain that throughout the lesson, children will be building their understanding of how ideas can be generated to improve something.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7159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Show image showing a lot of pollution. Focus on the power station in the image. Does this look safe or clean to you? Explain to the children that the power station burns coal to create electricity. Tell them that this works well but the problem is it creates a lot of pollution and we will one day run out of coal and it would take millions of years for more to form. </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Tell the children that you are going to show them a short film about the work of SSE. Tell the children that they need to look for as many ways where SSE are making things safer, cleaner and more efficient.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endParaRPr lang="en-GB" sz="1800" dirty="0">
              <a:effectLst/>
              <a:latin typeface="Arial" panose="020B0604020202020204" pitchFamily="34" charset="0"/>
              <a:ea typeface="Arial" panose="020B0604020202020204" pitchFamily="34" charset="0"/>
              <a:cs typeface="Arial" panose="020B0604020202020204" pitchFamily="34"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Show the SSE video </a:t>
            </a:r>
            <a:r>
              <a:rPr lang="en-GB" sz="1800" u="sng" dirty="0">
                <a:solidFill>
                  <a:srgbClr val="002D72"/>
                </a:solidFill>
                <a:effectLst/>
                <a:latin typeface="Arial" panose="020B0604020202020204" pitchFamily="34" charset="0"/>
                <a:ea typeface="Arial" panose="020B0604020202020204" pitchFamily="34" charset="0"/>
                <a:cs typeface="Times New Roman" panose="02020603050405020304" pitchFamily="18" charset="0"/>
                <a:hlinkClick r:id="rId3"/>
              </a:rPr>
              <a:t>We Power Change - YouTube</a:t>
            </a:r>
            <a:r>
              <a:rPr lang="en-GB" sz="1800" dirty="0">
                <a:effectLst/>
                <a:latin typeface="Arial" panose="020B0604020202020204" pitchFamily="34" charset="0"/>
                <a:ea typeface="Arial" panose="020B0604020202020204" pitchFamily="34" charset="0"/>
                <a:cs typeface="Times New Roman" panose="02020603050405020304" pitchFamily="18" charset="0"/>
              </a:rPr>
              <a:t>.</a:t>
            </a:r>
          </a:p>
          <a:p>
            <a:endParaRPr lang="en-GB" dirty="0">
              <a:cs typeface="Calibri"/>
            </a:endParaRPr>
          </a:p>
          <a:p>
            <a:r>
              <a:rPr lang="en-GB" sz="1800" dirty="0">
                <a:effectLst/>
                <a:latin typeface="Arial" panose="020B0604020202020204" pitchFamily="34" charset="0"/>
                <a:ea typeface="Arial" panose="020B0604020202020204" pitchFamily="34" charset="0"/>
              </a:rPr>
              <a:t>When the film clip finishes, children to give suggestions of what they could see that was safer, cleaner or more efficient than the first image we saw.</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6</a:t>
            </a:fld>
            <a:endParaRPr lang="en-US"/>
          </a:p>
        </p:txBody>
      </p:sp>
    </p:spTree>
    <p:extLst>
      <p:ext uri="{BB962C8B-B14F-4D97-AF65-F5344CB8AC3E}">
        <p14:creationId xmlns:p14="http://schemas.microsoft.com/office/powerpoint/2010/main" val="401682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Show image showing a lot of pollution. Focus on the power station in the image. Does this look safe or clean to you? Explain to the children that the power station burns coal to create electricity. Tell them that this works well but the problem is it creates a lot of pollution and we will one day run out of coal and it would take millions of years for more to form. </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Tell the children that you are going to show them a short film about the work of SSE. Tell the children that they need to look for as many ways where SSE are making things safer, cleaner and more efficient.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endParaRPr lang="en-GB" sz="1800" dirty="0">
              <a:effectLst/>
              <a:latin typeface="Arial" panose="020B0604020202020204" pitchFamily="34" charset="0"/>
              <a:ea typeface="Arial" panose="020B0604020202020204" pitchFamily="34" charset="0"/>
              <a:cs typeface="Arial" panose="020B0604020202020204" pitchFamily="34"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Show the SSE video </a:t>
            </a:r>
            <a:r>
              <a:rPr lang="en-GB" sz="1800" u="sng" dirty="0">
                <a:solidFill>
                  <a:srgbClr val="002D72"/>
                </a:solidFill>
                <a:effectLst/>
                <a:latin typeface="Arial" panose="020B0604020202020204" pitchFamily="34" charset="0"/>
                <a:ea typeface="Arial" panose="020B0604020202020204" pitchFamily="34" charset="0"/>
                <a:cs typeface="Times New Roman" panose="02020603050405020304" pitchFamily="18" charset="0"/>
                <a:hlinkClick r:id="rId3"/>
              </a:rPr>
              <a:t>We Power Change - YouTube</a:t>
            </a:r>
            <a:r>
              <a:rPr lang="en-GB" sz="1800" dirty="0">
                <a:effectLst/>
                <a:latin typeface="Arial" panose="020B0604020202020204" pitchFamily="34" charset="0"/>
                <a:ea typeface="Arial" panose="020B0604020202020204" pitchFamily="34" charset="0"/>
                <a:cs typeface="Times New Roman" panose="02020603050405020304" pitchFamily="18" charset="0"/>
              </a:rPr>
              <a:t>.</a:t>
            </a:r>
          </a:p>
          <a:p>
            <a:endParaRPr lang="en-GB" dirty="0">
              <a:cs typeface="Calibri"/>
            </a:endParaRPr>
          </a:p>
          <a:p>
            <a:r>
              <a:rPr lang="en-GB" sz="1800" dirty="0">
                <a:effectLst/>
                <a:latin typeface="Arial" panose="020B0604020202020204" pitchFamily="34" charset="0"/>
                <a:ea typeface="Arial" panose="020B0604020202020204" pitchFamily="34" charset="0"/>
              </a:rPr>
              <a:t>When the film clip finishes, children to give suggestions of what they could see that was safer, cleaner or more efficient than the first image we saw.</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7</a:t>
            </a:fld>
            <a:endParaRPr lang="en-US"/>
          </a:p>
        </p:txBody>
      </p:sp>
    </p:spTree>
    <p:extLst>
      <p:ext uri="{BB962C8B-B14F-4D97-AF65-F5344CB8AC3E}">
        <p14:creationId xmlns:p14="http://schemas.microsoft.com/office/powerpoint/2010/main" val="27691836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latin typeface="Calibri"/>
                <a:ea typeface="Open Sans Light"/>
                <a:cs typeface="Calibri"/>
              </a:rPr>
              <a:t>Explain key words used in the lesson </a:t>
            </a:r>
          </a:p>
          <a:p>
            <a:endParaRPr lang="en-GB" sz="1800" dirty="0">
              <a:latin typeface="Poppins"/>
              <a:ea typeface="Open Sans Light"/>
              <a:cs typeface="Poppins"/>
            </a:endParaRPr>
          </a:p>
        </p:txBody>
      </p:sp>
      <p:sp>
        <p:nvSpPr>
          <p:cNvPr id="4" name="Slide Number Placeholder 3"/>
          <p:cNvSpPr>
            <a:spLocks noGrp="1"/>
          </p:cNvSpPr>
          <p:nvPr>
            <p:ph type="sldNum" sz="quarter" idx="5"/>
          </p:nvPr>
        </p:nvSpPr>
        <p:spPr/>
        <p:txBody>
          <a:bodyPr/>
          <a:lstStyle/>
          <a:p>
            <a:fld id="{E6C52E12-A4E8-4240-A60B-46F23F0211F1}" type="slidenum">
              <a:rPr lang="en-GB" smtClean="0"/>
              <a:t>8</a:t>
            </a:fld>
            <a:endParaRPr lang="en-GB"/>
          </a:p>
        </p:txBody>
      </p:sp>
    </p:spTree>
    <p:extLst>
      <p:ext uri="{BB962C8B-B14F-4D97-AF65-F5344CB8AC3E}">
        <p14:creationId xmlns:p14="http://schemas.microsoft.com/office/powerpoint/2010/main" val="13565537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Provide model (15 mins) Slide 1 of 4</a:t>
            </a:r>
          </a:p>
          <a:p>
            <a:endParaRPr lang="en-GB" dirty="0">
              <a:cs typeface="Calibri"/>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Show structure of ‘talk to the aliens’. Model the use of this using coal power as an example.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endParaRPr lang="en-GB" sz="1800" dirty="0">
              <a:latin typeface="Arial"/>
              <a:cs typeface="Arial"/>
            </a:endParaRPr>
          </a:p>
          <a:p>
            <a:r>
              <a:rPr lang="en-GB" dirty="0"/>
              <a:t>Example: </a:t>
            </a:r>
            <a:endParaRPr lang="en-GB" dirty="0">
              <a:cs typeface="Calibri"/>
            </a:endParaRPr>
          </a:p>
          <a:p>
            <a:endParaRPr lang="en-GB" dirty="0"/>
          </a:p>
          <a:p>
            <a:r>
              <a:rPr lang="en-GB" dirty="0"/>
              <a:t>This is a COAL POWER STATION.</a:t>
            </a:r>
            <a:endParaRPr lang="en-GB" dirty="0">
              <a:cs typeface="Calibri"/>
            </a:endParaRPr>
          </a:p>
          <a:p>
            <a:r>
              <a:rPr lang="en-GB" dirty="0"/>
              <a:t>It uses COAL to create electricity.</a:t>
            </a:r>
            <a:endParaRPr lang="en-GB" dirty="0">
              <a:cs typeface="Calibri"/>
            </a:endParaRPr>
          </a:p>
          <a:p>
            <a:r>
              <a:rPr lang="en-GB" dirty="0"/>
              <a:t>It is good because it…PRODUCES THE POWER WE NEED</a:t>
            </a:r>
            <a:endParaRPr lang="en-GB" dirty="0">
              <a:cs typeface="Calibri"/>
            </a:endParaRPr>
          </a:p>
          <a:p>
            <a:r>
              <a:rPr lang="en-GB" dirty="0"/>
              <a:t>The problem I see is…IT CAUSES A LOT OF AIR POLLUTION.</a:t>
            </a:r>
            <a:endParaRPr lang="en-GB" dirty="0">
              <a:cs typeface="Calibri"/>
            </a:endParaRPr>
          </a:p>
          <a:p>
            <a:endParaRPr lang="en-GB" dirty="0">
              <a:latin typeface="Calibri" panose="020F0502020204030204"/>
              <a:ea typeface="Arial" panose="020B0604020202020204" pitchFamily="34" charset="0"/>
              <a:cs typeface="Calibri"/>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Through questioning, ask the children to explain why they think it isn’t safe, linking this where you can to the planet, animals, humans etc. Repeat with clean and efficient.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endParaRPr lang="en-GB" sz="1800" dirty="0">
              <a:effectLst/>
              <a:latin typeface="Arial"/>
              <a:ea typeface="Arial" panose="020B0604020202020204" pitchFamily="34" charset="0"/>
              <a:cs typeface="Arial"/>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9</a:t>
            </a:fld>
            <a:endParaRPr lang="en-US"/>
          </a:p>
        </p:txBody>
      </p:sp>
    </p:spTree>
    <p:extLst>
      <p:ext uri="{BB962C8B-B14F-4D97-AF65-F5344CB8AC3E}">
        <p14:creationId xmlns:p14="http://schemas.microsoft.com/office/powerpoint/2010/main" val="21738010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3" Type="http://schemas.openxmlformats.org/officeDocument/2006/relationships/image" Target="../media/image39.svg"/><Relationship Id="rId18" Type="http://schemas.openxmlformats.org/officeDocument/2006/relationships/image" Target="../media/image44.png"/><Relationship Id="rId26" Type="http://schemas.openxmlformats.org/officeDocument/2006/relationships/image" Target="../media/image52.png"/><Relationship Id="rId39" Type="http://schemas.openxmlformats.org/officeDocument/2006/relationships/image" Target="../media/image65.svg"/><Relationship Id="rId21" Type="http://schemas.openxmlformats.org/officeDocument/2006/relationships/image" Target="../media/image47.svg"/><Relationship Id="rId34" Type="http://schemas.openxmlformats.org/officeDocument/2006/relationships/image" Target="../media/image60.png"/><Relationship Id="rId42" Type="http://schemas.openxmlformats.org/officeDocument/2006/relationships/image" Target="../media/image68.png"/><Relationship Id="rId47" Type="http://schemas.openxmlformats.org/officeDocument/2006/relationships/image" Target="../media/image73.svg"/><Relationship Id="rId50" Type="http://schemas.openxmlformats.org/officeDocument/2006/relationships/image" Target="../media/image76.png"/><Relationship Id="rId55" Type="http://schemas.openxmlformats.org/officeDocument/2006/relationships/image" Target="../media/image81.svg"/><Relationship Id="rId7" Type="http://schemas.openxmlformats.org/officeDocument/2006/relationships/image" Target="../media/image33.svg"/><Relationship Id="rId2" Type="http://schemas.openxmlformats.org/officeDocument/2006/relationships/image" Target="../media/image28.png"/><Relationship Id="rId16" Type="http://schemas.openxmlformats.org/officeDocument/2006/relationships/image" Target="../media/image42.png"/><Relationship Id="rId29" Type="http://schemas.openxmlformats.org/officeDocument/2006/relationships/image" Target="../media/image55.svg"/><Relationship Id="rId11" Type="http://schemas.openxmlformats.org/officeDocument/2006/relationships/image" Target="../media/image37.svg"/><Relationship Id="rId24" Type="http://schemas.openxmlformats.org/officeDocument/2006/relationships/image" Target="../media/image50.png"/><Relationship Id="rId32" Type="http://schemas.openxmlformats.org/officeDocument/2006/relationships/image" Target="../media/image58.png"/><Relationship Id="rId37" Type="http://schemas.openxmlformats.org/officeDocument/2006/relationships/image" Target="../media/image63.svg"/><Relationship Id="rId40" Type="http://schemas.openxmlformats.org/officeDocument/2006/relationships/image" Target="../media/image66.png"/><Relationship Id="rId45" Type="http://schemas.openxmlformats.org/officeDocument/2006/relationships/image" Target="../media/image71.svg"/><Relationship Id="rId53" Type="http://schemas.openxmlformats.org/officeDocument/2006/relationships/image" Target="../media/image79.svg"/><Relationship Id="rId5" Type="http://schemas.openxmlformats.org/officeDocument/2006/relationships/image" Target="../media/image31.svg"/><Relationship Id="rId10" Type="http://schemas.openxmlformats.org/officeDocument/2006/relationships/image" Target="../media/image36.png"/><Relationship Id="rId19" Type="http://schemas.openxmlformats.org/officeDocument/2006/relationships/image" Target="../media/image45.svg"/><Relationship Id="rId31" Type="http://schemas.openxmlformats.org/officeDocument/2006/relationships/image" Target="../media/image57.svg"/><Relationship Id="rId44" Type="http://schemas.openxmlformats.org/officeDocument/2006/relationships/image" Target="../media/image70.png"/><Relationship Id="rId52" Type="http://schemas.openxmlformats.org/officeDocument/2006/relationships/image" Target="../media/image78.png"/><Relationship Id="rId4" Type="http://schemas.openxmlformats.org/officeDocument/2006/relationships/image" Target="../media/image30.png"/><Relationship Id="rId9" Type="http://schemas.openxmlformats.org/officeDocument/2006/relationships/image" Target="../media/image35.svg"/><Relationship Id="rId14" Type="http://schemas.openxmlformats.org/officeDocument/2006/relationships/image" Target="../media/image40.png"/><Relationship Id="rId22" Type="http://schemas.openxmlformats.org/officeDocument/2006/relationships/image" Target="../media/image48.png"/><Relationship Id="rId27" Type="http://schemas.openxmlformats.org/officeDocument/2006/relationships/image" Target="../media/image53.svg"/><Relationship Id="rId30" Type="http://schemas.openxmlformats.org/officeDocument/2006/relationships/image" Target="../media/image56.png"/><Relationship Id="rId35" Type="http://schemas.openxmlformats.org/officeDocument/2006/relationships/image" Target="../media/image61.svg"/><Relationship Id="rId43" Type="http://schemas.openxmlformats.org/officeDocument/2006/relationships/image" Target="../media/image69.svg"/><Relationship Id="rId48" Type="http://schemas.openxmlformats.org/officeDocument/2006/relationships/image" Target="../media/image74.png"/><Relationship Id="rId8" Type="http://schemas.openxmlformats.org/officeDocument/2006/relationships/image" Target="../media/image34.png"/><Relationship Id="rId51" Type="http://schemas.openxmlformats.org/officeDocument/2006/relationships/image" Target="../media/image77.svg"/><Relationship Id="rId3" Type="http://schemas.openxmlformats.org/officeDocument/2006/relationships/image" Target="../media/image29.svg"/><Relationship Id="rId12" Type="http://schemas.openxmlformats.org/officeDocument/2006/relationships/image" Target="../media/image38.png"/><Relationship Id="rId17" Type="http://schemas.openxmlformats.org/officeDocument/2006/relationships/image" Target="../media/image43.svg"/><Relationship Id="rId25" Type="http://schemas.openxmlformats.org/officeDocument/2006/relationships/image" Target="../media/image51.svg"/><Relationship Id="rId33" Type="http://schemas.openxmlformats.org/officeDocument/2006/relationships/image" Target="../media/image59.svg"/><Relationship Id="rId38" Type="http://schemas.openxmlformats.org/officeDocument/2006/relationships/image" Target="../media/image64.png"/><Relationship Id="rId46" Type="http://schemas.openxmlformats.org/officeDocument/2006/relationships/image" Target="../media/image72.png"/><Relationship Id="rId20" Type="http://schemas.openxmlformats.org/officeDocument/2006/relationships/image" Target="../media/image46.png"/><Relationship Id="rId41" Type="http://schemas.openxmlformats.org/officeDocument/2006/relationships/image" Target="../media/image67.svg"/><Relationship Id="rId54" Type="http://schemas.openxmlformats.org/officeDocument/2006/relationships/image" Target="../media/image80.png"/><Relationship Id="rId1" Type="http://schemas.openxmlformats.org/officeDocument/2006/relationships/slideMaster" Target="../slideMasters/slideMaster2.xml"/><Relationship Id="rId6" Type="http://schemas.openxmlformats.org/officeDocument/2006/relationships/image" Target="../media/image32.png"/><Relationship Id="rId15" Type="http://schemas.openxmlformats.org/officeDocument/2006/relationships/image" Target="../media/image41.svg"/><Relationship Id="rId23" Type="http://schemas.openxmlformats.org/officeDocument/2006/relationships/image" Target="../media/image49.svg"/><Relationship Id="rId28" Type="http://schemas.openxmlformats.org/officeDocument/2006/relationships/image" Target="../media/image54.png"/><Relationship Id="rId36" Type="http://schemas.openxmlformats.org/officeDocument/2006/relationships/image" Target="../media/image62.png"/><Relationship Id="rId49" Type="http://schemas.openxmlformats.org/officeDocument/2006/relationships/image" Target="../media/image75.svg"/></Relationships>
</file>

<file path=ppt/slideLayouts/_rels/slideLayout72.xml.rels><?xml version="1.0" encoding="UTF-8" standalone="yes"?>
<Relationships xmlns="http://schemas.openxmlformats.org/package/2006/relationships"><Relationship Id="rId13" Type="http://schemas.openxmlformats.org/officeDocument/2006/relationships/image" Target="../media/image93.svg"/><Relationship Id="rId18" Type="http://schemas.openxmlformats.org/officeDocument/2006/relationships/image" Target="../media/image98.png"/><Relationship Id="rId26" Type="http://schemas.openxmlformats.org/officeDocument/2006/relationships/image" Target="../media/image106.png"/><Relationship Id="rId39" Type="http://schemas.openxmlformats.org/officeDocument/2006/relationships/image" Target="../media/image119.svg"/><Relationship Id="rId21" Type="http://schemas.openxmlformats.org/officeDocument/2006/relationships/image" Target="../media/image101.svg"/><Relationship Id="rId34" Type="http://schemas.openxmlformats.org/officeDocument/2006/relationships/image" Target="../media/image114.png"/><Relationship Id="rId42" Type="http://schemas.openxmlformats.org/officeDocument/2006/relationships/image" Target="../media/image122.png"/><Relationship Id="rId47" Type="http://schemas.openxmlformats.org/officeDocument/2006/relationships/image" Target="../media/image127.svg"/><Relationship Id="rId50" Type="http://schemas.openxmlformats.org/officeDocument/2006/relationships/image" Target="../media/image130.png"/><Relationship Id="rId55" Type="http://schemas.openxmlformats.org/officeDocument/2006/relationships/image" Target="../media/image135.svg"/><Relationship Id="rId7" Type="http://schemas.openxmlformats.org/officeDocument/2006/relationships/image" Target="../media/image87.svg"/><Relationship Id="rId2" Type="http://schemas.openxmlformats.org/officeDocument/2006/relationships/image" Target="../media/image82.png"/><Relationship Id="rId16" Type="http://schemas.openxmlformats.org/officeDocument/2006/relationships/image" Target="../media/image96.png"/><Relationship Id="rId29" Type="http://schemas.openxmlformats.org/officeDocument/2006/relationships/image" Target="../media/image109.svg"/><Relationship Id="rId11" Type="http://schemas.openxmlformats.org/officeDocument/2006/relationships/image" Target="../media/image91.svg"/><Relationship Id="rId24" Type="http://schemas.openxmlformats.org/officeDocument/2006/relationships/image" Target="../media/image104.png"/><Relationship Id="rId32" Type="http://schemas.openxmlformats.org/officeDocument/2006/relationships/image" Target="../media/image112.png"/><Relationship Id="rId37" Type="http://schemas.openxmlformats.org/officeDocument/2006/relationships/image" Target="../media/image117.svg"/><Relationship Id="rId40" Type="http://schemas.openxmlformats.org/officeDocument/2006/relationships/image" Target="../media/image120.png"/><Relationship Id="rId45" Type="http://schemas.openxmlformats.org/officeDocument/2006/relationships/image" Target="../media/image125.svg"/><Relationship Id="rId53" Type="http://schemas.openxmlformats.org/officeDocument/2006/relationships/image" Target="../media/image133.svg"/><Relationship Id="rId5" Type="http://schemas.openxmlformats.org/officeDocument/2006/relationships/image" Target="../media/image85.svg"/><Relationship Id="rId10" Type="http://schemas.openxmlformats.org/officeDocument/2006/relationships/image" Target="../media/image90.png"/><Relationship Id="rId19" Type="http://schemas.openxmlformats.org/officeDocument/2006/relationships/image" Target="../media/image99.svg"/><Relationship Id="rId31" Type="http://schemas.openxmlformats.org/officeDocument/2006/relationships/image" Target="../media/image111.svg"/><Relationship Id="rId44" Type="http://schemas.openxmlformats.org/officeDocument/2006/relationships/image" Target="../media/image124.png"/><Relationship Id="rId52" Type="http://schemas.openxmlformats.org/officeDocument/2006/relationships/image" Target="../media/image132.png"/><Relationship Id="rId4" Type="http://schemas.openxmlformats.org/officeDocument/2006/relationships/image" Target="../media/image84.png"/><Relationship Id="rId9" Type="http://schemas.openxmlformats.org/officeDocument/2006/relationships/image" Target="../media/image89.svg"/><Relationship Id="rId14" Type="http://schemas.openxmlformats.org/officeDocument/2006/relationships/image" Target="../media/image94.png"/><Relationship Id="rId22" Type="http://schemas.openxmlformats.org/officeDocument/2006/relationships/image" Target="../media/image102.png"/><Relationship Id="rId27" Type="http://schemas.openxmlformats.org/officeDocument/2006/relationships/image" Target="../media/image107.svg"/><Relationship Id="rId30" Type="http://schemas.openxmlformats.org/officeDocument/2006/relationships/image" Target="../media/image110.png"/><Relationship Id="rId35" Type="http://schemas.openxmlformats.org/officeDocument/2006/relationships/image" Target="../media/image115.svg"/><Relationship Id="rId43" Type="http://schemas.openxmlformats.org/officeDocument/2006/relationships/image" Target="../media/image123.svg"/><Relationship Id="rId48" Type="http://schemas.openxmlformats.org/officeDocument/2006/relationships/image" Target="../media/image128.png"/><Relationship Id="rId8" Type="http://schemas.openxmlformats.org/officeDocument/2006/relationships/image" Target="../media/image88.png"/><Relationship Id="rId51" Type="http://schemas.openxmlformats.org/officeDocument/2006/relationships/image" Target="../media/image131.svg"/><Relationship Id="rId3" Type="http://schemas.openxmlformats.org/officeDocument/2006/relationships/image" Target="../media/image83.svg"/><Relationship Id="rId12" Type="http://schemas.openxmlformats.org/officeDocument/2006/relationships/image" Target="../media/image92.png"/><Relationship Id="rId17" Type="http://schemas.openxmlformats.org/officeDocument/2006/relationships/image" Target="../media/image97.svg"/><Relationship Id="rId25" Type="http://schemas.openxmlformats.org/officeDocument/2006/relationships/image" Target="../media/image105.svg"/><Relationship Id="rId33" Type="http://schemas.openxmlformats.org/officeDocument/2006/relationships/image" Target="../media/image113.svg"/><Relationship Id="rId38" Type="http://schemas.openxmlformats.org/officeDocument/2006/relationships/image" Target="../media/image118.png"/><Relationship Id="rId46" Type="http://schemas.openxmlformats.org/officeDocument/2006/relationships/image" Target="../media/image126.png"/><Relationship Id="rId20" Type="http://schemas.openxmlformats.org/officeDocument/2006/relationships/image" Target="../media/image100.png"/><Relationship Id="rId41" Type="http://schemas.openxmlformats.org/officeDocument/2006/relationships/image" Target="../media/image121.svg"/><Relationship Id="rId54" Type="http://schemas.openxmlformats.org/officeDocument/2006/relationships/image" Target="../media/image134.png"/><Relationship Id="rId1" Type="http://schemas.openxmlformats.org/officeDocument/2006/relationships/slideMaster" Target="../slideMasters/slideMaster2.xml"/><Relationship Id="rId6" Type="http://schemas.openxmlformats.org/officeDocument/2006/relationships/image" Target="../media/image86.png"/><Relationship Id="rId15" Type="http://schemas.openxmlformats.org/officeDocument/2006/relationships/image" Target="../media/image95.svg"/><Relationship Id="rId23" Type="http://schemas.openxmlformats.org/officeDocument/2006/relationships/image" Target="../media/image103.svg"/><Relationship Id="rId28" Type="http://schemas.openxmlformats.org/officeDocument/2006/relationships/image" Target="../media/image108.png"/><Relationship Id="rId36" Type="http://schemas.openxmlformats.org/officeDocument/2006/relationships/image" Target="../media/image116.png"/><Relationship Id="rId49" Type="http://schemas.openxmlformats.org/officeDocument/2006/relationships/image" Target="../media/image129.sv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pic>
        <p:nvPicPr>
          <p:cNvPr id="3" name="Picture 2" descr="A picture containing pinwheel, outdoor object, colorful&#10;&#10;Description automatically generated">
            <a:extLst>
              <a:ext uri="{FF2B5EF4-FFF2-40B4-BE49-F238E27FC236}">
                <a16:creationId xmlns:a16="http://schemas.microsoft.com/office/drawing/2014/main" id="{3F603A7C-A867-5FE4-95D3-E5353F40C2BD}"/>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229928" y="0"/>
            <a:ext cx="9144000" cy="9144000"/>
          </a:xfrm>
          <a:prstGeom prst="rect">
            <a:avLst/>
          </a:prstGeom>
        </p:spPr>
      </p:pic>
    </p:spTree>
    <p:extLst>
      <p:ext uri="{BB962C8B-B14F-4D97-AF65-F5344CB8AC3E}">
        <p14:creationId xmlns:p14="http://schemas.microsoft.com/office/powerpoint/2010/main" val="2876357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682EC38D-2E09-934B-BC64-57CEDB02E0A8}"/>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50913141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5683860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18937245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87707134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4747610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80727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0193131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8054836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71100462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97956208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333624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90037A57-2ABB-C741-B3FA-EBB12E708ABE}"/>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83199983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2393520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6612446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69028076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4320160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78586529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569004999"/>
      </p:ext>
    </p:extLst>
  </p:cSld>
  <p:clrMapOvr>
    <a:overrideClrMapping bg1="dk1" tx1="lt1" bg2="dk2" tx2="lt2" accent1="accent1" accent2="accent2" accent3="accent3" accent4="accent4" accent5="accent5" accent6="accent6" hlink="hlink" folHlink="folHlink"/>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32959301"/>
      </p:ext>
    </p:extLst>
  </p:cSld>
  <p:clrMapOvr>
    <a:overrideClrMapping bg1="dk1" tx1="lt1" bg2="dk2" tx2="lt2" accent1="accent1" accent2="accent2" accent3="accent3" accent4="accent4" accent5="accent5" accent6="accent6" hlink="hlink" folHlink="folHlink"/>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3246929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23594292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AC80F42F-7430-0741-86D2-40F6AC2F704A}"/>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161437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spTree>
    <p:extLst>
      <p:ext uri="{BB962C8B-B14F-4D97-AF65-F5344CB8AC3E}">
        <p14:creationId xmlns:p14="http://schemas.microsoft.com/office/powerpoint/2010/main" val="16550375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90"/>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3409589"/>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3"/>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2"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9"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6"/>
            <a:ext cx="16224323"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2"/>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2" y="5678661"/>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41"/>
            <a:ext cx="16224323"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pic>
        <p:nvPicPr>
          <p:cNvPr id="4" name="Picture 3" descr="A picture containing person, person, holding, front&#10;&#10;Description automatically generated">
            <a:extLst>
              <a:ext uri="{FF2B5EF4-FFF2-40B4-BE49-F238E27FC236}">
                <a16:creationId xmlns:a16="http://schemas.microsoft.com/office/drawing/2014/main" id="{ECA2EBB6-3E5F-C046-9885-64024BF74FBD}"/>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spTree>
    <p:extLst>
      <p:ext uri="{BB962C8B-B14F-4D97-AF65-F5344CB8AC3E}">
        <p14:creationId xmlns:p14="http://schemas.microsoft.com/office/powerpoint/2010/main" val="2557639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3"/>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8"/>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5"/>
            <a:ext cx="16223331"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3"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5" y="838202"/>
            <a:ext cx="68580" cy="386303"/>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5"/>
            <a:ext cx="13817600" cy="5688013"/>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9" y="2269323"/>
            <a:ext cx="4435365" cy="5784615"/>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40" y="2269309"/>
            <a:ext cx="4435365" cy="5784617"/>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3"/>
            <a:ext cx="4321061" cy="5784601"/>
          </a:xfrm>
        </p:spPr>
        <p:txBody>
          <a:bodyPr>
            <a:no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1" y="4427970"/>
            <a:ext cx="4333761" cy="3625956"/>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9" y="2269323"/>
            <a:ext cx="4435365" cy="5784615"/>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40" y="2269309"/>
            <a:ext cx="4435365" cy="5784617"/>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6" y="2269308"/>
            <a:ext cx="4333871" cy="1942331"/>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2833544-C045-3445-BDC7-338B99AD10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9" name="Text Placeholder 19">
            <a:extLst>
              <a:ext uri="{FF2B5EF4-FFF2-40B4-BE49-F238E27FC236}">
                <a16:creationId xmlns:a16="http://schemas.microsoft.com/office/drawing/2014/main" id="{8D902FFE-DD08-0B44-963F-5F53EB64AE69}"/>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10" name="Text Placeholder 22">
            <a:extLst>
              <a:ext uri="{FF2B5EF4-FFF2-40B4-BE49-F238E27FC236}">
                <a16:creationId xmlns:a16="http://schemas.microsoft.com/office/drawing/2014/main" id="{01DB577E-D8DE-1646-B847-1B5949877E1C}"/>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11" name="Text Placeholder 28">
            <a:extLst>
              <a:ext uri="{FF2B5EF4-FFF2-40B4-BE49-F238E27FC236}">
                <a16:creationId xmlns:a16="http://schemas.microsoft.com/office/drawing/2014/main" id="{C9CF447C-B798-3E40-9F4B-F36D75C0590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12" name="Text Placeholder 17">
            <a:extLst>
              <a:ext uri="{FF2B5EF4-FFF2-40B4-BE49-F238E27FC236}">
                <a16:creationId xmlns:a16="http://schemas.microsoft.com/office/drawing/2014/main" id="{62EB75C9-BBA6-6341-8B36-B5182F3C76BE}"/>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13" name="Picture 12">
            <a:extLst>
              <a:ext uri="{FF2B5EF4-FFF2-40B4-BE49-F238E27FC236}">
                <a16:creationId xmlns:a16="http://schemas.microsoft.com/office/drawing/2014/main" id="{F4754D6D-330B-D246-B806-5970BB3A14A9}"/>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28669807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254702767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5152760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1" y="1"/>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3"/>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2"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5" y="838201"/>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3"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2" y="2281783"/>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5" y="838201"/>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5" y="2281781"/>
            <a:ext cx="8289921" cy="5109619"/>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5" y="838201"/>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3" y="4284137"/>
            <a:ext cx="6821447" cy="2860368"/>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6"/>
            <a:ext cx="6620767"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6"/>
            <a:ext cx="6531859" cy="5067855"/>
          </a:xfrm>
        </p:spPr>
        <p:txBody>
          <a:bodyPr>
            <a:normAutofit/>
          </a:bodyPr>
          <a:lstStyle>
            <a:lvl1pPr marL="342891" indent="-342891">
              <a:buClr>
                <a:schemeClr val="accent1"/>
              </a:buClr>
              <a:buFont typeface="Arial" panose="020B0604020202020204" pitchFamily="34" charset="0"/>
              <a:buChar char="•"/>
              <a:defRPr sz="2600"/>
            </a:lvl1pPr>
            <a:lvl2pPr marL="952462" indent="-342891">
              <a:buClr>
                <a:schemeClr val="accent1"/>
              </a:buClr>
              <a:buFont typeface="Arial" panose="020B0604020202020204" pitchFamily="34" charset="0"/>
              <a:buChar char="•"/>
              <a:defRPr sz="2600"/>
            </a:lvl2pPr>
            <a:lvl3pPr marL="1562032" indent="-342891">
              <a:buClr>
                <a:schemeClr val="accent1"/>
              </a:buClr>
              <a:buFont typeface="Arial" panose="020B0604020202020204" pitchFamily="34" charset="0"/>
              <a:buChar char="•"/>
              <a:defRPr sz="2600"/>
            </a:lvl3pPr>
            <a:lvl4pPr marL="2171600" indent="-342891">
              <a:buClr>
                <a:schemeClr val="accent1"/>
              </a:buClr>
              <a:buFont typeface="Arial" panose="020B0604020202020204" pitchFamily="34" charset="0"/>
              <a:buChar char="•"/>
              <a:defRPr sz="2600"/>
            </a:lvl4pPr>
            <a:lvl5pPr marL="2781169" indent="-342891">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5" y="838201"/>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6"/>
            <a:ext cx="6620760" cy="5067855"/>
          </a:xfrm>
        </p:spPr>
        <p:txBody>
          <a:bodyPr>
            <a:normAutofit/>
          </a:bodyPr>
          <a:lstStyle>
            <a:lvl1pPr marL="304784" indent="-304784">
              <a:buClr>
                <a:schemeClr val="accent1"/>
              </a:buClr>
              <a:buFont typeface="Arial" panose="020B0604020202020204" pitchFamily="34" charset="0"/>
              <a:buChar char="•"/>
              <a:defRPr sz="2600"/>
            </a:lvl1pPr>
            <a:lvl2pPr marL="914354" indent="-304784">
              <a:buClr>
                <a:schemeClr val="accent1"/>
              </a:buClr>
              <a:buFont typeface="Arial" panose="020B0604020202020204" pitchFamily="34" charset="0"/>
              <a:buChar char="•"/>
              <a:defRPr sz="2600"/>
            </a:lvl2pPr>
            <a:lvl3pPr marL="1523925" indent="-304784">
              <a:buClr>
                <a:schemeClr val="accent1"/>
              </a:buClr>
              <a:buFont typeface="Arial" panose="020B0604020202020204" pitchFamily="34" charset="0"/>
              <a:buChar char="•"/>
              <a:defRPr sz="2600"/>
            </a:lvl3pPr>
            <a:lvl4pPr marL="2133493" indent="-304784">
              <a:buClr>
                <a:schemeClr val="accent1"/>
              </a:buClr>
              <a:buFont typeface="Arial" panose="020B0604020202020204" pitchFamily="34" charset="0"/>
              <a:buChar char="•"/>
              <a:defRPr sz="2600"/>
            </a:lvl4pPr>
            <a:lvl5pPr marL="2743062" indent="-304784">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1"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6"/>
            <a:ext cx="6519160" cy="5067855"/>
          </a:xfrm>
        </p:spPr>
        <p:txBody>
          <a:bodyPr>
            <a:normAutofit/>
          </a:bodyPr>
          <a:lstStyle>
            <a:lvl1pPr marL="342891" indent="-342891">
              <a:buClr>
                <a:schemeClr val="accent1"/>
              </a:buClr>
              <a:buFont typeface="Arial" panose="020B0604020202020204" pitchFamily="34" charset="0"/>
              <a:buChar char="•"/>
              <a:defRPr sz="2600"/>
            </a:lvl1pPr>
            <a:lvl2pPr marL="952462" indent="-342891">
              <a:buClr>
                <a:schemeClr val="accent1"/>
              </a:buClr>
              <a:buFont typeface="Arial" panose="020B0604020202020204" pitchFamily="34" charset="0"/>
              <a:buChar char="•"/>
              <a:defRPr sz="2600"/>
            </a:lvl2pPr>
            <a:lvl3pPr marL="1562032" indent="-342891">
              <a:buClr>
                <a:schemeClr val="accent1"/>
              </a:buClr>
              <a:buFont typeface="Arial" panose="020B0604020202020204" pitchFamily="34" charset="0"/>
              <a:buChar char="•"/>
              <a:defRPr sz="2600"/>
            </a:lvl3pPr>
            <a:lvl4pPr marL="2171600" indent="-342891">
              <a:buClr>
                <a:schemeClr val="accent1"/>
              </a:buClr>
              <a:buFont typeface="Arial" panose="020B0604020202020204" pitchFamily="34" charset="0"/>
              <a:buChar char="•"/>
              <a:defRPr sz="2600"/>
            </a:lvl4pPr>
            <a:lvl5pPr marL="2781169" indent="-342891">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9"/>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9"/>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5" y="838201"/>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9"/>
          </a:xfrm>
        </p:spPr>
        <p:txBody>
          <a:bodyPr>
            <a:normAutofit/>
          </a:bodyPr>
          <a:lstStyle>
            <a:lvl1pPr marL="342891" indent="-342891">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44C73912-5F4E-3A47-9ECB-340A9AF3DF7F}"/>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40288007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63726191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5" y="838201"/>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7"/>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3602493"/>
            <a:ext cx="4546311" cy="1269687"/>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8" y="2816642"/>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4"/>
            <a:ext cx="4546304" cy="494759"/>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6"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5" y="2274734"/>
            <a:ext cx="8937724" cy="4806951"/>
          </a:xfrm>
        </p:spPr>
        <p:txBody>
          <a:bodyPr>
            <a:normAutofit/>
          </a:bodyPr>
          <a:lstStyle>
            <a:lvl1pPr marL="342891" indent="-342891">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5" y="838201"/>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8" y="2777437"/>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3"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8"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4"/>
            <a:ext cx="4546304" cy="494759"/>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5" y="2274734"/>
            <a:ext cx="8865716" cy="4806951"/>
          </a:xfrm>
        </p:spPr>
        <p:txBody>
          <a:bodyPr>
            <a:normAutofit/>
          </a:bodyPr>
          <a:lstStyle>
            <a:lvl1pPr marL="342891" indent="-342891">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890FDD35-2A29-B049-8998-22619467736C}"/>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3666837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2024221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26577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1"/>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4"/>
            <a:ext cx="5205893" cy="486833"/>
          </a:xfrm>
        </p:spPr>
        <p:txBody>
          <a:bodyPr>
            <a:normAutofit/>
          </a:bodyPr>
          <a:lstStyle>
            <a:lvl1pPr marL="0" indent="0" algn="l">
              <a:buNone/>
              <a:defRPr sz="2800">
                <a:solidFill>
                  <a:schemeClr val="tx1"/>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9"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2" y="4988729"/>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60"/>
            <a:ext cx="6753340" cy="486833"/>
          </a:xfrm>
        </p:spPr>
        <p:txBody>
          <a:bodyPr>
            <a:normAutofit/>
          </a:bodyPr>
          <a:lstStyle>
            <a:lvl1pPr marL="0" indent="0" algn="l">
              <a:buNone/>
              <a:defRPr sz="2933">
                <a:solidFill>
                  <a:schemeClr val="tx1"/>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649487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55683251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FC8B8-0A74-4353-AFA1-0CA2B0918ED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79F016F-1375-4216-98A4-CC52D1C342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8F08C9A-9D4E-4C41-9A64-1799D3F11F0F}"/>
              </a:ext>
            </a:extLst>
          </p:cNvPr>
          <p:cNvSpPr>
            <a:spLocks noGrp="1"/>
          </p:cNvSpPr>
          <p:nvPr>
            <p:ph type="dt" sz="half" idx="10"/>
          </p:nvPr>
        </p:nvSpPr>
        <p:spPr/>
        <p:txBody>
          <a:bodyPr/>
          <a:lstStyle/>
          <a:p>
            <a:fld id="{936B4EE6-45FD-4498-B8C2-91BC04128C21}" type="datetime1">
              <a:rPr lang="en-GB" smtClean="0"/>
              <a:t>03/11/2023</a:t>
            </a:fld>
            <a:endParaRPr lang="en-GB"/>
          </a:p>
        </p:txBody>
      </p:sp>
      <p:sp>
        <p:nvSpPr>
          <p:cNvPr id="5" name="Footer Placeholder 4">
            <a:extLst>
              <a:ext uri="{FF2B5EF4-FFF2-40B4-BE49-F238E27FC236}">
                <a16:creationId xmlns:a16="http://schemas.microsoft.com/office/drawing/2014/main" id="{9F558834-691A-459D-B3E5-E4900C4C1B7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C337201-5144-4336-A9DF-4305DD307097}"/>
              </a:ext>
            </a:extLst>
          </p:cNvPr>
          <p:cNvSpPr>
            <a:spLocks noGrp="1"/>
          </p:cNvSpPr>
          <p:nvPr>
            <p:ph type="sldNum" sz="quarter" idx="12"/>
          </p:nvPr>
        </p:nvSpPr>
        <p:spPr/>
        <p:txBody>
          <a:bodyPr/>
          <a:lstStyle/>
          <a:p>
            <a:fld id="{27355F34-D928-4933-AEEF-DCC3DF458A68}" type="slidenum">
              <a:rPr lang="en-GB" smtClean="0"/>
              <a:t>‹#›</a:t>
            </a:fld>
            <a:endParaRPr lang="en-GB"/>
          </a:p>
        </p:txBody>
      </p:sp>
    </p:spTree>
    <p:extLst>
      <p:ext uri="{BB962C8B-B14F-4D97-AF65-F5344CB8AC3E}">
        <p14:creationId xmlns:p14="http://schemas.microsoft.com/office/powerpoint/2010/main" val="112647920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806A5-D9DF-4F71-BA92-0E35910FA1B2}"/>
              </a:ext>
            </a:extLst>
          </p:cNvPr>
          <p:cNvSpPr>
            <a:spLocks noGrp="1"/>
          </p:cNvSpPr>
          <p:nvPr>
            <p:ph type="ctrTitle"/>
          </p:nvPr>
        </p:nvSpPr>
        <p:spPr>
          <a:xfrm>
            <a:off x="2032000" y="1496485"/>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CF1EF6BE-8805-40FC-A50D-0FF4816B0BDC}"/>
              </a:ext>
            </a:extLst>
          </p:cNvPr>
          <p:cNvSpPr>
            <a:spLocks noGrp="1"/>
          </p:cNvSpPr>
          <p:nvPr>
            <p:ph type="subTitle" idx="1"/>
          </p:nvPr>
        </p:nvSpPr>
        <p:spPr>
          <a:xfrm>
            <a:off x="2032000" y="4802717"/>
            <a:ext cx="12192000" cy="2207683"/>
          </a:xfrm>
        </p:spPr>
        <p:txBody>
          <a:bodyPr/>
          <a:lstStyle>
            <a:lvl1pPr marL="0" indent="0" algn="ctr">
              <a:buNone/>
              <a:defRPr sz="3200"/>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AC50FC4-EC65-4817-A0D5-F45A0ACF11A8}"/>
              </a:ext>
            </a:extLst>
          </p:cNvPr>
          <p:cNvSpPr>
            <a:spLocks noGrp="1"/>
          </p:cNvSpPr>
          <p:nvPr>
            <p:ph type="dt" sz="half" idx="10"/>
          </p:nvPr>
        </p:nvSpPr>
        <p:spPr/>
        <p:txBody>
          <a:bodyPr/>
          <a:lstStyle/>
          <a:p>
            <a:fld id="{BA682C57-CCDA-408C-94A8-C13BA52E3345}" type="datetimeFigureOut">
              <a:rPr lang="en-GB" smtClean="0"/>
              <a:t>03/11/2023</a:t>
            </a:fld>
            <a:endParaRPr lang="en-GB"/>
          </a:p>
        </p:txBody>
      </p:sp>
      <p:sp>
        <p:nvSpPr>
          <p:cNvPr id="5" name="Footer Placeholder 4">
            <a:extLst>
              <a:ext uri="{FF2B5EF4-FFF2-40B4-BE49-F238E27FC236}">
                <a16:creationId xmlns:a16="http://schemas.microsoft.com/office/drawing/2014/main" id="{77093D5F-AFD3-498B-8B02-614A4A9414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9251154-DFCB-41E3-A097-1A1E410DCA9A}"/>
              </a:ext>
            </a:extLst>
          </p:cNvPr>
          <p:cNvSpPr>
            <a:spLocks noGrp="1"/>
          </p:cNvSpPr>
          <p:nvPr>
            <p:ph type="sldNum" sz="quarter" idx="12"/>
          </p:nvPr>
        </p:nvSpPr>
        <p:spPr/>
        <p:txBody>
          <a:bodyPr/>
          <a:lstStyle/>
          <a:p>
            <a:fld id="{45013221-454E-4489-B2D7-6AC94B844981}" type="slidenum">
              <a:rPr lang="en-GB" smtClean="0"/>
              <a:t>‹#›</a:t>
            </a:fld>
            <a:endParaRPr lang="en-GB"/>
          </a:p>
        </p:txBody>
      </p:sp>
    </p:spTree>
    <p:extLst>
      <p:ext uri="{BB962C8B-B14F-4D97-AF65-F5344CB8AC3E}">
        <p14:creationId xmlns:p14="http://schemas.microsoft.com/office/powerpoint/2010/main" val="36822594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ECBC6627-C78A-694D-BC79-053672537CB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9034960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806A5-D9DF-4F71-BA92-0E35910FA1B2}"/>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CF1EF6BE-8805-40FC-A50D-0FF4816B0BDC}"/>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AC50FC4-EC65-4817-A0D5-F45A0ACF11A8}"/>
              </a:ext>
            </a:extLst>
          </p:cNvPr>
          <p:cNvSpPr>
            <a:spLocks noGrp="1"/>
          </p:cNvSpPr>
          <p:nvPr>
            <p:ph type="dt" sz="half" idx="10"/>
          </p:nvPr>
        </p:nvSpPr>
        <p:spPr/>
        <p:txBody>
          <a:bodyPr/>
          <a:lstStyle/>
          <a:p>
            <a:fld id="{BA682C57-CCDA-408C-94A8-C13BA52E3345}" type="datetimeFigureOut">
              <a:rPr lang="en-GB" smtClean="0"/>
              <a:t>03/11/2023</a:t>
            </a:fld>
            <a:endParaRPr lang="en-GB"/>
          </a:p>
        </p:txBody>
      </p:sp>
      <p:sp>
        <p:nvSpPr>
          <p:cNvPr id="5" name="Footer Placeholder 4">
            <a:extLst>
              <a:ext uri="{FF2B5EF4-FFF2-40B4-BE49-F238E27FC236}">
                <a16:creationId xmlns:a16="http://schemas.microsoft.com/office/drawing/2014/main" id="{77093D5F-AFD3-498B-8B02-614A4A9414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9251154-DFCB-41E3-A097-1A1E410DCA9A}"/>
              </a:ext>
            </a:extLst>
          </p:cNvPr>
          <p:cNvSpPr>
            <a:spLocks noGrp="1"/>
          </p:cNvSpPr>
          <p:nvPr>
            <p:ph type="sldNum" sz="quarter" idx="12"/>
          </p:nvPr>
        </p:nvSpPr>
        <p:spPr/>
        <p:txBody>
          <a:bodyPr/>
          <a:lstStyle/>
          <a:p>
            <a:fld id="{45013221-454E-4489-B2D7-6AC94B844981}" type="slidenum">
              <a:rPr lang="en-GB" smtClean="0"/>
              <a:t>‹#›</a:t>
            </a:fld>
            <a:endParaRPr lang="en-GB"/>
          </a:p>
        </p:txBody>
      </p:sp>
    </p:spTree>
    <p:extLst>
      <p:ext uri="{BB962C8B-B14F-4D97-AF65-F5344CB8AC3E}">
        <p14:creationId xmlns:p14="http://schemas.microsoft.com/office/powerpoint/2010/main" val="368225949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Thank You Slide">
    <p:bg>
      <p:bgPr>
        <a:solidFill>
          <a:schemeClr val="bg1"/>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18E499D5-79E9-6843-B5A7-2A3F836E8D27}"/>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9798" y="1987854"/>
            <a:ext cx="1346653" cy="1346653"/>
          </a:xfrm>
          <a:prstGeom prst="rect">
            <a:avLst/>
          </a:prstGeom>
        </p:spPr>
      </p:pic>
      <p:pic>
        <p:nvPicPr>
          <p:cNvPr id="16" name="Graphic 15">
            <a:extLst>
              <a:ext uri="{FF2B5EF4-FFF2-40B4-BE49-F238E27FC236}">
                <a16:creationId xmlns:a16="http://schemas.microsoft.com/office/drawing/2014/main" id="{11748F1A-4DED-9349-B944-BD9703B389E5}"/>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22592" y="1987854"/>
            <a:ext cx="1346653" cy="1346653"/>
          </a:xfrm>
          <a:prstGeom prst="rect">
            <a:avLst/>
          </a:prstGeom>
        </p:spPr>
      </p:pic>
      <p:pic>
        <p:nvPicPr>
          <p:cNvPr id="17" name="Graphic 16">
            <a:extLst>
              <a:ext uri="{FF2B5EF4-FFF2-40B4-BE49-F238E27FC236}">
                <a16:creationId xmlns:a16="http://schemas.microsoft.com/office/drawing/2014/main" id="{F9D47CBE-153F-3845-AB14-0F29C7E0E5BB}"/>
              </a:ext>
            </a:extLst>
          </p:cNvPr>
          <p:cNvPicPr>
            <a:picLocks noChangeAspect="1"/>
          </p:cNvPicPr>
          <p:nvPr userDrawn="1"/>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45385" y="1987854"/>
            <a:ext cx="1346653" cy="1346653"/>
          </a:xfrm>
          <a:prstGeom prst="rect">
            <a:avLst/>
          </a:prstGeom>
        </p:spPr>
      </p:pic>
      <p:pic>
        <p:nvPicPr>
          <p:cNvPr id="18" name="Graphic 17">
            <a:extLst>
              <a:ext uri="{FF2B5EF4-FFF2-40B4-BE49-F238E27FC236}">
                <a16:creationId xmlns:a16="http://schemas.microsoft.com/office/drawing/2014/main" id="{D0F05230-44A9-5F47-AC5C-01BAF9B14343}"/>
              </a:ext>
            </a:extLst>
          </p:cNvPr>
          <p:cNvPicPr>
            <a:picLocks noChangeAspect="1"/>
          </p:cNvPicPr>
          <p:nvPr userDrawn="1"/>
        </p:nvPicPr>
        <p:blipFill>
          <a:blip r:embed="rId8" cstate="email">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68179" y="1987854"/>
            <a:ext cx="1346653" cy="1346653"/>
          </a:xfrm>
          <a:prstGeom prst="rect">
            <a:avLst/>
          </a:prstGeom>
        </p:spPr>
      </p:pic>
      <p:pic>
        <p:nvPicPr>
          <p:cNvPr id="19" name="Graphic 18">
            <a:extLst>
              <a:ext uri="{FF2B5EF4-FFF2-40B4-BE49-F238E27FC236}">
                <a16:creationId xmlns:a16="http://schemas.microsoft.com/office/drawing/2014/main" id="{BE48114C-FD47-7244-A980-C74EEC3CAD6F}"/>
              </a:ext>
            </a:extLst>
          </p:cNvPr>
          <p:cNvPicPr>
            <a:picLocks noChangeAspect="1"/>
          </p:cNvPicPr>
          <p:nvPr userDrawn="1"/>
        </p:nvPicPr>
        <p:blipFill>
          <a:blip r:embed="rId10" cstate="email">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490973" y="1987854"/>
            <a:ext cx="1346653" cy="1346653"/>
          </a:xfrm>
          <a:prstGeom prst="rect">
            <a:avLst/>
          </a:prstGeom>
        </p:spPr>
      </p:pic>
      <p:pic>
        <p:nvPicPr>
          <p:cNvPr id="20" name="Graphic 19">
            <a:extLst>
              <a:ext uri="{FF2B5EF4-FFF2-40B4-BE49-F238E27FC236}">
                <a16:creationId xmlns:a16="http://schemas.microsoft.com/office/drawing/2014/main" id="{7553AE2F-27F8-E442-AC4C-5C48B07286AD}"/>
              </a:ext>
            </a:extLst>
          </p:cNvPr>
          <p:cNvPicPr>
            <a:picLocks noChangeAspect="1"/>
          </p:cNvPicPr>
          <p:nvPr userDrawn="1"/>
        </p:nvPicPr>
        <p:blipFill>
          <a:blip r:embed="rId12" cstate="email">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113767" y="1987854"/>
            <a:ext cx="1346653" cy="1346653"/>
          </a:xfrm>
          <a:prstGeom prst="rect">
            <a:avLst/>
          </a:prstGeom>
        </p:spPr>
      </p:pic>
      <p:pic>
        <p:nvPicPr>
          <p:cNvPr id="21" name="Graphic 20">
            <a:extLst>
              <a:ext uri="{FF2B5EF4-FFF2-40B4-BE49-F238E27FC236}">
                <a16:creationId xmlns:a16="http://schemas.microsoft.com/office/drawing/2014/main" id="{6D87939B-C973-BB47-99F4-5476D2CCAC32}"/>
              </a:ext>
            </a:extLst>
          </p:cNvPr>
          <p:cNvPicPr>
            <a:picLocks noChangeAspect="1"/>
          </p:cNvPicPr>
          <p:nvPr userDrawn="1"/>
        </p:nvPicPr>
        <p:blipFill>
          <a:blip r:embed="rId14" cstate="email">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736560" y="1987854"/>
            <a:ext cx="1346653" cy="1346653"/>
          </a:xfrm>
          <a:prstGeom prst="rect">
            <a:avLst/>
          </a:prstGeom>
        </p:spPr>
      </p:pic>
      <p:pic>
        <p:nvPicPr>
          <p:cNvPr id="22" name="Graphic 21">
            <a:extLst>
              <a:ext uri="{FF2B5EF4-FFF2-40B4-BE49-F238E27FC236}">
                <a16:creationId xmlns:a16="http://schemas.microsoft.com/office/drawing/2014/main" id="{EBA3CBEA-5BA7-C748-8F25-0022CA4EB5DF}"/>
              </a:ext>
            </a:extLst>
          </p:cNvPr>
          <p:cNvPicPr>
            <a:picLocks noChangeAspect="1"/>
          </p:cNvPicPr>
          <p:nvPr userDrawn="1"/>
        </p:nvPicPr>
        <p:blipFill>
          <a:blip r:embed="rId16" cstate="email">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359354" y="1987854"/>
            <a:ext cx="1346653" cy="1346653"/>
          </a:xfrm>
          <a:prstGeom prst="rect">
            <a:avLst/>
          </a:prstGeom>
        </p:spPr>
      </p:pic>
      <p:pic>
        <p:nvPicPr>
          <p:cNvPr id="23" name="Graphic 22">
            <a:extLst>
              <a:ext uri="{FF2B5EF4-FFF2-40B4-BE49-F238E27FC236}">
                <a16:creationId xmlns:a16="http://schemas.microsoft.com/office/drawing/2014/main" id="{6EB822D8-5294-0946-9F16-5D3D968F304A}"/>
              </a:ext>
            </a:extLst>
          </p:cNvPr>
          <p:cNvPicPr>
            <a:picLocks noChangeAspect="1"/>
          </p:cNvPicPr>
          <p:nvPr userDrawn="1"/>
        </p:nvPicPr>
        <p:blipFill>
          <a:blip r:embed="rId18" cstate="email">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982146" y="1987854"/>
            <a:ext cx="1346653" cy="1346653"/>
          </a:xfrm>
          <a:prstGeom prst="rect">
            <a:avLst/>
          </a:prstGeom>
        </p:spPr>
      </p:pic>
      <p:sp>
        <p:nvSpPr>
          <p:cNvPr id="24" name="Rectangle 23">
            <a:extLst>
              <a:ext uri="{FF2B5EF4-FFF2-40B4-BE49-F238E27FC236}">
                <a16:creationId xmlns:a16="http://schemas.microsoft.com/office/drawing/2014/main" id="{31A95CF3-126E-1A4D-BB4B-D0ACB3058268}"/>
              </a:ext>
            </a:extLst>
          </p:cNvPr>
          <p:cNvSpPr/>
          <p:nvPr userDrawn="1"/>
        </p:nvSpPr>
        <p:spPr>
          <a:xfrm>
            <a:off x="1247718" y="3334507"/>
            <a:ext cx="728798"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Awards</a:t>
            </a:r>
          </a:p>
        </p:txBody>
      </p:sp>
      <p:sp>
        <p:nvSpPr>
          <p:cNvPr id="25" name="Rectangle 24">
            <a:extLst>
              <a:ext uri="{FF2B5EF4-FFF2-40B4-BE49-F238E27FC236}">
                <a16:creationId xmlns:a16="http://schemas.microsoft.com/office/drawing/2014/main" id="{E4D195FA-1659-4B45-82B7-D3860D5DDD1B}"/>
              </a:ext>
            </a:extLst>
          </p:cNvPr>
          <p:cNvSpPr/>
          <p:nvPr userDrawn="1"/>
        </p:nvSpPr>
        <p:spPr>
          <a:xfrm>
            <a:off x="2908124" y="3334507"/>
            <a:ext cx="76933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Building</a:t>
            </a:r>
          </a:p>
        </p:txBody>
      </p:sp>
      <p:sp>
        <p:nvSpPr>
          <p:cNvPr id="26" name="Rectangle 25">
            <a:extLst>
              <a:ext uri="{FF2B5EF4-FFF2-40B4-BE49-F238E27FC236}">
                <a16:creationId xmlns:a16="http://schemas.microsoft.com/office/drawing/2014/main" id="{D5C26754-B69A-094C-8D27-655A8BDF8B48}"/>
              </a:ext>
            </a:extLst>
          </p:cNvPr>
          <p:cNvSpPr/>
          <p:nvPr userDrawn="1"/>
        </p:nvSpPr>
        <p:spPr>
          <a:xfrm>
            <a:off x="4403626" y="3334507"/>
            <a:ext cx="1030176"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Businesses</a:t>
            </a:r>
          </a:p>
        </p:txBody>
      </p:sp>
      <p:sp>
        <p:nvSpPr>
          <p:cNvPr id="27" name="Rectangle 26">
            <a:extLst>
              <a:ext uri="{FF2B5EF4-FFF2-40B4-BE49-F238E27FC236}">
                <a16:creationId xmlns:a16="http://schemas.microsoft.com/office/drawing/2014/main" id="{3B84A32E-E3CA-3B4F-8A5E-4E585AEF0C40}"/>
              </a:ext>
            </a:extLst>
          </p:cNvPr>
          <p:cNvSpPr/>
          <p:nvPr userDrawn="1"/>
        </p:nvSpPr>
        <p:spPr>
          <a:xfrm>
            <a:off x="6191189" y="3334507"/>
            <a:ext cx="694378"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Capital</a:t>
            </a:r>
          </a:p>
        </p:txBody>
      </p:sp>
      <p:sp>
        <p:nvSpPr>
          <p:cNvPr id="28" name="Rectangle 27">
            <a:extLst>
              <a:ext uri="{FF2B5EF4-FFF2-40B4-BE49-F238E27FC236}">
                <a16:creationId xmlns:a16="http://schemas.microsoft.com/office/drawing/2014/main" id="{4F7F335E-D9CE-0740-9EE4-4DF7F411D9FB}"/>
              </a:ext>
            </a:extLst>
          </p:cNvPr>
          <p:cNvSpPr/>
          <p:nvPr userDrawn="1"/>
        </p:nvSpPr>
        <p:spPr>
          <a:xfrm>
            <a:off x="7494668" y="3334507"/>
            <a:ext cx="136297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Carbon Capture</a:t>
            </a:r>
          </a:p>
        </p:txBody>
      </p:sp>
      <p:sp>
        <p:nvSpPr>
          <p:cNvPr id="29" name="Rectangle 28">
            <a:extLst>
              <a:ext uri="{FF2B5EF4-FFF2-40B4-BE49-F238E27FC236}">
                <a16:creationId xmlns:a16="http://schemas.microsoft.com/office/drawing/2014/main" id="{60BC1B30-BB22-764F-B2BD-6669079F9BE9}"/>
              </a:ext>
            </a:extLst>
          </p:cNvPr>
          <p:cNvSpPr/>
          <p:nvPr userDrawn="1"/>
        </p:nvSpPr>
        <p:spPr>
          <a:xfrm>
            <a:off x="9530458" y="3334507"/>
            <a:ext cx="53697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a:t>
            </a:r>
          </a:p>
        </p:txBody>
      </p:sp>
      <p:sp>
        <p:nvSpPr>
          <p:cNvPr id="30" name="Rectangle 29">
            <a:extLst>
              <a:ext uri="{FF2B5EF4-FFF2-40B4-BE49-F238E27FC236}">
                <a16:creationId xmlns:a16="http://schemas.microsoft.com/office/drawing/2014/main" id="{3B598EF4-2780-0C4F-94A2-72882F1EDB0C}"/>
              </a:ext>
            </a:extLst>
          </p:cNvPr>
          <p:cNvSpPr/>
          <p:nvPr userDrawn="1"/>
        </p:nvSpPr>
        <p:spPr>
          <a:xfrm>
            <a:off x="10727271" y="3334507"/>
            <a:ext cx="138246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Decarbonisation</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1" name="Rectangle 30">
            <a:extLst>
              <a:ext uri="{FF2B5EF4-FFF2-40B4-BE49-F238E27FC236}">
                <a16:creationId xmlns:a16="http://schemas.microsoft.com/office/drawing/2014/main" id="{EA4DA36E-6239-454F-901A-F6BD99045130}"/>
              </a:ext>
            </a:extLst>
          </p:cNvPr>
          <p:cNvSpPr/>
          <p:nvPr userDrawn="1"/>
        </p:nvSpPr>
        <p:spPr>
          <a:xfrm>
            <a:off x="1253271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Developing</a:t>
            </a:r>
          </a:p>
        </p:txBody>
      </p:sp>
      <p:sp>
        <p:nvSpPr>
          <p:cNvPr id="32" name="Rectangle 31">
            <a:extLst>
              <a:ext uri="{FF2B5EF4-FFF2-40B4-BE49-F238E27FC236}">
                <a16:creationId xmlns:a16="http://schemas.microsoft.com/office/drawing/2014/main" id="{290A5070-4089-C843-AF62-3C753F589BBC}"/>
              </a:ext>
            </a:extLst>
          </p:cNvPr>
          <p:cNvSpPr/>
          <p:nvPr userDrawn="1"/>
        </p:nvSpPr>
        <p:spPr>
          <a:xfrm>
            <a:off x="1415013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Distribution</a:t>
            </a:r>
          </a:p>
        </p:txBody>
      </p:sp>
      <p:pic>
        <p:nvPicPr>
          <p:cNvPr id="33" name="Graphic 32">
            <a:extLst>
              <a:ext uri="{FF2B5EF4-FFF2-40B4-BE49-F238E27FC236}">
                <a16:creationId xmlns:a16="http://schemas.microsoft.com/office/drawing/2014/main" id="{6C267450-743F-464A-9242-17607152821F}"/>
              </a:ext>
            </a:extLst>
          </p:cNvPr>
          <p:cNvPicPr>
            <a:picLocks noChangeAspect="1"/>
          </p:cNvPicPr>
          <p:nvPr userDrawn="1"/>
        </p:nvPicPr>
        <p:blipFill>
          <a:blip r:embed="rId20" cstate="email">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999798" y="4114877"/>
            <a:ext cx="1346653" cy="1346653"/>
          </a:xfrm>
          <a:prstGeom prst="rect">
            <a:avLst/>
          </a:prstGeom>
        </p:spPr>
      </p:pic>
      <p:pic>
        <p:nvPicPr>
          <p:cNvPr id="34" name="Graphic 33">
            <a:extLst>
              <a:ext uri="{FF2B5EF4-FFF2-40B4-BE49-F238E27FC236}">
                <a16:creationId xmlns:a16="http://schemas.microsoft.com/office/drawing/2014/main" id="{34B8CD4D-0ACF-EB47-91E3-90F986D16EB5}"/>
              </a:ext>
            </a:extLst>
          </p:cNvPr>
          <p:cNvPicPr>
            <a:picLocks noChangeAspect="1"/>
          </p:cNvPicPr>
          <p:nvPr userDrawn="1"/>
        </p:nvPicPr>
        <p:blipFill>
          <a:blip r:embed="rId22" cstate="email">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22592" y="4113489"/>
            <a:ext cx="1346653" cy="1346653"/>
          </a:xfrm>
          <a:prstGeom prst="rect">
            <a:avLst/>
          </a:prstGeom>
        </p:spPr>
      </p:pic>
      <p:pic>
        <p:nvPicPr>
          <p:cNvPr id="35" name="Graphic 34">
            <a:extLst>
              <a:ext uri="{FF2B5EF4-FFF2-40B4-BE49-F238E27FC236}">
                <a16:creationId xmlns:a16="http://schemas.microsoft.com/office/drawing/2014/main" id="{8D8D8ABE-89AB-4946-B599-E8628A603CE6}"/>
              </a:ext>
            </a:extLst>
          </p:cNvPr>
          <p:cNvPicPr>
            <a:picLocks noChangeAspect="1"/>
          </p:cNvPicPr>
          <p:nvPr userDrawn="1"/>
        </p:nvPicPr>
        <p:blipFill>
          <a:blip r:embed="rId24" cstate="email">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45385" y="4113489"/>
            <a:ext cx="1346653" cy="1346653"/>
          </a:xfrm>
          <a:prstGeom prst="rect">
            <a:avLst/>
          </a:prstGeom>
        </p:spPr>
      </p:pic>
      <p:pic>
        <p:nvPicPr>
          <p:cNvPr id="36" name="Graphic 35">
            <a:extLst>
              <a:ext uri="{FF2B5EF4-FFF2-40B4-BE49-F238E27FC236}">
                <a16:creationId xmlns:a16="http://schemas.microsoft.com/office/drawing/2014/main" id="{8A0EECC4-96B2-4A43-B4B0-4638FE0F9914}"/>
              </a:ext>
            </a:extLst>
          </p:cNvPr>
          <p:cNvPicPr>
            <a:picLocks noChangeAspect="1"/>
          </p:cNvPicPr>
          <p:nvPr userDrawn="1"/>
        </p:nvPicPr>
        <p:blipFill>
          <a:blip r:embed="rId26" cstate="email">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868179" y="4113489"/>
            <a:ext cx="1346653" cy="1346653"/>
          </a:xfrm>
          <a:prstGeom prst="rect">
            <a:avLst/>
          </a:prstGeom>
        </p:spPr>
      </p:pic>
      <p:pic>
        <p:nvPicPr>
          <p:cNvPr id="37" name="Graphic 36">
            <a:extLst>
              <a:ext uri="{FF2B5EF4-FFF2-40B4-BE49-F238E27FC236}">
                <a16:creationId xmlns:a16="http://schemas.microsoft.com/office/drawing/2014/main" id="{FFEC0FD1-23AD-BC48-B8CA-E48A37BCA97F}"/>
              </a:ext>
            </a:extLst>
          </p:cNvPr>
          <p:cNvPicPr>
            <a:picLocks noChangeAspect="1"/>
          </p:cNvPicPr>
          <p:nvPr userDrawn="1"/>
        </p:nvPicPr>
        <p:blipFill>
          <a:blip r:embed="rId28" cstate="email">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490973" y="4113489"/>
            <a:ext cx="1346653" cy="1346653"/>
          </a:xfrm>
          <a:prstGeom prst="rect">
            <a:avLst/>
          </a:prstGeom>
        </p:spPr>
      </p:pic>
      <p:pic>
        <p:nvPicPr>
          <p:cNvPr id="38" name="Graphic 37">
            <a:extLst>
              <a:ext uri="{FF2B5EF4-FFF2-40B4-BE49-F238E27FC236}">
                <a16:creationId xmlns:a16="http://schemas.microsoft.com/office/drawing/2014/main" id="{A516DEBE-677F-C942-9BE5-F75E78A4C167}"/>
              </a:ext>
            </a:extLst>
          </p:cNvPr>
          <p:cNvPicPr>
            <a:picLocks noChangeAspect="1"/>
          </p:cNvPicPr>
          <p:nvPr userDrawn="1"/>
        </p:nvPicPr>
        <p:blipFill>
          <a:blip r:embed="rId30" cstate="email">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9113767" y="4113489"/>
            <a:ext cx="1346653" cy="1346653"/>
          </a:xfrm>
          <a:prstGeom prst="rect">
            <a:avLst/>
          </a:prstGeom>
        </p:spPr>
      </p:pic>
      <p:pic>
        <p:nvPicPr>
          <p:cNvPr id="39" name="Graphic 38">
            <a:extLst>
              <a:ext uri="{FF2B5EF4-FFF2-40B4-BE49-F238E27FC236}">
                <a16:creationId xmlns:a16="http://schemas.microsoft.com/office/drawing/2014/main" id="{D34821FE-3CDE-8E4A-BB99-4DEAC47B45F7}"/>
              </a:ext>
            </a:extLst>
          </p:cNvPr>
          <p:cNvPicPr>
            <a:picLocks noChangeAspect="1"/>
          </p:cNvPicPr>
          <p:nvPr userDrawn="1"/>
        </p:nvPicPr>
        <p:blipFill>
          <a:blip r:embed="rId32" cstate="email">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736560" y="4113489"/>
            <a:ext cx="1346653" cy="1346653"/>
          </a:xfrm>
          <a:prstGeom prst="rect">
            <a:avLst/>
          </a:prstGeom>
        </p:spPr>
      </p:pic>
      <p:pic>
        <p:nvPicPr>
          <p:cNvPr id="40" name="Graphic 39">
            <a:extLst>
              <a:ext uri="{FF2B5EF4-FFF2-40B4-BE49-F238E27FC236}">
                <a16:creationId xmlns:a16="http://schemas.microsoft.com/office/drawing/2014/main" id="{BBE28487-19C5-514E-A2BC-6E8D91AEC957}"/>
              </a:ext>
            </a:extLst>
          </p:cNvPr>
          <p:cNvPicPr>
            <a:picLocks noChangeAspect="1"/>
          </p:cNvPicPr>
          <p:nvPr userDrawn="1"/>
        </p:nvPicPr>
        <p:blipFill>
          <a:blip r:embed="rId34" cstate="email">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359354" y="4113489"/>
            <a:ext cx="1346653" cy="1346653"/>
          </a:xfrm>
          <a:prstGeom prst="rect">
            <a:avLst/>
          </a:prstGeom>
        </p:spPr>
      </p:pic>
      <p:pic>
        <p:nvPicPr>
          <p:cNvPr id="41" name="Graphic 40">
            <a:extLst>
              <a:ext uri="{FF2B5EF4-FFF2-40B4-BE49-F238E27FC236}">
                <a16:creationId xmlns:a16="http://schemas.microsoft.com/office/drawing/2014/main" id="{3175564E-610B-454B-B5C0-DDCD8F823EE6}"/>
              </a:ext>
            </a:extLst>
          </p:cNvPr>
          <p:cNvPicPr>
            <a:picLocks noChangeAspect="1"/>
          </p:cNvPicPr>
          <p:nvPr userDrawn="1"/>
        </p:nvPicPr>
        <p:blipFill>
          <a:blip r:embed="rId36" cstate="email">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982146" y="4113489"/>
            <a:ext cx="1346653" cy="1346653"/>
          </a:xfrm>
          <a:prstGeom prst="rect">
            <a:avLst/>
          </a:prstGeom>
        </p:spPr>
      </p:pic>
      <p:sp>
        <p:nvSpPr>
          <p:cNvPr id="42" name="Rectangle 41">
            <a:extLst>
              <a:ext uri="{FF2B5EF4-FFF2-40B4-BE49-F238E27FC236}">
                <a16:creationId xmlns:a16="http://schemas.microsoft.com/office/drawing/2014/main" id="{7F013C50-EE00-9849-9F81-9F5FAF18BDCE}"/>
              </a:ext>
            </a:extLst>
          </p:cNvPr>
          <p:cNvSpPr/>
          <p:nvPr userDrawn="1"/>
        </p:nvSpPr>
        <p:spPr>
          <a:xfrm>
            <a:off x="1199718" y="5460142"/>
            <a:ext cx="824800"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Dividend</a:t>
            </a:r>
          </a:p>
        </p:txBody>
      </p:sp>
      <p:sp>
        <p:nvSpPr>
          <p:cNvPr id="43" name="Rectangle 42">
            <a:extLst>
              <a:ext uri="{FF2B5EF4-FFF2-40B4-BE49-F238E27FC236}">
                <a16:creationId xmlns:a16="http://schemas.microsoft.com/office/drawing/2014/main" id="{512B0134-7454-FF4C-882B-34F4A6A0C922}"/>
              </a:ext>
            </a:extLst>
          </p:cNvPr>
          <p:cNvSpPr/>
          <p:nvPr userDrawn="1"/>
        </p:nvSpPr>
        <p:spPr>
          <a:xfrm>
            <a:off x="2824924"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Document</a:t>
            </a:r>
          </a:p>
        </p:txBody>
      </p:sp>
      <p:sp>
        <p:nvSpPr>
          <p:cNvPr id="44" name="Rectangle 43">
            <a:extLst>
              <a:ext uri="{FF2B5EF4-FFF2-40B4-BE49-F238E27FC236}">
                <a16:creationId xmlns:a16="http://schemas.microsoft.com/office/drawing/2014/main" id="{D72AF644-D086-FB4F-A789-312FAAE0A442}"/>
              </a:ext>
            </a:extLst>
          </p:cNvPr>
          <p:cNvSpPr/>
          <p:nvPr userDrawn="1"/>
        </p:nvSpPr>
        <p:spPr>
          <a:xfrm>
            <a:off x="4459841"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Download</a:t>
            </a:r>
          </a:p>
        </p:txBody>
      </p:sp>
      <p:sp>
        <p:nvSpPr>
          <p:cNvPr id="45" name="Rectangle 44">
            <a:extLst>
              <a:ext uri="{FF2B5EF4-FFF2-40B4-BE49-F238E27FC236}">
                <a16:creationId xmlns:a16="http://schemas.microsoft.com/office/drawing/2014/main" id="{FAD33285-42B1-3E43-9283-92D9F0CB15EE}"/>
              </a:ext>
            </a:extLst>
          </p:cNvPr>
          <p:cNvSpPr/>
          <p:nvPr userDrawn="1"/>
        </p:nvSpPr>
        <p:spPr>
          <a:xfrm>
            <a:off x="6079506"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Education</a:t>
            </a:r>
          </a:p>
        </p:txBody>
      </p:sp>
      <p:sp>
        <p:nvSpPr>
          <p:cNvPr id="46" name="Rectangle 45">
            <a:extLst>
              <a:ext uri="{FF2B5EF4-FFF2-40B4-BE49-F238E27FC236}">
                <a16:creationId xmlns:a16="http://schemas.microsoft.com/office/drawing/2014/main" id="{1963E8FA-1C9B-484C-A46C-AE58C4DD5D17}"/>
              </a:ext>
            </a:extLst>
          </p:cNvPr>
          <p:cNvSpPr/>
          <p:nvPr userDrawn="1"/>
        </p:nvSpPr>
        <p:spPr>
          <a:xfrm>
            <a:off x="7732303" y="5460142"/>
            <a:ext cx="88770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Efficiency</a:t>
            </a:r>
          </a:p>
        </p:txBody>
      </p:sp>
      <p:sp>
        <p:nvSpPr>
          <p:cNvPr id="47" name="Rectangle 46">
            <a:extLst>
              <a:ext uri="{FF2B5EF4-FFF2-40B4-BE49-F238E27FC236}">
                <a16:creationId xmlns:a16="http://schemas.microsoft.com/office/drawing/2014/main" id="{7C6949C3-3771-C842-9F13-D1D124A5B931}"/>
              </a:ext>
            </a:extLst>
          </p:cNvPr>
          <p:cNvSpPr/>
          <p:nvPr userDrawn="1"/>
        </p:nvSpPr>
        <p:spPr>
          <a:xfrm>
            <a:off x="9502726" y="5460142"/>
            <a:ext cx="59244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Email</a:t>
            </a:r>
          </a:p>
        </p:txBody>
      </p:sp>
      <p:sp>
        <p:nvSpPr>
          <p:cNvPr id="48" name="Rectangle 47">
            <a:extLst>
              <a:ext uri="{FF2B5EF4-FFF2-40B4-BE49-F238E27FC236}">
                <a16:creationId xmlns:a16="http://schemas.microsoft.com/office/drawing/2014/main" id="{E76496BA-5574-624E-86B1-D5083365557F}"/>
              </a:ext>
            </a:extLst>
          </p:cNvPr>
          <p:cNvSpPr/>
          <p:nvPr userDrawn="1"/>
        </p:nvSpPr>
        <p:spPr>
          <a:xfrm>
            <a:off x="10736267" y="5460142"/>
            <a:ext cx="136447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Energy Portfolio</a:t>
            </a:r>
          </a:p>
        </p:txBody>
      </p:sp>
      <p:sp>
        <p:nvSpPr>
          <p:cNvPr id="49" name="Rectangle 48">
            <a:extLst>
              <a:ext uri="{FF2B5EF4-FFF2-40B4-BE49-F238E27FC236}">
                <a16:creationId xmlns:a16="http://schemas.microsoft.com/office/drawing/2014/main" id="{ABDF2DAA-37BB-B543-9B61-8868AAAD8477}"/>
              </a:ext>
            </a:extLst>
          </p:cNvPr>
          <p:cNvSpPr/>
          <p:nvPr userDrawn="1"/>
        </p:nvSpPr>
        <p:spPr>
          <a:xfrm>
            <a:off x="12570189"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Enterprise</a:t>
            </a:r>
          </a:p>
        </p:txBody>
      </p:sp>
      <p:sp>
        <p:nvSpPr>
          <p:cNvPr id="50" name="Rectangle 49">
            <a:extLst>
              <a:ext uri="{FF2B5EF4-FFF2-40B4-BE49-F238E27FC236}">
                <a16:creationId xmlns:a16="http://schemas.microsoft.com/office/drawing/2014/main" id="{B01AA07C-AD00-BF4D-BBDA-8857FAC347D2}"/>
              </a:ext>
            </a:extLst>
          </p:cNvPr>
          <p:cNvSpPr/>
          <p:nvPr userDrawn="1"/>
        </p:nvSpPr>
        <p:spPr>
          <a:xfrm>
            <a:off x="14099162" y="5460142"/>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Environment</a:t>
            </a:r>
          </a:p>
        </p:txBody>
      </p:sp>
      <p:pic>
        <p:nvPicPr>
          <p:cNvPr id="51" name="Graphic 50">
            <a:extLst>
              <a:ext uri="{FF2B5EF4-FFF2-40B4-BE49-F238E27FC236}">
                <a16:creationId xmlns:a16="http://schemas.microsoft.com/office/drawing/2014/main" id="{57573634-8A09-DD4F-98EF-1CB84DBCAEBF}"/>
              </a:ext>
            </a:extLst>
          </p:cNvPr>
          <p:cNvPicPr>
            <a:picLocks noChangeAspect="1"/>
          </p:cNvPicPr>
          <p:nvPr userDrawn="1"/>
        </p:nvPicPr>
        <p:blipFill>
          <a:blip r:embed="rId38" cstate="email">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999798" y="6239125"/>
            <a:ext cx="1346653" cy="1346653"/>
          </a:xfrm>
          <a:prstGeom prst="rect">
            <a:avLst/>
          </a:prstGeom>
        </p:spPr>
      </p:pic>
      <p:pic>
        <p:nvPicPr>
          <p:cNvPr id="52" name="Graphic 51">
            <a:extLst>
              <a:ext uri="{FF2B5EF4-FFF2-40B4-BE49-F238E27FC236}">
                <a16:creationId xmlns:a16="http://schemas.microsoft.com/office/drawing/2014/main" id="{7F05FB7C-E6B2-0643-9006-A252C737E40E}"/>
              </a:ext>
            </a:extLst>
          </p:cNvPr>
          <p:cNvPicPr>
            <a:picLocks noChangeAspect="1"/>
          </p:cNvPicPr>
          <p:nvPr userDrawn="1"/>
        </p:nvPicPr>
        <p:blipFill>
          <a:blip r:embed="rId40" cstate="email">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22592" y="6239125"/>
            <a:ext cx="1346653" cy="1346653"/>
          </a:xfrm>
          <a:prstGeom prst="rect">
            <a:avLst/>
          </a:prstGeom>
        </p:spPr>
      </p:pic>
      <p:pic>
        <p:nvPicPr>
          <p:cNvPr id="53" name="Graphic 52">
            <a:extLst>
              <a:ext uri="{FF2B5EF4-FFF2-40B4-BE49-F238E27FC236}">
                <a16:creationId xmlns:a16="http://schemas.microsoft.com/office/drawing/2014/main" id="{11C487B8-756F-A34E-8740-0462D4448AFA}"/>
              </a:ext>
            </a:extLst>
          </p:cNvPr>
          <p:cNvPicPr>
            <a:picLocks noChangeAspect="1"/>
          </p:cNvPicPr>
          <p:nvPr userDrawn="1"/>
        </p:nvPicPr>
        <p:blipFill>
          <a:blip r:embed="rId42" cstate="email">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45385" y="6239125"/>
            <a:ext cx="1346653" cy="1346653"/>
          </a:xfrm>
          <a:prstGeom prst="rect">
            <a:avLst/>
          </a:prstGeom>
        </p:spPr>
      </p:pic>
      <p:pic>
        <p:nvPicPr>
          <p:cNvPr id="54" name="Graphic 53">
            <a:extLst>
              <a:ext uri="{FF2B5EF4-FFF2-40B4-BE49-F238E27FC236}">
                <a16:creationId xmlns:a16="http://schemas.microsoft.com/office/drawing/2014/main" id="{38EA8DF4-07E4-9C49-8DA0-6366DBD88B0B}"/>
              </a:ext>
            </a:extLst>
          </p:cNvPr>
          <p:cNvPicPr>
            <a:picLocks noChangeAspect="1"/>
          </p:cNvPicPr>
          <p:nvPr userDrawn="1"/>
        </p:nvPicPr>
        <p:blipFill>
          <a:blip r:embed="rId44" cstate="email">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868179" y="6239125"/>
            <a:ext cx="1346653" cy="1346653"/>
          </a:xfrm>
          <a:prstGeom prst="rect">
            <a:avLst/>
          </a:prstGeom>
        </p:spPr>
      </p:pic>
      <p:pic>
        <p:nvPicPr>
          <p:cNvPr id="55" name="Graphic 54">
            <a:extLst>
              <a:ext uri="{FF2B5EF4-FFF2-40B4-BE49-F238E27FC236}">
                <a16:creationId xmlns:a16="http://schemas.microsoft.com/office/drawing/2014/main" id="{9E1142F9-6121-5144-951F-33B18E568A4A}"/>
              </a:ext>
            </a:extLst>
          </p:cNvPr>
          <p:cNvPicPr>
            <a:picLocks noChangeAspect="1"/>
          </p:cNvPicPr>
          <p:nvPr userDrawn="1"/>
        </p:nvPicPr>
        <p:blipFill>
          <a:blip r:embed="rId46" cstate="email">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490973" y="6239125"/>
            <a:ext cx="1346653" cy="1346653"/>
          </a:xfrm>
          <a:prstGeom prst="rect">
            <a:avLst/>
          </a:prstGeom>
        </p:spPr>
      </p:pic>
      <p:pic>
        <p:nvPicPr>
          <p:cNvPr id="56" name="Graphic 55">
            <a:extLst>
              <a:ext uri="{FF2B5EF4-FFF2-40B4-BE49-F238E27FC236}">
                <a16:creationId xmlns:a16="http://schemas.microsoft.com/office/drawing/2014/main" id="{E1E392BB-C81F-4A4A-B5EC-DA7A706B5471}"/>
              </a:ext>
            </a:extLst>
          </p:cNvPr>
          <p:cNvPicPr>
            <a:picLocks noChangeAspect="1"/>
          </p:cNvPicPr>
          <p:nvPr userDrawn="1"/>
        </p:nvPicPr>
        <p:blipFill>
          <a:blip r:embed="rId48" cstate="email">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9113767" y="6239125"/>
            <a:ext cx="1346653" cy="1346653"/>
          </a:xfrm>
          <a:prstGeom prst="rect">
            <a:avLst/>
          </a:prstGeom>
        </p:spPr>
      </p:pic>
      <p:pic>
        <p:nvPicPr>
          <p:cNvPr id="57" name="Graphic 56">
            <a:extLst>
              <a:ext uri="{FF2B5EF4-FFF2-40B4-BE49-F238E27FC236}">
                <a16:creationId xmlns:a16="http://schemas.microsoft.com/office/drawing/2014/main" id="{672BEFD7-5BBF-3947-9E75-B3E7B011A057}"/>
              </a:ext>
            </a:extLst>
          </p:cNvPr>
          <p:cNvPicPr>
            <a:picLocks noChangeAspect="1"/>
          </p:cNvPicPr>
          <p:nvPr userDrawn="1"/>
        </p:nvPicPr>
        <p:blipFill>
          <a:blip r:embed="rId50" cstate="email">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736560" y="6239125"/>
            <a:ext cx="1346653" cy="1346653"/>
          </a:xfrm>
          <a:prstGeom prst="rect">
            <a:avLst/>
          </a:prstGeom>
        </p:spPr>
      </p:pic>
      <p:pic>
        <p:nvPicPr>
          <p:cNvPr id="58" name="Graphic 57">
            <a:extLst>
              <a:ext uri="{FF2B5EF4-FFF2-40B4-BE49-F238E27FC236}">
                <a16:creationId xmlns:a16="http://schemas.microsoft.com/office/drawing/2014/main" id="{8A61AD63-3EB0-9B4F-9CF2-0B0D59D251FF}"/>
              </a:ext>
            </a:extLst>
          </p:cNvPr>
          <p:cNvPicPr>
            <a:picLocks noChangeAspect="1"/>
          </p:cNvPicPr>
          <p:nvPr userDrawn="1"/>
        </p:nvPicPr>
        <p:blipFill>
          <a:blip r:embed="rId52" cstate="email">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359354" y="6239125"/>
            <a:ext cx="1346653" cy="1346653"/>
          </a:xfrm>
          <a:prstGeom prst="rect">
            <a:avLst/>
          </a:prstGeom>
        </p:spPr>
      </p:pic>
      <p:pic>
        <p:nvPicPr>
          <p:cNvPr id="59" name="Graphic 58">
            <a:extLst>
              <a:ext uri="{FF2B5EF4-FFF2-40B4-BE49-F238E27FC236}">
                <a16:creationId xmlns:a16="http://schemas.microsoft.com/office/drawing/2014/main" id="{66B5B06A-9117-EC47-B116-EACC2FD6C3DC}"/>
              </a:ext>
            </a:extLst>
          </p:cNvPr>
          <p:cNvPicPr>
            <a:picLocks noChangeAspect="1"/>
          </p:cNvPicPr>
          <p:nvPr userDrawn="1"/>
        </p:nvPicPr>
        <p:blipFill>
          <a:blip r:embed="rId54" cstate="email">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982146" y="6239125"/>
            <a:ext cx="1346653" cy="1346653"/>
          </a:xfrm>
          <a:prstGeom prst="rect">
            <a:avLst/>
          </a:prstGeom>
        </p:spPr>
      </p:pic>
      <p:sp>
        <p:nvSpPr>
          <p:cNvPr id="60" name="Rectangle 59">
            <a:extLst>
              <a:ext uri="{FF2B5EF4-FFF2-40B4-BE49-F238E27FC236}">
                <a16:creationId xmlns:a16="http://schemas.microsoft.com/office/drawing/2014/main" id="{961DB8DA-2EC2-E747-84AE-49FB5203DA53}"/>
              </a:ext>
            </a:extLst>
          </p:cNvPr>
          <p:cNvSpPr/>
          <p:nvPr userDrawn="1"/>
        </p:nvSpPr>
        <p:spPr>
          <a:xfrm>
            <a:off x="1371362" y="7585778"/>
            <a:ext cx="481509"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EVs</a:t>
            </a:r>
          </a:p>
        </p:txBody>
      </p:sp>
      <p:sp>
        <p:nvSpPr>
          <p:cNvPr id="61" name="Rectangle 60">
            <a:extLst>
              <a:ext uri="{FF2B5EF4-FFF2-40B4-BE49-F238E27FC236}">
                <a16:creationId xmlns:a16="http://schemas.microsoft.com/office/drawing/2014/main" id="{49C7F73B-D4DC-7742-8469-7CAE238EF6AB}"/>
              </a:ext>
            </a:extLst>
          </p:cNvPr>
          <p:cNvSpPr/>
          <p:nvPr userDrawn="1"/>
        </p:nvSpPr>
        <p:spPr>
          <a:xfrm>
            <a:off x="2800939" y="7585778"/>
            <a:ext cx="98370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Excellence</a:t>
            </a:r>
          </a:p>
        </p:txBody>
      </p:sp>
      <p:sp>
        <p:nvSpPr>
          <p:cNvPr id="62" name="Rectangle 61">
            <a:extLst>
              <a:ext uri="{FF2B5EF4-FFF2-40B4-BE49-F238E27FC236}">
                <a16:creationId xmlns:a16="http://schemas.microsoft.com/office/drawing/2014/main" id="{A3462737-AC88-C54E-AD9B-9B7288D3BF11}"/>
              </a:ext>
            </a:extLst>
          </p:cNvPr>
          <p:cNvSpPr/>
          <p:nvPr userDrawn="1"/>
        </p:nvSpPr>
        <p:spPr>
          <a:xfrm>
            <a:off x="4465090" y="7585778"/>
            <a:ext cx="90724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Fired</a:t>
            </a:r>
          </a:p>
        </p:txBody>
      </p:sp>
      <p:sp>
        <p:nvSpPr>
          <p:cNvPr id="63" name="Rectangle 62">
            <a:extLst>
              <a:ext uri="{FF2B5EF4-FFF2-40B4-BE49-F238E27FC236}">
                <a16:creationId xmlns:a16="http://schemas.microsoft.com/office/drawing/2014/main" id="{9E8D1D48-1515-D547-AA95-3AFA4F20946B}"/>
              </a:ext>
            </a:extLst>
          </p:cNvPr>
          <p:cNvSpPr/>
          <p:nvPr userDrawn="1"/>
        </p:nvSpPr>
        <p:spPr>
          <a:xfrm>
            <a:off x="5982067" y="7585778"/>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Storage</a:t>
            </a:r>
          </a:p>
        </p:txBody>
      </p:sp>
      <p:sp>
        <p:nvSpPr>
          <p:cNvPr id="64" name="Rectangle 63">
            <a:extLst>
              <a:ext uri="{FF2B5EF4-FFF2-40B4-BE49-F238E27FC236}">
                <a16:creationId xmlns:a16="http://schemas.microsoft.com/office/drawing/2014/main" id="{76BAEE8C-DA1B-804B-899E-A882403EFB8F}"/>
              </a:ext>
            </a:extLst>
          </p:cNvPr>
          <p:cNvSpPr/>
          <p:nvPr userDrawn="1"/>
        </p:nvSpPr>
        <p:spPr>
          <a:xfrm>
            <a:off x="7857446"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Graph</a:t>
            </a:r>
          </a:p>
        </p:txBody>
      </p:sp>
      <p:sp>
        <p:nvSpPr>
          <p:cNvPr id="65" name="Rectangle 64">
            <a:extLst>
              <a:ext uri="{FF2B5EF4-FFF2-40B4-BE49-F238E27FC236}">
                <a16:creationId xmlns:a16="http://schemas.microsoft.com/office/drawing/2014/main" id="{D4EFCC7A-B9A9-D24E-941A-7A250F7C15BF}"/>
              </a:ext>
            </a:extLst>
          </p:cNvPr>
          <p:cNvSpPr/>
          <p:nvPr userDrawn="1"/>
        </p:nvSpPr>
        <p:spPr>
          <a:xfrm>
            <a:off x="9480240"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Green</a:t>
            </a:r>
          </a:p>
        </p:txBody>
      </p:sp>
      <p:sp>
        <p:nvSpPr>
          <p:cNvPr id="66" name="Rectangle 65">
            <a:extLst>
              <a:ext uri="{FF2B5EF4-FFF2-40B4-BE49-F238E27FC236}">
                <a16:creationId xmlns:a16="http://schemas.microsoft.com/office/drawing/2014/main" id="{CA43F8C5-4B7B-E24C-825D-4633E57F00C7}"/>
              </a:ext>
            </a:extLst>
          </p:cNvPr>
          <p:cNvSpPr/>
          <p:nvPr userDrawn="1"/>
        </p:nvSpPr>
        <p:spPr>
          <a:xfrm>
            <a:off x="10834456" y="7585778"/>
            <a:ext cx="116809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Ground Solar</a:t>
            </a:r>
          </a:p>
        </p:txBody>
      </p:sp>
      <p:sp>
        <p:nvSpPr>
          <p:cNvPr id="67" name="Rectangle 66">
            <a:extLst>
              <a:ext uri="{FF2B5EF4-FFF2-40B4-BE49-F238E27FC236}">
                <a16:creationId xmlns:a16="http://schemas.microsoft.com/office/drawing/2014/main" id="{3A850B5E-2A4D-1A49-B92F-BFDFC0BD10AB}"/>
              </a:ext>
            </a:extLst>
          </p:cNvPr>
          <p:cNvSpPr/>
          <p:nvPr userDrawn="1"/>
        </p:nvSpPr>
        <p:spPr>
          <a:xfrm>
            <a:off x="12509476" y="7585778"/>
            <a:ext cx="105715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Households</a:t>
            </a:r>
          </a:p>
        </p:txBody>
      </p:sp>
      <p:sp>
        <p:nvSpPr>
          <p:cNvPr id="68" name="Rectangle 67">
            <a:extLst>
              <a:ext uri="{FF2B5EF4-FFF2-40B4-BE49-F238E27FC236}">
                <a16:creationId xmlns:a16="http://schemas.microsoft.com/office/drawing/2014/main" id="{FF320DCF-545C-C64D-9B6F-6473ADDE1E4F}"/>
              </a:ext>
            </a:extLst>
          </p:cNvPr>
          <p:cNvSpPr/>
          <p:nvPr userDrawn="1"/>
        </p:nvSpPr>
        <p:spPr>
          <a:xfrm>
            <a:off x="14345760" y="7585778"/>
            <a:ext cx="619425"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Hydro</a:t>
            </a:r>
          </a:p>
        </p:txBody>
      </p:sp>
      <p:sp>
        <p:nvSpPr>
          <p:cNvPr id="69" name="Title 1">
            <a:extLst>
              <a:ext uri="{FF2B5EF4-FFF2-40B4-BE49-F238E27FC236}">
                <a16:creationId xmlns:a16="http://schemas.microsoft.com/office/drawing/2014/main" id="{7B4E394F-FC9D-A84F-8B30-9C4080F08923}"/>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70" name="Text Placeholder 7">
            <a:extLst>
              <a:ext uri="{FF2B5EF4-FFF2-40B4-BE49-F238E27FC236}">
                <a16:creationId xmlns:a16="http://schemas.microsoft.com/office/drawing/2014/main" id="{94DA6C4D-811D-F14D-AAAA-78A109DE0EA4}"/>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1</a:t>
            </a:r>
            <a:endParaRPr lang="en-GB"/>
          </a:p>
        </p:txBody>
      </p:sp>
      <p:grpSp>
        <p:nvGrpSpPr>
          <p:cNvPr id="71" name="Group 70">
            <a:extLst>
              <a:ext uri="{FF2B5EF4-FFF2-40B4-BE49-F238E27FC236}">
                <a16:creationId xmlns:a16="http://schemas.microsoft.com/office/drawing/2014/main" id="{80C4291F-7D13-F44E-9B8D-8FB72276580D}"/>
              </a:ext>
            </a:extLst>
          </p:cNvPr>
          <p:cNvGrpSpPr/>
          <p:nvPr userDrawn="1"/>
        </p:nvGrpSpPr>
        <p:grpSpPr>
          <a:xfrm>
            <a:off x="1104904" y="838200"/>
            <a:ext cx="68580" cy="794681"/>
            <a:chOff x="1117600" y="762000"/>
            <a:chExt cx="76200" cy="914400"/>
          </a:xfrm>
        </p:grpSpPr>
        <p:cxnSp>
          <p:nvCxnSpPr>
            <p:cNvPr id="72" name="Straight Connector 71">
              <a:extLst>
                <a:ext uri="{FF2B5EF4-FFF2-40B4-BE49-F238E27FC236}">
                  <a16:creationId xmlns:a16="http://schemas.microsoft.com/office/drawing/2014/main" id="{417EB5D6-D906-D64E-9DEB-3FB8A202A986}"/>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9E13E30-E8BB-8445-AC4D-56ACA73B5EF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74" name="Footer Placeholder 4">
            <a:extLst>
              <a:ext uri="{FF2B5EF4-FFF2-40B4-BE49-F238E27FC236}">
                <a16:creationId xmlns:a16="http://schemas.microsoft.com/office/drawing/2014/main" id="{3B1685CA-AD4F-884C-BADC-45EC875B78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77" name="Slide Number Placeholder 5">
            <a:extLst>
              <a:ext uri="{FF2B5EF4-FFF2-40B4-BE49-F238E27FC236}">
                <a16:creationId xmlns:a16="http://schemas.microsoft.com/office/drawing/2014/main" id="{3F9F5D63-A68E-0645-B3EA-A58233566D74}"/>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5190200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Thank You Slide">
    <p:bg>
      <p:bgPr>
        <a:solidFill>
          <a:schemeClr val="bg1"/>
        </a:solidFill>
        <a:effectLst/>
      </p:bgPr>
    </p:bg>
    <p:spTree>
      <p:nvGrpSpPr>
        <p:cNvPr id="1" name=""/>
        <p:cNvGrpSpPr/>
        <p:nvPr/>
      </p:nvGrpSpPr>
      <p:grpSpPr>
        <a:xfrm>
          <a:off x="0" y="0"/>
          <a:ext cx="0" cy="0"/>
          <a:chOff x="0" y="0"/>
          <a:chExt cx="0" cy="0"/>
        </a:xfrm>
      </p:grpSpPr>
      <p:pic>
        <p:nvPicPr>
          <p:cNvPr id="74" name="Graphic 73">
            <a:extLst>
              <a:ext uri="{FF2B5EF4-FFF2-40B4-BE49-F238E27FC236}">
                <a16:creationId xmlns:a16="http://schemas.microsoft.com/office/drawing/2014/main" id="{17EC7EFA-BA04-1247-BC44-484E5F484C1C}"/>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7954" y="2063205"/>
            <a:ext cx="1325332" cy="1325332"/>
          </a:xfrm>
          <a:prstGeom prst="rect">
            <a:avLst/>
          </a:prstGeom>
        </p:spPr>
      </p:pic>
      <p:pic>
        <p:nvPicPr>
          <p:cNvPr id="75" name="Graphic 74">
            <a:extLst>
              <a:ext uri="{FF2B5EF4-FFF2-40B4-BE49-F238E27FC236}">
                <a16:creationId xmlns:a16="http://schemas.microsoft.com/office/drawing/2014/main" id="{F646432A-6A2E-C44B-B50B-ED789F5FEC97}"/>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5054" y="2063205"/>
            <a:ext cx="1325332" cy="1325332"/>
          </a:xfrm>
          <a:prstGeom prst="rect">
            <a:avLst/>
          </a:prstGeom>
        </p:spPr>
      </p:pic>
      <p:pic>
        <p:nvPicPr>
          <p:cNvPr id="76" name="Graphic 75">
            <a:extLst>
              <a:ext uri="{FF2B5EF4-FFF2-40B4-BE49-F238E27FC236}">
                <a16:creationId xmlns:a16="http://schemas.microsoft.com/office/drawing/2014/main" id="{141923AA-37F2-0040-BA05-5DB0530D56B4}"/>
              </a:ext>
            </a:extLst>
          </p:cNvPr>
          <p:cNvPicPr>
            <a:picLocks noChangeAspect="1"/>
          </p:cNvPicPr>
          <p:nvPr userDrawn="1"/>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02155" y="2063205"/>
            <a:ext cx="1325332" cy="1325332"/>
          </a:xfrm>
          <a:prstGeom prst="rect">
            <a:avLst/>
          </a:prstGeom>
        </p:spPr>
      </p:pic>
      <p:pic>
        <p:nvPicPr>
          <p:cNvPr id="77" name="Graphic 76">
            <a:extLst>
              <a:ext uri="{FF2B5EF4-FFF2-40B4-BE49-F238E27FC236}">
                <a16:creationId xmlns:a16="http://schemas.microsoft.com/office/drawing/2014/main" id="{FF45B77B-4CCB-D349-9B14-E1B9F790D08F}"/>
              </a:ext>
            </a:extLst>
          </p:cNvPr>
          <p:cNvPicPr>
            <a:picLocks noChangeAspect="1"/>
          </p:cNvPicPr>
          <p:nvPr userDrawn="1"/>
        </p:nvPicPr>
        <p:blipFill>
          <a:blip r:embed="rId8" cstate="email">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799255" y="2063205"/>
            <a:ext cx="1325332" cy="1325332"/>
          </a:xfrm>
          <a:prstGeom prst="rect">
            <a:avLst/>
          </a:prstGeom>
        </p:spPr>
      </p:pic>
      <p:pic>
        <p:nvPicPr>
          <p:cNvPr id="78" name="Graphic 77">
            <a:extLst>
              <a:ext uri="{FF2B5EF4-FFF2-40B4-BE49-F238E27FC236}">
                <a16:creationId xmlns:a16="http://schemas.microsoft.com/office/drawing/2014/main" id="{9E6CC129-78AB-B24D-A3BA-2688AEDBC654}"/>
              </a:ext>
            </a:extLst>
          </p:cNvPr>
          <p:cNvPicPr>
            <a:picLocks noChangeAspect="1"/>
          </p:cNvPicPr>
          <p:nvPr userDrawn="1"/>
        </p:nvPicPr>
        <p:blipFill>
          <a:blip r:embed="rId10" cstate="email">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96356" y="2063205"/>
            <a:ext cx="1325332" cy="1325332"/>
          </a:xfrm>
          <a:prstGeom prst="rect">
            <a:avLst/>
          </a:prstGeom>
        </p:spPr>
      </p:pic>
      <p:pic>
        <p:nvPicPr>
          <p:cNvPr id="79" name="Graphic 78">
            <a:extLst>
              <a:ext uri="{FF2B5EF4-FFF2-40B4-BE49-F238E27FC236}">
                <a16:creationId xmlns:a16="http://schemas.microsoft.com/office/drawing/2014/main" id="{64FFB7D1-07D7-854A-AE86-555196B37008}"/>
              </a:ext>
            </a:extLst>
          </p:cNvPr>
          <p:cNvPicPr>
            <a:picLocks noChangeAspect="1"/>
          </p:cNvPicPr>
          <p:nvPr userDrawn="1"/>
        </p:nvPicPr>
        <p:blipFill>
          <a:blip r:embed="rId12" cstate="email">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993456" y="2063205"/>
            <a:ext cx="1325332" cy="1325332"/>
          </a:xfrm>
          <a:prstGeom prst="rect">
            <a:avLst/>
          </a:prstGeom>
        </p:spPr>
      </p:pic>
      <p:pic>
        <p:nvPicPr>
          <p:cNvPr id="80" name="Graphic 79">
            <a:extLst>
              <a:ext uri="{FF2B5EF4-FFF2-40B4-BE49-F238E27FC236}">
                <a16:creationId xmlns:a16="http://schemas.microsoft.com/office/drawing/2014/main" id="{D8A6BA21-26EC-504A-9F85-512C2C3E59C9}"/>
              </a:ext>
            </a:extLst>
          </p:cNvPr>
          <p:cNvPicPr>
            <a:picLocks noChangeAspect="1"/>
          </p:cNvPicPr>
          <p:nvPr userDrawn="1"/>
        </p:nvPicPr>
        <p:blipFill>
          <a:blip r:embed="rId14" cstate="email">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590556" y="2063205"/>
            <a:ext cx="1325332" cy="1325332"/>
          </a:xfrm>
          <a:prstGeom prst="rect">
            <a:avLst/>
          </a:prstGeom>
        </p:spPr>
      </p:pic>
      <p:pic>
        <p:nvPicPr>
          <p:cNvPr id="81" name="Graphic 80">
            <a:extLst>
              <a:ext uri="{FF2B5EF4-FFF2-40B4-BE49-F238E27FC236}">
                <a16:creationId xmlns:a16="http://schemas.microsoft.com/office/drawing/2014/main" id="{575B1C83-7463-D342-AA10-4821F89D456E}"/>
              </a:ext>
            </a:extLst>
          </p:cNvPr>
          <p:cNvPicPr>
            <a:picLocks noChangeAspect="1"/>
          </p:cNvPicPr>
          <p:nvPr userDrawn="1"/>
        </p:nvPicPr>
        <p:blipFill>
          <a:blip r:embed="rId16" cstate="email">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187657" y="2063205"/>
            <a:ext cx="1325332" cy="1325332"/>
          </a:xfrm>
          <a:prstGeom prst="rect">
            <a:avLst/>
          </a:prstGeom>
        </p:spPr>
      </p:pic>
      <p:pic>
        <p:nvPicPr>
          <p:cNvPr id="82" name="Graphic 81">
            <a:extLst>
              <a:ext uri="{FF2B5EF4-FFF2-40B4-BE49-F238E27FC236}">
                <a16:creationId xmlns:a16="http://schemas.microsoft.com/office/drawing/2014/main" id="{48FBA43A-73AC-AE42-B7D9-8EFBD6805C63}"/>
              </a:ext>
            </a:extLst>
          </p:cNvPr>
          <p:cNvPicPr>
            <a:picLocks noChangeAspect="1"/>
          </p:cNvPicPr>
          <p:nvPr userDrawn="1"/>
        </p:nvPicPr>
        <p:blipFill>
          <a:blip r:embed="rId18" cstate="email">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784755" y="2063205"/>
            <a:ext cx="1325332" cy="1325332"/>
          </a:xfrm>
          <a:prstGeom prst="rect">
            <a:avLst/>
          </a:prstGeom>
        </p:spPr>
      </p:pic>
      <p:sp>
        <p:nvSpPr>
          <p:cNvPr id="83" name="Rectangle 82">
            <a:extLst>
              <a:ext uri="{FF2B5EF4-FFF2-40B4-BE49-F238E27FC236}">
                <a16:creationId xmlns:a16="http://schemas.microsoft.com/office/drawing/2014/main" id="{3A70F6E6-583C-4B4C-9F15-DC7145DF3722}"/>
              </a:ext>
            </a:extLst>
          </p:cNvPr>
          <p:cNvSpPr/>
          <p:nvPr userDrawn="1"/>
        </p:nvSpPr>
        <p:spPr>
          <a:xfrm>
            <a:off x="1168563" y="3388537"/>
            <a:ext cx="884032"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Hydrogen</a:t>
            </a:r>
          </a:p>
        </p:txBody>
      </p:sp>
      <p:sp>
        <p:nvSpPr>
          <p:cNvPr id="84" name="Rectangle 83">
            <a:extLst>
              <a:ext uri="{FF2B5EF4-FFF2-40B4-BE49-F238E27FC236}">
                <a16:creationId xmlns:a16="http://schemas.microsoft.com/office/drawing/2014/main" id="{C965003F-22F1-AB4F-9F3D-573AD0E8D427}"/>
              </a:ext>
            </a:extLst>
          </p:cNvPr>
          <p:cNvSpPr/>
          <p:nvPr userDrawn="1"/>
        </p:nvSpPr>
        <p:spPr>
          <a:xfrm>
            <a:off x="2436827" y="3388537"/>
            <a:ext cx="165564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Inclusion &amp; Diversity</a:t>
            </a:r>
          </a:p>
        </p:txBody>
      </p:sp>
      <p:sp>
        <p:nvSpPr>
          <p:cNvPr id="85" name="Rectangle 84">
            <a:extLst>
              <a:ext uri="{FF2B5EF4-FFF2-40B4-BE49-F238E27FC236}">
                <a16:creationId xmlns:a16="http://schemas.microsoft.com/office/drawing/2014/main" id="{D7BEDD02-36F2-AC44-A48A-17814F522EA1}"/>
              </a:ext>
            </a:extLst>
          </p:cNvPr>
          <p:cNvSpPr/>
          <p:nvPr userDrawn="1"/>
        </p:nvSpPr>
        <p:spPr>
          <a:xfrm>
            <a:off x="4377071" y="3388537"/>
            <a:ext cx="97550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Investment</a:t>
            </a:r>
          </a:p>
        </p:txBody>
      </p:sp>
      <p:sp>
        <p:nvSpPr>
          <p:cNvPr id="86" name="Rectangle 85">
            <a:extLst>
              <a:ext uri="{FF2B5EF4-FFF2-40B4-BE49-F238E27FC236}">
                <a16:creationId xmlns:a16="http://schemas.microsoft.com/office/drawing/2014/main" id="{B6AC835C-1260-2C4A-869B-5B02A9DD07A1}"/>
              </a:ext>
            </a:extLst>
          </p:cNvPr>
          <p:cNvSpPr/>
          <p:nvPr userDrawn="1"/>
        </p:nvSpPr>
        <p:spPr>
          <a:xfrm>
            <a:off x="6131166" y="3388537"/>
            <a:ext cx="65535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Mobile</a:t>
            </a:r>
          </a:p>
        </p:txBody>
      </p:sp>
      <p:sp>
        <p:nvSpPr>
          <p:cNvPr id="87" name="Rectangle 86">
            <a:extLst>
              <a:ext uri="{FF2B5EF4-FFF2-40B4-BE49-F238E27FC236}">
                <a16:creationId xmlns:a16="http://schemas.microsoft.com/office/drawing/2014/main" id="{A6CF901B-DF6D-7A40-AA6A-3F6B14D76856}"/>
              </a:ext>
            </a:extLst>
          </p:cNvPr>
          <p:cNvSpPr/>
          <p:nvPr userDrawn="1"/>
        </p:nvSpPr>
        <p:spPr>
          <a:xfrm>
            <a:off x="7665558" y="3388537"/>
            <a:ext cx="81026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Net Zero</a:t>
            </a:r>
          </a:p>
        </p:txBody>
      </p:sp>
      <p:sp>
        <p:nvSpPr>
          <p:cNvPr id="88" name="Rectangle 87">
            <a:extLst>
              <a:ext uri="{FF2B5EF4-FFF2-40B4-BE49-F238E27FC236}">
                <a16:creationId xmlns:a16="http://schemas.microsoft.com/office/drawing/2014/main" id="{C6A933D4-D399-CD46-BA67-7B8FB4094A0D}"/>
              </a:ext>
            </a:extLst>
          </p:cNvPr>
          <p:cNvSpPr/>
          <p:nvPr userDrawn="1"/>
        </p:nvSpPr>
        <p:spPr>
          <a:xfrm>
            <a:off x="9056106" y="3388537"/>
            <a:ext cx="122336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Offshore Wind</a:t>
            </a:r>
          </a:p>
        </p:txBody>
      </p:sp>
      <p:sp>
        <p:nvSpPr>
          <p:cNvPr id="89" name="Rectangle 88">
            <a:extLst>
              <a:ext uri="{FF2B5EF4-FFF2-40B4-BE49-F238E27FC236}">
                <a16:creationId xmlns:a16="http://schemas.microsoft.com/office/drawing/2014/main" id="{2E368FF2-48D3-6F44-9B42-DC8D343ECCEE}"/>
              </a:ext>
            </a:extLst>
          </p:cNvPr>
          <p:cNvSpPr/>
          <p:nvPr userDrawn="1"/>
        </p:nvSpPr>
        <p:spPr>
          <a:xfrm>
            <a:off x="10650020" y="3388537"/>
            <a:ext cx="122336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Onshore Wind</a:t>
            </a:r>
          </a:p>
        </p:txBody>
      </p:sp>
      <p:sp>
        <p:nvSpPr>
          <p:cNvPr id="90" name="Rectangle 89">
            <a:extLst>
              <a:ext uri="{FF2B5EF4-FFF2-40B4-BE49-F238E27FC236}">
                <a16:creationId xmlns:a16="http://schemas.microsoft.com/office/drawing/2014/main" id="{85B7EEFA-EA7A-A64C-B119-AA47C6AFAE7A}"/>
              </a:ext>
            </a:extLst>
          </p:cNvPr>
          <p:cNvSpPr/>
          <p:nvPr userDrawn="1"/>
        </p:nvSpPr>
        <p:spPr>
          <a:xfrm>
            <a:off x="12308108" y="3388537"/>
            <a:ext cx="109500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Partnerships</a:t>
            </a:r>
          </a:p>
        </p:txBody>
      </p:sp>
      <p:sp>
        <p:nvSpPr>
          <p:cNvPr id="91" name="Rectangle 90">
            <a:extLst>
              <a:ext uri="{FF2B5EF4-FFF2-40B4-BE49-F238E27FC236}">
                <a16:creationId xmlns:a16="http://schemas.microsoft.com/office/drawing/2014/main" id="{A155FA6B-275F-4D4F-A1D9-E7553499E598}"/>
              </a:ext>
            </a:extLst>
          </p:cNvPr>
          <p:cNvSpPr/>
          <p:nvPr userDrawn="1"/>
        </p:nvSpPr>
        <p:spPr>
          <a:xfrm>
            <a:off x="14105731" y="3388537"/>
            <a:ext cx="68338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People</a:t>
            </a:r>
          </a:p>
        </p:txBody>
      </p:sp>
      <p:pic>
        <p:nvPicPr>
          <p:cNvPr id="92" name="Graphic 91">
            <a:extLst>
              <a:ext uri="{FF2B5EF4-FFF2-40B4-BE49-F238E27FC236}">
                <a16:creationId xmlns:a16="http://schemas.microsoft.com/office/drawing/2014/main" id="{FC69B870-F495-584C-A9F1-239DD2589788}"/>
              </a:ext>
            </a:extLst>
          </p:cNvPr>
          <p:cNvPicPr>
            <a:picLocks noChangeAspect="1"/>
          </p:cNvPicPr>
          <p:nvPr userDrawn="1"/>
        </p:nvPicPr>
        <p:blipFill>
          <a:blip r:embed="rId20" cstate="email">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007954" y="4156551"/>
            <a:ext cx="1325332" cy="1325332"/>
          </a:xfrm>
          <a:prstGeom prst="rect">
            <a:avLst/>
          </a:prstGeom>
        </p:spPr>
      </p:pic>
      <p:pic>
        <p:nvPicPr>
          <p:cNvPr id="93" name="Graphic 92">
            <a:extLst>
              <a:ext uri="{FF2B5EF4-FFF2-40B4-BE49-F238E27FC236}">
                <a16:creationId xmlns:a16="http://schemas.microsoft.com/office/drawing/2014/main" id="{2FB7091E-10CA-224C-B8BC-0DBB3115D9A9}"/>
              </a:ext>
            </a:extLst>
          </p:cNvPr>
          <p:cNvPicPr>
            <a:picLocks noChangeAspect="1"/>
          </p:cNvPicPr>
          <p:nvPr userDrawn="1"/>
        </p:nvPicPr>
        <p:blipFill>
          <a:blip r:embed="rId22" cstate="email">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05054" y="4155185"/>
            <a:ext cx="1325332" cy="1325332"/>
          </a:xfrm>
          <a:prstGeom prst="rect">
            <a:avLst/>
          </a:prstGeom>
        </p:spPr>
      </p:pic>
      <p:pic>
        <p:nvPicPr>
          <p:cNvPr id="94" name="Graphic 93">
            <a:extLst>
              <a:ext uri="{FF2B5EF4-FFF2-40B4-BE49-F238E27FC236}">
                <a16:creationId xmlns:a16="http://schemas.microsoft.com/office/drawing/2014/main" id="{030CD25D-D049-5C41-A86F-9C965BE11815}"/>
              </a:ext>
            </a:extLst>
          </p:cNvPr>
          <p:cNvPicPr>
            <a:picLocks noChangeAspect="1"/>
          </p:cNvPicPr>
          <p:nvPr userDrawn="1"/>
        </p:nvPicPr>
        <p:blipFill>
          <a:blip r:embed="rId24" cstate="email">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02155" y="4155185"/>
            <a:ext cx="1325332" cy="1325332"/>
          </a:xfrm>
          <a:prstGeom prst="rect">
            <a:avLst/>
          </a:prstGeom>
        </p:spPr>
      </p:pic>
      <p:pic>
        <p:nvPicPr>
          <p:cNvPr id="95" name="Graphic 94">
            <a:extLst>
              <a:ext uri="{FF2B5EF4-FFF2-40B4-BE49-F238E27FC236}">
                <a16:creationId xmlns:a16="http://schemas.microsoft.com/office/drawing/2014/main" id="{599F7522-880A-2346-8705-57D12676A2E2}"/>
              </a:ext>
            </a:extLst>
          </p:cNvPr>
          <p:cNvPicPr>
            <a:picLocks noChangeAspect="1"/>
          </p:cNvPicPr>
          <p:nvPr userDrawn="1"/>
        </p:nvPicPr>
        <p:blipFill>
          <a:blip r:embed="rId26" cstate="email">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799255" y="4155185"/>
            <a:ext cx="1325332" cy="1325332"/>
          </a:xfrm>
          <a:prstGeom prst="rect">
            <a:avLst/>
          </a:prstGeom>
        </p:spPr>
      </p:pic>
      <p:pic>
        <p:nvPicPr>
          <p:cNvPr id="96" name="Graphic 95">
            <a:extLst>
              <a:ext uri="{FF2B5EF4-FFF2-40B4-BE49-F238E27FC236}">
                <a16:creationId xmlns:a16="http://schemas.microsoft.com/office/drawing/2014/main" id="{EC3C3D36-E522-5D46-A501-19D13B3A220E}"/>
              </a:ext>
            </a:extLst>
          </p:cNvPr>
          <p:cNvPicPr>
            <a:picLocks noChangeAspect="1"/>
          </p:cNvPicPr>
          <p:nvPr userDrawn="1"/>
        </p:nvPicPr>
        <p:blipFill>
          <a:blip r:embed="rId28" cstate="email">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396356" y="4155185"/>
            <a:ext cx="1325332" cy="1325332"/>
          </a:xfrm>
          <a:prstGeom prst="rect">
            <a:avLst/>
          </a:prstGeom>
        </p:spPr>
      </p:pic>
      <p:pic>
        <p:nvPicPr>
          <p:cNvPr id="97" name="Graphic 96">
            <a:extLst>
              <a:ext uri="{FF2B5EF4-FFF2-40B4-BE49-F238E27FC236}">
                <a16:creationId xmlns:a16="http://schemas.microsoft.com/office/drawing/2014/main" id="{A34B8D87-F92A-6747-8174-95DB994177E7}"/>
              </a:ext>
            </a:extLst>
          </p:cNvPr>
          <p:cNvPicPr>
            <a:picLocks noChangeAspect="1"/>
          </p:cNvPicPr>
          <p:nvPr userDrawn="1"/>
        </p:nvPicPr>
        <p:blipFill>
          <a:blip r:embed="rId30" cstate="email">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8993456" y="4155185"/>
            <a:ext cx="1325332" cy="1325332"/>
          </a:xfrm>
          <a:prstGeom prst="rect">
            <a:avLst/>
          </a:prstGeom>
        </p:spPr>
      </p:pic>
      <p:pic>
        <p:nvPicPr>
          <p:cNvPr id="98" name="Graphic 97">
            <a:extLst>
              <a:ext uri="{FF2B5EF4-FFF2-40B4-BE49-F238E27FC236}">
                <a16:creationId xmlns:a16="http://schemas.microsoft.com/office/drawing/2014/main" id="{83AAD909-F668-EE40-93BB-F63C512BD8F2}"/>
              </a:ext>
            </a:extLst>
          </p:cNvPr>
          <p:cNvPicPr>
            <a:picLocks noChangeAspect="1"/>
          </p:cNvPicPr>
          <p:nvPr userDrawn="1"/>
        </p:nvPicPr>
        <p:blipFill>
          <a:blip r:embed="rId32" cstate="email">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590556" y="4155185"/>
            <a:ext cx="1325332" cy="1325332"/>
          </a:xfrm>
          <a:prstGeom prst="rect">
            <a:avLst/>
          </a:prstGeom>
        </p:spPr>
      </p:pic>
      <p:pic>
        <p:nvPicPr>
          <p:cNvPr id="99" name="Graphic 98">
            <a:extLst>
              <a:ext uri="{FF2B5EF4-FFF2-40B4-BE49-F238E27FC236}">
                <a16:creationId xmlns:a16="http://schemas.microsoft.com/office/drawing/2014/main" id="{299217F3-6186-3448-AE37-F7F1D8CB7E08}"/>
              </a:ext>
            </a:extLst>
          </p:cNvPr>
          <p:cNvPicPr>
            <a:picLocks noChangeAspect="1"/>
          </p:cNvPicPr>
          <p:nvPr userDrawn="1"/>
        </p:nvPicPr>
        <p:blipFill>
          <a:blip r:embed="rId34" cstate="email">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187657" y="4155185"/>
            <a:ext cx="1325332" cy="1325332"/>
          </a:xfrm>
          <a:prstGeom prst="rect">
            <a:avLst/>
          </a:prstGeom>
        </p:spPr>
      </p:pic>
      <p:pic>
        <p:nvPicPr>
          <p:cNvPr id="100" name="Graphic 99">
            <a:extLst>
              <a:ext uri="{FF2B5EF4-FFF2-40B4-BE49-F238E27FC236}">
                <a16:creationId xmlns:a16="http://schemas.microsoft.com/office/drawing/2014/main" id="{823C1B4A-F7B7-F44D-B346-93446C42384D}"/>
              </a:ext>
            </a:extLst>
          </p:cNvPr>
          <p:cNvPicPr>
            <a:picLocks noChangeAspect="1"/>
          </p:cNvPicPr>
          <p:nvPr userDrawn="1"/>
        </p:nvPicPr>
        <p:blipFill>
          <a:blip r:embed="rId36" cstate="email">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784755" y="4155185"/>
            <a:ext cx="1325332" cy="1325332"/>
          </a:xfrm>
          <a:prstGeom prst="rect">
            <a:avLst/>
          </a:prstGeom>
        </p:spPr>
      </p:pic>
      <p:sp>
        <p:nvSpPr>
          <p:cNvPr id="101" name="Rectangle 100">
            <a:extLst>
              <a:ext uri="{FF2B5EF4-FFF2-40B4-BE49-F238E27FC236}">
                <a16:creationId xmlns:a16="http://schemas.microsoft.com/office/drawing/2014/main" id="{DA65AC85-DF34-C047-BC85-D3FC937B0C9D}"/>
              </a:ext>
            </a:extLst>
          </p:cNvPr>
          <p:cNvSpPr/>
          <p:nvPr userDrawn="1"/>
        </p:nvSpPr>
        <p:spPr>
          <a:xfrm>
            <a:off x="1287332" y="5480517"/>
            <a:ext cx="646501"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Phone</a:t>
            </a:r>
          </a:p>
        </p:txBody>
      </p:sp>
      <p:sp>
        <p:nvSpPr>
          <p:cNvPr id="102" name="Rectangle 101">
            <a:extLst>
              <a:ext uri="{FF2B5EF4-FFF2-40B4-BE49-F238E27FC236}">
                <a16:creationId xmlns:a16="http://schemas.microsoft.com/office/drawing/2014/main" id="{3E5E9608-49E8-DB40-A718-8BDAF822EF9D}"/>
              </a:ext>
            </a:extLst>
          </p:cNvPr>
          <p:cNvSpPr/>
          <p:nvPr userDrawn="1"/>
        </p:nvSpPr>
        <p:spPr>
          <a:xfrm>
            <a:off x="2790168" y="5480517"/>
            <a:ext cx="948949"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Roof Solar</a:t>
            </a:r>
          </a:p>
        </p:txBody>
      </p:sp>
      <p:sp>
        <p:nvSpPr>
          <p:cNvPr id="103" name="Rectangle 102">
            <a:extLst>
              <a:ext uri="{FF2B5EF4-FFF2-40B4-BE49-F238E27FC236}">
                <a16:creationId xmlns:a16="http://schemas.microsoft.com/office/drawing/2014/main" id="{97730A0A-DC59-FC43-AB6D-860BD0DDB187}"/>
              </a:ext>
            </a:extLst>
          </p:cNvPr>
          <p:cNvSpPr/>
          <p:nvPr userDrawn="1"/>
        </p:nvSpPr>
        <p:spPr>
          <a:xfrm>
            <a:off x="4545998" y="5480517"/>
            <a:ext cx="63764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Safety</a:t>
            </a:r>
          </a:p>
        </p:txBody>
      </p:sp>
      <p:sp>
        <p:nvSpPr>
          <p:cNvPr id="104" name="Rectangle 103">
            <a:extLst>
              <a:ext uri="{FF2B5EF4-FFF2-40B4-BE49-F238E27FC236}">
                <a16:creationId xmlns:a16="http://schemas.microsoft.com/office/drawing/2014/main" id="{A0B859AB-6842-3546-9D20-D4FC08B1D8F6}"/>
              </a:ext>
            </a:extLst>
          </p:cNvPr>
          <p:cNvSpPr/>
          <p:nvPr userDrawn="1"/>
        </p:nvSpPr>
        <p:spPr>
          <a:xfrm>
            <a:off x="5943060" y="5480517"/>
            <a:ext cx="10315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Scholarship</a:t>
            </a:r>
          </a:p>
        </p:txBody>
      </p:sp>
      <p:sp>
        <p:nvSpPr>
          <p:cNvPr id="105" name="Rectangle 104">
            <a:extLst>
              <a:ext uri="{FF2B5EF4-FFF2-40B4-BE49-F238E27FC236}">
                <a16:creationId xmlns:a16="http://schemas.microsoft.com/office/drawing/2014/main" id="{906D906A-E157-DF46-8D6D-4F66D8D092E5}"/>
              </a:ext>
            </a:extLst>
          </p:cNvPr>
          <p:cNvSpPr/>
          <p:nvPr userDrawn="1"/>
        </p:nvSpPr>
        <p:spPr>
          <a:xfrm>
            <a:off x="7710555" y="5480517"/>
            <a:ext cx="7202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Service</a:t>
            </a:r>
          </a:p>
        </p:txBody>
      </p:sp>
      <p:sp>
        <p:nvSpPr>
          <p:cNvPr id="106" name="Rectangle 105">
            <a:extLst>
              <a:ext uri="{FF2B5EF4-FFF2-40B4-BE49-F238E27FC236}">
                <a16:creationId xmlns:a16="http://schemas.microsoft.com/office/drawing/2014/main" id="{5AB17047-8A98-1F4B-996B-DBCE8D54FE63}"/>
              </a:ext>
            </a:extLst>
          </p:cNvPr>
          <p:cNvSpPr/>
          <p:nvPr userDrawn="1"/>
        </p:nvSpPr>
        <p:spPr>
          <a:xfrm>
            <a:off x="9321671" y="5480517"/>
            <a:ext cx="69223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Storms</a:t>
            </a:r>
          </a:p>
        </p:txBody>
      </p:sp>
      <p:sp>
        <p:nvSpPr>
          <p:cNvPr id="107" name="Rectangle 106">
            <a:extLst>
              <a:ext uri="{FF2B5EF4-FFF2-40B4-BE49-F238E27FC236}">
                <a16:creationId xmlns:a16="http://schemas.microsoft.com/office/drawing/2014/main" id="{425D1060-CBF1-5940-883F-65E721939BC4}"/>
              </a:ext>
            </a:extLst>
          </p:cNvPr>
          <p:cNvSpPr/>
          <p:nvPr userDrawn="1"/>
        </p:nvSpPr>
        <p:spPr>
          <a:xfrm>
            <a:off x="10745917" y="5480517"/>
            <a:ext cx="103156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Substations</a:t>
            </a:r>
          </a:p>
        </p:txBody>
      </p:sp>
      <p:sp>
        <p:nvSpPr>
          <p:cNvPr id="108" name="Rectangle 107">
            <a:extLst>
              <a:ext uri="{FF2B5EF4-FFF2-40B4-BE49-F238E27FC236}">
                <a16:creationId xmlns:a16="http://schemas.microsoft.com/office/drawing/2014/main" id="{9D772A3B-7735-0D42-BF4E-63C3B3D4A03E}"/>
              </a:ext>
            </a:extLst>
          </p:cNvPr>
          <p:cNvSpPr/>
          <p:nvPr userDrawn="1"/>
        </p:nvSpPr>
        <p:spPr>
          <a:xfrm>
            <a:off x="12284503"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Supply Chain</a:t>
            </a:r>
          </a:p>
        </p:txBody>
      </p:sp>
      <p:sp>
        <p:nvSpPr>
          <p:cNvPr id="109" name="Rectangle 108">
            <a:extLst>
              <a:ext uri="{FF2B5EF4-FFF2-40B4-BE49-F238E27FC236}">
                <a16:creationId xmlns:a16="http://schemas.microsoft.com/office/drawing/2014/main" id="{76326106-6159-1B40-B8B7-69F6DF653B64}"/>
              </a:ext>
            </a:extLst>
          </p:cNvPr>
          <p:cNvSpPr/>
          <p:nvPr userDrawn="1"/>
        </p:nvSpPr>
        <p:spPr>
          <a:xfrm>
            <a:off x="13876314"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Sustainability</a:t>
            </a:r>
          </a:p>
        </p:txBody>
      </p:sp>
      <p:pic>
        <p:nvPicPr>
          <p:cNvPr id="110" name="Graphic 109">
            <a:extLst>
              <a:ext uri="{FF2B5EF4-FFF2-40B4-BE49-F238E27FC236}">
                <a16:creationId xmlns:a16="http://schemas.microsoft.com/office/drawing/2014/main" id="{DE77F669-B04B-F749-A5A7-B311F6FA8246}"/>
              </a:ext>
            </a:extLst>
          </p:cNvPr>
          <p:cNvPicPr>
            <a:picLocks noChangeAspect="1"/>
          </p:cNvPicPr>
          <p:nvPr userDrawn="1"/>
        </p:nvPicPr>
        <p:blipFill>
          <a:blip r:embed="rId38" cstate="email">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1007954" y="6247167"/>
            <a:ext cx="1325332" cy="1325332"/>
          </a:xfrm>
          <a:prstGeom prst="rect">
            <a:avLst/>
          </a:prstGeom>
        </p:spPr>
      </p:pic>
      <p:pic>
        <p:nvPicPr>
          <p:cNvPr id="111" name="Graphic 110">
            <a:extLst>
              <a:ext uri="{FF2B5EF4-FFF2-40B4-BE49-F238E27FC236}">
                <a16:creationId xmlns:a16="http://schemas.microsoft.com/office/drawing/2014/main" id="{279C474E-C01F-D34D-8692-64D67AE6E7DE}"/>
              </a:ext>
            </a:extLst>
          </p:cNvPr>
          <p:cNvPicPr>
            <a:picLocks noChangeAspect="1"/>
          </p:cNvPicPr>
          <p:nvPr userDrawn="1"/>
        </p:nvPicPr>
        <p:blipFill>
          <a:blip r:embed="rId40" cstate="email">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05054" y="6247167"/>
            <a:ext cx="1325332" cy="1325332"/>
          </a:xfrm>
          <a:prstGeom prst="rect">
            <a:avLst/>
          </a:prstGeom>
        </p:spPr>
      </p:pic>
      <p:pic>
        <p:nvPicPr>
          <p:cNvPr id="112" name="Graphic 111">
            <a:extLst>
              <a:ext uri="{FF2B5EF4-FFF2-40B4-BE49-F238E27FC236}">
                <a16:creationId xmlns:a16="http://schemas.microsoft.com/office/drawing/2014/main" id="{B60D5D70-E244-D04F-95E4-E3AF252620E9}"/>
              </a:ext>
            </a:extLst>
          </p:cNvPr>
          <p:cNvPicPr>
            <a:picLocks noChangeAspect="1"/>
          </p:cNvPicPr>
          <p:nvPr userDrawn="1"/>
        </p:nvPicPr>
        <p:blipFill>
          <a:blip r:embed="rId42" cstate="email">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02155" y="6247167"/>
            <a:ext cx="1325332" cy="1325332"/>
          </a:xfrm>
          <a:prstGeom prst="rect">
            <a:avLst/>
          </a:prstGeom>
        </p:spPr>
      </p:pic>
      <p:pic>
        <p:nvPicPr>
          <p:cNvPr id="113" name="Graphic 112">
            <a:extLst>
              <a:ext uri="{FF2B5EF4-FFF2-40B4-BE49-F238E27FC236}">
                <a16:creationId xmlns:a16="http://schemas.microsoft.com/office/drawing/2014/main" id="{1D37F15D-5ABD-194D-B814-3B71E50743A1}"/>
              </a:ext>
            </a:extLst>
          </p:cNvPr>
          <p:cNvPicPr>
            <a:picLocks noChangeAspect="1"/>
          </p:cNvPicPr>
          <p:nvPr userDrawn="1"/>
        </p:nvPicPr>
        <p:blipFill>
          <a:blip r:embed="rId44" cstate="email">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799255" y="6247167"/>
            <a:ext cx="1325332" cy="1325332"/>
          </a:xfrm>
          <a:prstGeom prst="rect">
            <a:avLst/>
          </a:prstGeom>
        </p:spPr>
      </p:pic>
      <p:pic>
        <p:nvPicPr>
          <p:cNvPr id="114" name="Graphic 113">
            <a:extLst>
              <a:ext uri="{FF2B5EF4-FFF2-40B4-BE49-F238E27FC236}">
                <a16:creationId xmlns:a16="http://schemas.microsoft.com/office/drawing/2014/main" id="{D910EC4F-11B9-1B44-8BF6-CC6822195814}"/>
              </a:ext>
            </a:extLst>
          </p:cNvPr>
          <p:cNvPicPr>
            <a:picLocks noChangeAspect="1"/>
          </p:cNvPicPr>
          <p:nvPr userDrawn="1"/>
        </p:nvPicPr>
        <p:blipFill>
          <a:blip r:embed="rId46" cstate="email">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396356" y="6247167"/>
            <a:ext cx="1325332" cy="1325332"/>
          </a:xfrm>
          <a:prstGeom prst="rect">
            <a:avLst/>
          </a:prstGeom>
        </p:spPr>
      </p:pic>
      <p:pic>
        <p:nvPicPr>
          <p:cNvPr id="115" name="Graphic 114">
            <a:extLst>
              <a:ext uri="{FF2B5EF4-FFF2-40B4-BE49-F238E27FC236}">
                <a16:creationId xmlns:a16="http://schemas.microsoft.com/office/drawing/2014/main" id="{7FA122F3-ED6E-4E41-B5C7-86A2964F48F7}"/>
              </a:ext>
            </a:extLst>
          </p:cNvPr>
          <p:cNvPicPr>
            <a:picLocks noChangeAspect="1"/>
          </p:cNvPicPr>
          <p:nvPr userDrawn="1"/>
        </p:nvPicPr>
        <p:blipFill>
          <a:blip r:embed="rId48" cstate="email">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8993456" y="6247167"/>
            <a:ext cx="1325332" cy="1325332"/>
          </a:xfrm>
          <a:prstGeom prst="rect">
            <a:avLst/>
          </a:prstGeom>
        </p:spPr>
      </p:pic>
      <p:pic>
        <p:nvPicPr>
          <p:cNvPr id="116" name="Graphic 115">
            <a:extLst>
              <a:ext uri="{FF2B5EF4-FFF2-40B4-BE49-F238E27FC236}">
                <a16:creationId xmlns:a16="http://schemas.microsoft.com/office/drawing/2014/main" id="{B3DF3551-9E24-C548-8634-D1EB3D3F8CE5}"/>
              </a:ext>
            </a:extLst>
          </p:cNvPr>
          <p:cNvPicPr>
            <a:picLocks noChangeAspect="1"/>
          </p:cNvPicPr>
          <p:nvPr userDrawn="1"/>
        </p:nvPicPr>
        <p:blipFill>
          <a:blip r:embed="rId50" cstate="email">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590556" y="6247167"/>
            <a:ext cx="1325332" cy="1325332"/>
          </a:xfrm>
          <a:prstGeom prst="rect">
            <a:avLst/>
          </a:prstGeom>
        </p:spPr>
      </p:pic>
      <p:pic>
        <p:nvPicPr>
          <p:cNvPr id="117" name="Graphic 116">
            <a:extLst>
              <a:ext uri="{FF2B5EF4-FFF2-40B4-BE49-F238E27FC236}">
                <a16:creationId xmlns:a16="http://schemas.microsoft.com/office/drawing/2014/main" id="{CDE11114-50E1-1240-BA81-0508FB206585}"/>
              </a:ext>
            </a:extLst>
          </p:cNvPr>
          <p:cNvPicPr>
            <a:picLocks noChangeAspect="1"/>
          </p:cNvPicPr>
          <p:nvPr userDrawn="1"/>
        </p:nvPicPr>
        <p:blipFill>
          <a:blip r:embed="rId52" cstate="email">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187657" y="6247167"/>
            <a:ext cx="1325332" cy="1325332"/>
          </a:xfrm>
          <a:prstGeom prst="rect">
            <a:avLst/>
          </a:prstGeom>
        </p:spPr>
      </p:pic>
      <p:pic>
        <p:nvPicPr>
          <p:cNvPr id="118" name="Graphic 117">
            <a:extLst>
              <a:ext uri="{FF2B5EF4-FFF2-40B4-BE49-F238E27FC236}">
                <a16:creationId xmlns:a16="http://schemas.microsoft.com/office/drawing/2014/main" id="{45665980-8ECE-DF40-B4F6-2830DA0C9EF8}"/>
              </a:ext>
            </a:extLst>
          </p:cNvPr>
          <p:cNvPicPr>
            <a:picLocks noChangeAspect="1"/>
          </p:cNvPicPr>
          <p:nvPr userDrawn="1"/>
        </p:nvPicPr>
        <p:blipFill>
          <a:blip r:embed="rId54" cstate="email">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784755" y="6247167"/>
            <a:ext cx="1325332" cy="1325332"/>
          </a:xfrm>
          <a:prstGeom prst="rect">
            <a:avLst/>
          </a:prstGeom>
        </p:spPr>
      </p:pic>
      <p:sp>
        <p:nvSpPr>
          <p:cNvPr id="119" name="Rectangle 118">
            <a:extLst>
              <a:ext uri="{FF2B5EF4-FFF2-40B4-BE49-F238E27FC236}">
                <a16:creationId xmlns:a16="http://schemas.microsoft.com/office/drawing/2014/main" id="{4CD1C4CF-9049-F147-BF3D-8168CEC32FF8}"/>
              </a:ext>
            </a:extLst>
          </p:cNvPr>
          <p:cNvSpPr/>
          <p:nvPr userDrawn="1"/>
        </p:nvSpPr>
        <p:spPr>
          <a:xfrm>
            <a:off x="1150415" y="7572498"/>
            <a:ext cx="920327"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Teamwork</a:t>
            </a:r>
          </a:p>
        </p:txBody>
      </p:sp>
      <p:sp>
        <p:nvSpPr>
          <p:cNvPr id="120" name="Rectangle 119">
            <a:extLst>
              <a:ext uri="{FF2B5EF4-FFF2-40B4-BE49-F238E27FC236}">
                <a16:creationId xmlns:a16="http://schemas.microsoft.com/office/drawing/2014/main" id="{866FC00D-1176-8B40-AF62-6CDD8928BDB9}"/>
              </a:ext>
            </a:extLst>
          </p:cNvPr>
          <p:cNvSpPr/>
          <p:nvPr userDrawn="1"/>
        </p:nvSpPr>
        <p:spPr>
          <a:xfrm>
            <a:off x="2692913" y="7572498"/>
            <a:ext cx="114345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Transmission</a:t>
            </a:r>
          </a:p>
        </p:txBody>
      </p:sp>
      <p:sp>
        <p:nvSpPr>
          <p:cNvPr id="121" name="Rectangle 120">
            <a:extLst>
              <a:ext uri="{FF2B5EF4-FFF2-40B4-BE49-F238E27FC236}">
                <a16:creationId xmlns:a16="http://schemas.microsoft.com/office/drawing/2014/main" id="{86838887-946A-054D-865A-6FA5C5FB4109}"/>
              </a:ext>
            </a:extLst>
          </p:cNvPr>
          <p:cNvSpPr/>
          <p:nvPr userDrawn="1"/>
        </p:nvSpPr>
        <p:spPr>
          <a:xfrm>
            <a:off x="4062115" y="7572498"/>
            <a:ext cx="1605422"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Workers/Apprentice</a:t>
            </a:r>
          </a:p>
        </p:txBody>
      </p:sp>
      <p:sp>
        <p:nvSpPr>
          <p:cNvPr id="122" name="Rectangle 121">
            <a:extLst>
              <a:ext uri="{FF2B5EF4-FFF2-40B4-BE49-F238E27FC236}">
                <a16:creationId xmlns:a16="http://schemas.microsoft.com/office/drawing/2014/main" id="{7F4E8CD5-4D06-214D-9AC5-B3240258910B}"/>
              </a:ext>
            </a:extLst>
          </p:cNvPr>
          <p:cNvSpPr/>
          <p:nvPr userDrawn="1"/>
        </p:nvSpPr>
        <p:spPr>
          <a:xfrm>
            <a:off x="5791838" y="7572498"/>
            <a:ext cx="133401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LinkedIn</a:t>
            </a:r>
          </a:p>
        </p:txBody>
      </p:sp>
      <p:sp>
        <p:nvSpPr>
          <p:cNvPr id="123" name="Rectangle 122">
            <a:extLst>
              <a:ext uri="{FF2B5EF4-FFF2-40B4-BE49-F238E27FC236}">
                <a16:creationId xmlns:a16="http://schemas.microsoft.com/office/drawing/2014/main" id="{1F0A4F00-54F9-D64D-AC63-B320531CE007}"/>
              </a:ext>
            </a:extLst>
          </p:cNvPr>
          <p:cNvSpPr/>
          <p:nvPr userDrawn="1"/>
        </p:nvSpPr>
        <p:spPr>
          <a:xfrm>
            <a:off x="7473909" y="7572498"/>
            <a:ext cx="119356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Twitter</a:t>
            </a:r>
          </a:p>
        </p:txBody>
      </p:sp>
      <p:sp>
        <p:nvSpPr>
          <p:cNvPr id="124" name="Rectangle 123">
            <a:extLst>
              <a:ext uri="{FF2B5EF4-FFF2-40B4-BE49-F238E27FC236}">
                <a16:creationId xmlns:a16="http://schemas.microsoft.com/office/drawing/2014/main" id="{9029AE1A-EAED-A041-A1C2-4F7CA495A658}"/>
              </a:ext>
            </a:extLst>
          </p:cNvPr>
          <p:cNvSpPr/>
          <p:nvPr userDrawn="1"/>
        </p:nvSpPr>
        <p:spPr>
          <a:xfrm>
            <a:off x="8973782" y="7572498"/>
            <a:ext cx="138801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10m EVs</a:t>
            </a:r>
          </a:p>
        </p:txBody>
      </p:sp>
      <p:sp>
        <p:nvSpPr>
          <p:cNvPr id="125" name="Rectangle 124">
            <a:extLst>
              <a:ext uri="{FF2B5EF4-FFF2-40B4-BE49-F238E27FC236}">
                <a16:creationId xmlns:a16="http://schemas.microsoft.com/office/drawing/2014/main" id="{3EC953CD-9CB9-F547-8BF8-4BC11ADE6255}"/>
              </a:ext>
            </a:extLst>
          </p:cNvPr>
          <p:cNvSpPr/>
          <p:nvPr userDrawn="1"/>
        </p:nvSpPr>
        <p:spPr>
          <a:xfrm>
            <a:off x="10481388" y="7572498"/>
            <a:ext cx="1560631"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Cut Carbon</a:t>
            </a:r>
          </a:p>
        </p:txBody>
      </p:sp>
      <p:sp>
        <p:nvSpPr>
          <p:cNvPr id="126" name="Rectangle 125">
            <a:extLst>
              <a:ext uri="{FF2B5EF4-FFF2-40B4-BE49-F238E27FC236}">
                <a16:creationId xmlns:a16="http://schemas.microsoft.com/office/drawing/2014/main" id="{1C46EF1F-780A-654F-B53A-5B350E9ABD7F}"/>
              </a:ext>
            </a:extLst>
          </p:cNvPr>
          <p:cNvSpPr/>
          <p:nvPr userDrawn="1"/>
        </p:nvSpPr>
        <p:spPr>
          <a:xfrm>
            <a:off x="12015252" y="7572498"/>
            <a:ext cx="168072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Tax &amp; Wages</a:t>
            </a:r>
          </a:p>
        </p:txBody>
      </p:sp>
      <p:sp>
        <p:nvSpPr>
          <p:cNvPr id="127" name="Rectangle 126">
            <a:extLst>
              <a:ext uri="{FF2B5EF4-FFF2-40B4-BE49-F238E27FC236}">
                <a16:creationId xmlns:a16="http://schemas.microsoft.com/office/drawing/2014/main" id="{2CCC19D8-84A6-F041-AC0D-421E4D993374}"/>
              </a:ext>
            </a:extLst>
          </p:cNvPr>
          <p:cNvSpPr/>
          <p:nvPr userDrawn="1"/>
        </p:nvSpPr>
        <p:spPr>
          <a:xfrm>
            <a:off x="13566045" y="7572498"/>
            <a:ext cx="176275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3x Renewable</a:t>
            </a:r>
          </a:p>
        </p:txBody>
      </p:sp>
      <p:sp>
        <p:nvSpPr>
          <p:cNvPr id="128" name="Title 1">
            <a:extLst>
              <a:ext uri="{FF2B5EF4-FFF2-40B4-BE49-F238E27FC236}">
                <a16:creationId xmlns:a16="http://schemas.microsoft.com/office/drawing/2014/main" id="{D19AF867-EF4D-A440-882F-7BB63D78CE41}"/>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129" name="Text Placeholder 7">
            <a:extLst>
              <a:ext uri="{FF2B5EF4-FFF2-40B4-BE49-F238E27FC236}">
                <a16:creationId xmlns:a16="http://schemas.microsoft.com/office/drawing/2014/main" id="{C7E516B7-9A67-8049-BA67-6316BA0D1A77}"/>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2</a:t>
            </a:r>
            <a:endParaRPr lang="en-GB"/>
          </a:p>
        </p:txBody>
      </p:sp>
      <p:grpSp>
        <p:nvGrpSpPr>
          <p:cNvPr id="130" name="Group 129">
            <a:extLst>
              <a:ext uri="{FF2B5EF4-FFF2-40B4-BE49-F238E27FC236}">
                <a16:creationId xmlns:a16="http://schemas.microsoft.com/office/drawing/2014/main" id="{DF0B54AE-91C2-F74E-986A-E4E294D9F8CF}"/>
              </a:ext>
            </a:extLst>
          </p:cNvPr>
          <p:cNvGrpSpPr/>
          <p:nvPr userDrawn="1"/>
        </p:nvGrpSpPr>
        <p:grpSpPr>
          <a:xfrm>
            <a:off x="1104904" y="838200"/>
            <a:ext cx="68580" cy="794681"/>
            <a:chOff x="1117600" y="762000"/>
            <a:chExt cx="76200" cy="914400"/>
          </a:xfrm>
        </p:grpSpPr>
        <p:cxnSp>
          <p:nvCxnSpPr>
            <p:cNvPr id="131" name="Straight Connector 130">
              <a:extLst>
                <a:ext uri="{FF2B5EF4-FFF2-40B4-BE49-F238E27FC236}">
                  <a16:creationId xmlns:a16="http://schemas.microsoft.com/office/drawing/2014/main" id="{F450D8D1-256A-B741-9648-65BB20E3CBCB}"/>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3B36676B-C88D-204C-827C-8087F56D3311}"/>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65" name="Footer Placeholder 4">
            <a:extLst>
              <a:ext uri="{FF2B5EF4-FFF2-40B4-BE49-F238E27FC236}">
                <a16:creationId xmlns:a16="http://schemas.microsoft.com/office/drawing/2014/main" id="{08C62966-EAB1-EA44-AAEA-BBF82248A1F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66" name="Slide Number Placeholder 5">
            <a:extLst>
              <a:ext uri="{FF2B5EF4-FFF2-40B4-BE49-F238E27FC236}">
                <a16:creationId xmlns:a16="http://schemas.microsoft.com/office/drawing/2014/main" id="{EB2072BD-366B-6541-AEB1-FB2AD265A00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7051574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Image Template">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EBB71B06-6ED4-48D1-9C3D-98F28AF7BAA9}"/>
              </a:ext>
            </a:extLst>
          </p:cNvPr>
          <p:cNvSpPr>
            <a:spLocks noGrp="1"/>
          </p:cNvSpPr>
          <p:nvPr>
            <p:ph type="pic" sz="quarter" idx="12"/>
          </p:nvPr>
        </p:nvSpPr>
        <p:spPr>
          <a:xfrm>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3ACBF118-9F34-704F-85E4-3E1A61DB30E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7" name="Slide Number Placeholder 5">
            <a:extLst>
              <a:ext uri="{FF2B5EF4-FFF2-40B4-BE49-F238E27FC236}">
                <a16:creationId xmlns:a16="http://schemas.microsoft.com/office/drawing/2014/main" id="{F9E5B70F-70CC-4943-A1D9-137AA239D3E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27293745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8C375D6-CAE4-4CB6-87C2-B087CA251DC0}"/>
              </a:ext>
            </a:extLst>
          </p:cNvPr>
          <p:cNvSpPr>
            <a:spLocks noGrp="1"/>
          </p:cNvSpPr>
          <p:nvPr>
            <p:ph type="pic" sz="quarter" idx="12"/>
          </p:nvPr>
        </p:nvSpPr>
        <p:spPr>
          <a:xfrm flipH="1">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D2335E5A-B714-5340-B1E0-6585D08E2BD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8" name="Slide Number Placeholder 5">
            <a:extLst>
              <a:ext uri="{FF2B5EF4-FFF2-40B4-BE49-F238E27FC236}">
                <a16:creationId xmlns:a16="http://schemas.microsoft.com/office/drawing/2014/main" id="{245A8348-7B9A-7C4F-81BD-B31F30B79A3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1782758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_Image Templat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34C4E6B-BEC8-4C6A-9D46-6F7A27539930}"/>
              </a:ext>
            </a:extLst>
          </p:cNvPr>
          <p:cNvSpPr>
            <a:spLocks noGrp="1"/>
          </p:cNvSpPr>
          <p:nvPr>
            <p:ph type="pic" sz="quarter" idx="12"/>
          </p:nvPr>
        </p:nvSpPr>
        <p:spPr>
          <a:xfrm>
            <a:off x="1117600" y="45720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9" name="Picture Placeholder 8">
            <a:extLst>
              <a:ext uri="{FF2B5EF4-FFF2-40B4-BE49-F238E27FC236}">
                <a16:creationId xmlns:a16="http://schemas.microsoft.com/office/drawing/2014/main" id="{BA81D345-D242-40BE-93D1-48B88CBED9C3}"/>
              </a:ext>
            </a:extLst>
          </p:cNvPr>
          <p:cNvSpPr>
            <a:spLocks noGrp="1"/>
          </p:cNvSpPr>
          <p:nvPr>
            <p:ph type="pic" sz="quarter" idx="13"/>
          </p:nvPr>
        </p:nvSpPr>
        <p:spPr>
          <a:xfrm flipH="1">
            <a:off x="1117600" y="8192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06525A2F-BA28-A943-B70C-0B346C323E5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0" name="Slide Number Placeholder 5">
            <a:extLst>
              <a:ext uri="{FF2B5EF4-FFF2-40B4-BE49-F238E27FC236}">
                <a16:creationId xmlns:a16="http://schemas.microsoft.com/office/drawing/2014/main" id="{3191BF64-F6BA-EE45-9BA3-D43073F1A32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95170709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4_Image Template">
    <p:spTree>
      <p:nvGrpSpPr>
        <p:cNvPr id="1" name=""/>
        <p:cNvGrpSpPr/>
        <p:nvPr/>
      </p:nvGrpSpPr>
      <p:grpSpPr>
        <a:xfrm>
          <a:off x="0" y="0"/>
          <a:ext cx="0" cy="0"/>
          <a:chOff x="0" y="0"/>
          <a:chExt cx="0" cy="0"/>
        </a:xfrm>
      </p:grpSpPr>
      <p:sp>
        <p:nvSpPr>
          <p:cNvPr id="5" name="Picture Placeholder 14">
            <a:extLst>
              <a:ext uri="{FF2B5EF4-FFF2-40B4-BE49-F238E27FC236}">
                <a16:creationId xmlns:a16="http://schemas.microsoft.com/office/drawing/2014/main" id="{AD26C8AF-5A90-4A1C-961E-B89A41DCE69F}"/>
              </a:ext>
            </a:extLst>
          </p:cNvPr>
          <p:cNvSpPr>
            <a:spLocks noGrp="1"/>
          </p:cNvSpPr>
          <p:nvPr>
            <p:ph type="pic" sz="quarter" idx="14"/>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6" name="Picture Placeholder 14">
            <a:extLst>
              <a:ext uri="{FF2B5EF4-FFF2-40B4-BE49-F238E27FC236}">
                <a16:creationId xmlns:a16="http://schemas.microsoft.com/office/drawing/2014/main" id="{507B8B40-BD7F-4E85-9048-38DC3587664C}"/>
              </a:ext>
            </a:extLst>
          </p:cNvPr>
          <p:cNvSpPr>
            <a:spLocks noGrp="1"/>
          </p:cNvSpPr>
          <p:nvPr>
            <p:ph type="pic" sz="quarter" idx="15"/>
          </p:nvPr>
        </p:nvSpPr>
        <p:spPr>
          <a:xfrm flipH="1">
            <a:off x="17672" y="0"/>
            <a:ext cx="54863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11" name="Footer Placeholder 4">
            <a:extLst>
              <a:ext uri="{FF2B5EF4-FFF2-40B4-BE49-F238E27FC236}">
                <a16:creationId xmlns:a16="http://schemas.microsoft.com/office/drawing/2014/main" id="{4DBB8B57-0B4E-C742-A2FF-6A08B42CD0A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D17DCC48-C82D-E448-BB45-A5E929ADB66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21635291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_Image Templat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F7D8DD4-BD8D-46D6-903D-9F445A613ADB}"/>
              </a:ext>
            </a:extLst>
          </p:cNvPr>
          <p:cNvSpPr>
            <a:spLocks noGrp="1"/>
          </p:cNvSpPr>
          <p:nvPr>
            <p:ph type="pic" sz="quarter" idx="13"/>
          </p:nvPr>
        </p:nvSpPr>
        <p:spPr>
          <a:xfrm>
            <a:off x="1070253" y="2124075"/>
            <a:ext cx="3963710" cy="5616575"/>
          </a:xfrm>
          <a:custGeom>
            <a:avLst/>
            <a:gdLst>
              <a:gd name="connsiteX0" fmla="*/ 0 w 3963710"/>
              <a:gd name="connsiteY0" fmla="*/ 0 h 5616575"/>
              <a:gd name="connsiteX1" fmla="*/ 3963710 w 3963710"/>
              <a:gd name="connsiteY1" fmla="*/ 0 h 5616575"/>
              <a:gd name="connsiteX2" fmla="*/ 3963710 w 3963710"/>
              <a:gd name="connsiteY2" fmla="*/ 5616575 h 5616575"/>
              <a:gd name="connsiteX3" fmla="*/ 660644 w 3963710"/>
              <a:gd name="connsiteY3" fmla="*/ 5616575 h 5616575"/>
              <a:gd name="connsiteX4" fmla="*/ 0 w 3963710"/>
              <a:gd name="connsiteY4" fmla="*/ 4955931 h 561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3710" h="5616575">
                <a:moveTo>
                  <a:pt x="0" y="0"/>
                </a:moveTo>
                <a:lnTo>
                  <a:pt x="3963710" y="0"/>
                </a:lnTo>
                <a:lnTo>
                  <a:pt x="3963710" y="5616575"/>
                </a:lnTo>
                <a:lnTo>
                  <a:pt x="660644" y="5616575"/>
                </a:lnTo>
                <a:cubicBezTo>
                  <a:pt x="295780" y="5616575"/>
                  <a:pt x="0" y="5320795"/>
                  <a:pt x="0" y="4955931"/>
                </a:cubicBezTo>
                <a:close/>
              </a:path>
            </a:pathLst>
          </a:custGeom>
        </p:spPr>
        <p:txBody>
          <a:bodyPr wrap="square">
            <a:noAutofit/>
          </a:bodyPr>
          <a:lstStyle/>
          <a:p>
            <a:endParaRPr lang="en-GB"/>
          </a:p>
        </p:txBody>
      </p:sp>
      <p:sp>
        <p:nvSpPr>
          <p:cNvPr id="8" name="Picture Placeholder 7">
            <a:extLst>
              <a:ext uri="{FF2B5EF4-FFF2-40B4-BE49-F238E27FC236}">
                <a16:creationId xmlns:a16="http://schemas.microsoft.com/office/drawing/2014/main" id="{F8E79FBB-6DB5-4E2A-93AA-4B1E6D4B6916}"/>
              </a:ext>
            </a:extLst>
          </p:cNvPr>
          <p:cNvSpPr>
            <a:spLocks noGrp="1"/>
          </p:cNvSpPr>
          <p:nvPr>
            <p:ph type="pic" sz="quarter" idx="12"/>
          </p:nvPr>
        </p:nvSpPr>
        <p:spPr>
          <a:xfrm>
            <a:off x="5438775" y="2124075"/>
            <a:ext cx="9745663" cy="5616575"/>
          </a:xfrm>
          <a:prstGeom prst="rect">
            <a:avLst/>
          </a:prstGeom>
        </p:spPr>
        <p:txBody>
          <a:bodyPr/>
          <a:lstStyle/>
          <a:p>
            <a:endParaRPr lang="en-GB"/>
          </a:p>
        </p:txBody>
      </p:sp>
      <p:sp>
        <p:nvSpPr>
          <p:cNvPr id="6" name="Footer Placeholder 4">
            <a:extLst>
              <a:ext uri="{FF2B5EF4-FFF2-40B4-BE49-F238E27FC236}">
                <a16:creationId xmlns:a16="http://schemas.microsoft.com/office/drawing/2014/main" id="{84A2AD32-F7F8-C440-8493-7EB6D8F601F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9" name="Slide Number Placeholder 5">
            <a:extLst>
              <a:ext uri="{FF2B5EF4-FFF2-40B4-BE49-F238E27FC236}">
                <a16:creationId xmlns:a16="http://schemas.microsoft.com/office/drawing/2014/main" id="{EB05C49C-EE1D-F741-83CE-A515E91D1CE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5444610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6_Image Template">
    <p:spTree>
      <p:nvGrpSpPr>
        <p:cNvPr id="1" name=""/>
        <p:cNvGrpSpPr/>
        <p:nvPr/>
      </p:nvGrpSpPr>
      <p:grpSpPr>
        <a:xfrm>
          <a:off x="0" y="0"/>
          <a:ext cx="0" cy="0"/>
          <a:chOff x="0" y="0"/>
          <a:chExt cx="0" cy="0"/>
        </a:xfrm>
      </p:grpSpPr>
      <p:sp>
        <p:nvSpPr>
          <p:cNvPr id="48" name="Picture Placeholder 47">
            <a:extLst>
              <a:ext uri="{FF2B5EF4-FFF2-40B4-BE49-F238E27FC236}">
                <a16:creationId xmlns:a16="http://schemas.microsoft.com/office/drawing/2014/main" id="{954DCA82-A4A6-4170-B552-19FA51D606CA}"/>
              </a:ext>
            </a:extLst>
          </p:cNvPr>
          <p:cNvSpPr>
            <a:spLocks noGrp="1"/>
          </p:cNvSpPr>
          <p:nvPr>
            <p:ph type="pic" sz="quarter" idx="23"/>
          </p:nvPr>
        </p:nvSpPr>
        <p:spPr>
          <a:xfrm>
            <a:off x="4527600" y="1392239"/>
            <a:ext cx="3223516" cy="6788101"/>
          </a:xfrm>
          <a:custGeom>
            <a:avLst/>
            <a:gdLst>
              <a:gd name="connsiteX0" fmla="*/ 0 w 3223516"/>
              <a:gd name="connsiteY0" fmla="*/ 0 h 6788101"/>
              <a:gd name="connsiteX1" fmla="*/ 3223516 w 3223516"/>
              <a:gd name="connsiteY1" fmla="*/ 0 h 6788101"/>
              <a:gd name="connsiteX2" fmla="*/ 3223516 w 3223516"/>
              <a:gd name="connsiteY2" fmla="*/ 6250838 h 6788101"/>
              <a:gd name="connsiteX3" fmla="*/ 2686253 w 3223516"/>
              <a:gd name="connsiteY3" fmla="*/ 6788101 h 6788101"/>
              <a:gd name="connsiteX4" fmla="*/ 0 w 3223516"/>
              <a:gd name="connsiteY4" fmla="*/ 6788101 h 678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6" h="6788101">
                <a:moveTo>
                  <a:pt x="0" y="0"/>
                </a:moveTo>
                <a:lnTo>
                  <a:pt x="3223516" y="0"/>
                </a:lnTo>
                <a:lnTo>
                  <a:pt x="3223516" y="6250838"/>
                </a:lnTo>
                <a:cubicBezTo>
                  <a:pt x="3223516" y="6547560"/>
                  <a:pt x="2982975" y="6788101"/>
                  <a:pt x="2686253" y="6788101"/>
                </a:cubicBezTo>
                <a:lnTo>
                  <a:pt x="0" y="6788101"/>
                </a:lnTo>
                <a:close/>
              </a:path>
            </a:pathLst>
          </a:custGeom>
        </p:spPr>
        <p:txBody>
          <a:bodyPr wrap="square">
            <a:noAutofit/>
          </a:bodyPr>
          <a:lstStyle/>
          <a:p>
            <a:endParaRPr lang="en-GB"/>
          </a:p>
        </p:txBody>
      </p:sp>
      <p:sp>
        <p:nvSpPr>
          <p:cNvPr id="45" name="Picture Placeholder 44">
            <a:extLst>
              <a:ext uri="{FF2B5EF4-FFF2-40B4-BE49-F238E27FC236}">
                <a16:creationId xmlns:a16="http://schemas.microsoft.com/office/drawing/2014/main" id="{2A7D3A80-6DB5-4FC1-A471-E36676C52F41}"/>
              </a:ext>
            </a:extLst>
          </p:cNvPr>
          <p:cNvSpPr>
            <a:spLocks noGrp="1"/>
          </p:cNvSpPr>
          <p:nvPr>
            <p:ph type="pic" sz="quarter" idx="22"/>
          </p:nvPr>
        </p:nvSpPr>
        <p:spPr>
          <a:xfrm>
            <a:off x="1117600" y="1392238"/>
            <a:ext cx="3223517" cy="6788100"/>
          </a:xfrm>
          <a:custGeom>
            <a:avLst/>
            <a:gdLst>
              <a:gd name="connsiteX0" fmla="*/ 0 w 3223517"/>
              <a:gd name="connsiteY0" fmla="*/ 0 h 6788100"/>
              <a:gd name="connsiteX1" fmla="*/ 3223517 w 3223517"/>
              <a:gd name="connsiteY1" fmla="*/ 0 h 6788100"/>
              <a:gd name="connsiteX2" fmla="*/ 3223517 w 3223517"/>
              <a:gd name="connsiteY2" fmla="*/ 6788100 h 6788100"/>
              <a:gd name="connsiteX3" fmla="*/ 537264 w 3223517"/>
              <a:gd name="connsiteY3" fmla="*/ 6788100 h 6788100"/>
              <a:gd name="connsiteX4" fmla="*/ 0 w 3223517"/>
              <a:gd name="connsiteY4" fmla="*/ 6250836 h 678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7" h="6788100">
                <a:moveTo>
                  <a:pt x="0" y="0"/>
                </a:moveTo>
                <a:lnTo>
                  <a:pt x="3223517" y="0"/>
                </a:lnTo>
                <a:lnTo>
                  <a:pt x="3223517" y="6788100"/>
                </a:lnTo>
                <a:lnTo>
                  <a:pt x="537264" y="6788100"/>
                </a:lnTo>
                <a:cubicBezTo>
                  <a:pt x="240541" y="6788100"/>
                  <a:pt x="0" y="6547559"/>
                  <a:pt x="0" y="6250836"/>
                </a:cubicBezTo>
                <a:close/>
              </a:path>
            </a:pathLst>
          </a:custGeom>
        </p:spPr>
        <p:txBody>
          <a:bodyPr wrap="square">
            <a:noAutofit/>
          </a:bodyPr>
          <a:lstStyle/>
          <a:p>
            <a:endParaRPr lang="en-GB"/>
          </a:p>
        </p:txBody>
      </p:sp>
      <p:sp>
        <p:nvSpPr>
          <p:cNvPr id="10" name="Picture Placeholder 9">
            <a:extLst>
              <a:ext uri="{FF2B5EF4-FFF2-40B4-BE49-F238E27FC236}">
                <a16:creationId xmlns:a16="http://schemas.microsoft.com/office/drawing/2014/main" id="{3E93683F-8CE7-47EF-8369-F9C5879D737E}"/>
              </a:ext>
            </a:extLst>
          </p:cNvPr>
          <p:cNvSpPr>
            <a:spLocks noGrp="1"/>
          </p:cNvSpPr>
          <p:nvPr>
            <p:ph type="pic" sz="quarter" idx="14"/>
          </p:nvPr>
        </p:nvSpPr>
        <p:spPr>
          <a:xfrm>
            <a:off x="9568160" y="5948314"/>
            <a:ext cx="5832472"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19" name="Picture Placeholder 18">
            <a:extLst>
              <a:ext uri="{FF2B5EF4-FFF2-40B4-BE49-F238E27FC236}">
                <a16:creationId xmlns:a16="http://schemas.microsoft.com/office/drawing/2014/main" id="{C0A0E0A7-915D-42DC-9DDD-0EED3A00AB27}"/>
              </a:ext>
            </a:extLst>
          </p:cNvPr>
          <p:cNvSpPr>
            <a:spLocks noGrp="1"/>
          </p:cNvSpPr>
          <p:nvPr>
            <p:ph type="pic" sz="quarter" idx="15"/>
          </p:nvPr>
        </p:nvSpPr>
        <p:spPr>
          <a:xfrm flipH="1">
            <a:off x="9580470" y="3419872"/>
            <a:ext cx="5832473"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40" name="Picture Placeholder 39">
            <a:extLst>
              <a:ext uri="{FF2B5EF4-FFF2-40B4-BE49-F238E27FC236}">
                <a16:creationId xmlns:a16="http://schemas.microsoft.com/office/drawing/2014/main" id="{082FC790-541C-465A-8453-18269840E19A}"/>
              </a:ext>
            </a:extLst>
          </p:cNvPr>
          <p:cNvSpPr>
            <a:spLocks noGrp="1"/>
          </p:cNvSpPr>
          <p:nvPr>
            <p:ph type="pic" sz="quarter" idx="21"/>
          </p:nvPr>
        </p:nvSpPr>
        <p:spPr>
          <a:xfrm>
            <a:off x="10733042" y="1726594"/>
            <a:ext cx="4679900" cy="1446212"/>
          </a:xfrm>
          <a:custGeom>
            <a:avLst/>
            <a:gdLst>
              <a:gd name="connsiteX0" fmla="*/ 0 w 4679900"/>
              <a:gd name="connsiteY0" fmla="*/ 0 h 1446212"/>
              <a:gd name="connsiteX1" fmla="*/ 4679900 w 4679900"/>
              <a:gd name="connsiteY1" fmla="*/ 0 h 1446212"/>
              <a:gd name="connsiteX2" fmla="*/ 4679900 w 4679900"/>
              <a:gd name="connsiteY2" fmla="*/ 1208595 h 1446212"/>
              <a:gd name="connsiteX3" fmla="*/ 4661377 w 4679900"/>
              <a:gd name="connsiteY3" fmla="*/ 1300342 h 1446212"/>
              <a:gd name="connsiteX4" fmla="*/ 4487631 w 4679900"/>
              <a:gd name="connsiteY4" fmla="*/ 1442847 h 1446212"/>
              <a:gd name="connsiteX5" fmla="*/ 4454252 w 4679900"/>
              <a:gd name="connsiteY5" fmla="*/ 1446212 h 1446212"/>
              <a:gd name="connsiteX6" fmla="*/ 0 w 4679900"/>
              <a:gd name="connsiteY6" fmla="*/ 1446212 h 144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9900" h="1446212">
                <a:moveTo>
                  <a:pt x="0" y="0"/>
                </a:moveTo>
                <a:lnTo>
                  <a:pt x="4679900" y="0"/>
                </a:lnTo>
                <a:lnTo>
                  <a:pt x="4679900" y="1208595"/>
                </a:lnTo>
                <a:lnTo>
                  <a:pt x="4661377" y="1300342"/>
                </a:lnTo>
                <a:cubicBezTo>
                  <a:pt x="4630844" y="1372530"/>
                  <a:pt x="4566189" y="1426772"/>
                  <a:pt x="4487631" y="1442847"/>
                </a:cubicBezTo>
                <a:lnTo>
                  <a:pt x="4454252" y="1446212"/>
                </a:lnTo>
                <a:lnTo>
                  <a:pt x="0" y="1446212"/>
                </a:lnTo>
                <a:close/>
              </a:path>
            </a:pathLst>
          </a:custGeom>
        </p:spPr>
        <p:txBody>
          <a:bodyPr wrap="square">
            <a:noAutofit/>
          </a:bodyPr>
          <a:lstStyle/>
          <a:p>
            <a:endParaRPr lang="en-GB"/>
          </a:p>
        </p:txBody>
      </p:sp>
      <p:sp>
        <p:nvSpPr>
          <p:cNvPr id="41" name="Picture Placeholder 40">
            <a:extLst>
              <a:ext uri="{FF2B5EF4-FFF2-40B4-BE49-F238E27FC236}">
                <a16:creationId xmlns:a16="http://schemas.microsoft.com/office/drawing/2014/main" id="{0110C3FF-202B-4DB4-BFE8-0F61C5E5A7F8}"/>
              </a:ext>
            </a:extLst>
          </p:cNvPr>
          <p:cNvSpPr>
            <a:spLocks noGrp="1"/>
          </p:cNvSpPr>
          <p:nvPr>
            <p:ph type="pic" sz="quarter" idx="20"/>
          </p:nvPr>
        </p:nvSpPr>
        <p:spPr>
          <a:xfrm>
            <a:off x="10733042" y="70062"/>
            <a:ext cx="4679901" cy="1446983"/>
          </a:xfrm>
          <a:custGeom>
            <a:avLst/>
            <a:gdLst>
              <a:gd name="connsiteX0" fmla="*/ 0 w 4679901"/>
              <a:gd name="connsiteY0" fmla="*/ 0 h 1446983"/>
              <a:gd name="connsiteX1" fmla="*/ 4679901 w 4679901"/>
              <a:gd name="connsiteY1" fmla="*/ 0 h 1446983"/>
              <a:gd name="connsiteX2" fmla="*/ 4679901 w 4679901"/>
              <a:gd name="connsiteY2" fmla="*/ 1446983 h 1446983"/>
              <a:gd name="connsiteX3" fmla="*/ 230275 w 4679901"/>
              <a:gd name="connsiteY3" fmla="*/ 1446983 h 1446983"/>
              <a:gd name="connsiteX4" fmla="*/ 192714 w 4679901"/>
              <a:gd name="connsiteY4" fmla="*/ 1443197 h 1446983"/>
              <a:gd name="connsiteX5" fmla="*/ 0 w 4679901"/>
              <a:gd name="connsiteY5" fmla="*/ 1206745 h 144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9901" h="1446983">
                <a:moveTo>
                  <a:pt x="0" y="0"/>
                </a:moveTo>
                <a:lnTo>
                  <a:pt x="4679901" y="0"/>
                </a:lnTo>
                <a:lnTo>
                  <a:pt x="4679901" y="1446983"/>
                </a:lnTo>
                <a:lnTo>
                  <a:pt x="230275" y="1446983"/>
                </a:lnTo>
                <a:lnTo>
                  <a:pt x="192714" y="1443197"/>
                </a:lnTo>
                <a:cubicBezTo>
                  <a:pt x="82732" y="1420691"/>
                  <a:pt x="0" y="1323380"/>
                  <a:pt x="0" y="1206745"/>
                </a:cubicBezTo>
                <a:close/>
              </a:path>
            </a:pathLst>
          </a:custGeom>
        </p:spPr>
        <p:txBody>
          <a:bodyPr wrap="square">
            <a:noAutofit/>
          </a:bodyPr>
          <a:lstStyle/>
          <a:p>
            <a:endParaRPr lang="en-GB"/>
          </a:p>
        </p:txBody>
      </p:sp>
      <p:sp>
        <p:nvSpPr>
          <p:cNvPr id="11" name="Footer Placeholder 4">
            <a:extLst>
              <a:ext uri="{FF2B5EF4-FFF2-40B4-BE49-F238E27FC236}">
                <a16:creationId xmlns:a16="http://schemas.microsoft.com/office/drawing/2014/main" id="{3EF011BE-D3C0-1C4C-8BA0-59A361C3C4E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3" name="Slide Number Placeholder 5">
            <a:extLst>
              <a:ext uri="{FF2B5EF4-FFF2-40B4-BE49-F238E27FC236}">
                <a16:creationId xmlns:a16="http://schemas.microsoft.com/office/drawing/2014/main" id="{D6019957-5920-1545-A17B-08065B9726B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462884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7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8E3C9AE-0BC5-45D3-A6A3-B31394FB7AB2}"/>
              </a:ext>
            </a:extLst>
          </p:cNvPr>
          <p:cNvSpPr>
            <a:spLocks noGrp="1"/>
          </p:cNvSpPr>
          <p:nvPr>
            <p:ph type="pic" sz="quarter" idx="16"/>
          </p:nvPr>
        </p:nvSpPr>
        <p:spPr>
          <a:xfrm>
            <a:off x="999208" y="5364088"/>
            <a:ext cx="2448272" cy="2448272"/>
          </a:xfrm>
          <a:custGeom>
            <a:avLst/>
            <a:gdLst>
              <a:gd name="connsiteX0" fmla="*/ 0 w 2448272"/>
              <a:gd name="connsiteY0" fmla="*/ 0 h 2448272"/>
              <a:gd name="connsiteX1" fmla="*/ 2448272 w 2448272"/>
              <a:gd name="connsiteY1" fmla="*/ 0 h 2448272"/>
              <a:gd name="connsiteX2" fmla="*/ 2448272 w 2448272"/>
              <a:gd name="connsiteY2" fmla="*/ 2448272 h 2448272"/>
              <a:gd name="connsiteX3" fmla="*/ 408053 w 2448272"/>
              <a:gd name="connsiteY3" fmla="*/ 2448272 h 2448272"/>
              <a:gd name="connsiteX4" fmla="*/ 0 w 2448272"/>
              <a:gd name="connsiteY4" fmla="*/ 2040219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8272">
                <a:moveTo>
                  <a:pt x="0" y="0"/>
                </a:moveTo>
                <a:lnTo>
                  <a:pt x="2448272" y="0"/>
                </a:lnTo>
                <a:lnTo>
                  <a:pt x="2448272" y="2448272"/>
                </a:lnTo>
                <a:lnTo>
                  <a:pt x="408053" y="2448272"/>
                </a:lnTo>
                <a:cubicBezTo>
                  <a:pt x="182692" y="2448272"/>
                  <a:pt x="0" y="2265580"/>
                  <a:pt x="0" y="2040219"/>
                </a:cubicBezTo>
                <a:close/>
              </a:path>
            </a:pathLst>
          </a:custGeom>
        </p:spPr>
        <p:txBody>
          <a:bodyPr wrap="square">
            <a:noAutofit/>
          </a:bodyPr>
          <a:lstStyle/>
          <a:p>
            <a:endParaRPr lang="en-GB"/>
          </a:p>
        </p:txBody>
      </p:sp>
      <p:sp>
        <p:nvSpPr>
          <p:cNvPr id="7" name="Picture Placeholder 6">
            <a:extLst>
              <a:ext uri="{FF2B5EF4-FFF2-40B4-BE49-F238E27FC236}">
                <a16:creationId xmlns:a16="http://schemas.microsoft.com/office/drawing/2014/main" id="{CE444ADD-6778-4964-A3E6-228BDAA4C18D}"/>
              </a:ext>
            </a:extLst>
          </p:cNvPr>
          <p:cNvSpPr>
            <a:spLocks noGrp="1"/>
          </p:cNvSpPr>
          <p:nvPr>
            <p:ph type="pic" sz="quarter" idx="17"/>
          </p:nvPr>
        </p:nvSpPr>
        <p:spPr>
          <a:xfrm>
            <a:off x="999555" y="2772595"/>
            <a:ext cx="2447925" cy="2447925"/>
          </a:xfrm>
          <a:prstGeom prst="rect">
            <a:avLst/>
          </a:prstGeom>
        </p:spPr>
        <p:txBody>
          <a:bodyPr/>
          <a:lstStyle/>
          <a:p>
            <a:endParaRPr lang="en-GB"/>
          </a:p>
        </p:txBody>
      </p:sp>
      <p:sp>
        <p:nvSpPr>
          <p:cNvPr id="8" name="Picture Placeholder 6">
            <a:extLst>
              <a:ext uri="{FF2B5EF4-FFF2-40B4-BE49-F238E27FC236}">
                <a16:creationId xmlns:a16="http://schemas.microsoft.com/office/drawing/2014/main" id="{4014BEF2-4E82-4E57-8BAE-229B704A83BF}"/>
              </a:ext>
            </a:extLst>
          </p:cNvPr>
          <p:cNvSpPr>
            <a:spLocks noGrp="1"/>
          </p:cNvSpPr>
          <p:nvPr>
            <p:ph type="pic" sz="quarter" idx="18"/>
          </p:nvPr>
        </p:nvSpPr>
        <p:spPr>
          <a:xfrm>
            <a:off x="3591496" y="5364088"/>
            <a:ext cx="2447925" cy="2447925"/>
          </a:xfrm>
          <a:prstGeom prst="rect">
            <a:avLst/>
          </a:prstGeom>
        </p:spPr>
        <p:txBody>
          <a:bodyPr/>
          <a:lstStyle/>
          <a:p>
            <a:endParaRPr lang="en-GB"/>
          </a:p>
        </p:txBody>
      </p:sp>
      <p:sp>
        <p:nvSpPr>
          <p:cNvPr id="9" name="Picture Placeholder 6">
            <a:extLst>
              <a:ext uri="{FF2B5EF4-FFF2-40B4-BE49-F238E27FC236}">
                <a16:creationId xmlns:a16="http://schemas.microsoft.com/office/drawing/2014/main" id="{2877C71A-1919-499D-BEC5-BB2BF7CC71DB}"/>
              </a:ext>
            </a:extLst>
          </p:cNvPr>
          <p:cNvSpPr>
            <a:spLocks noGrp="1"/>
          </p:cNvSpPr>
          <p:nvPr>
            <p:ph type="pic" sz="quarter" idx="19"/>
          </p:nvPr>
        </p:nvSpPr>
        <p:spPr>
          <a:xfrm>
            <a:off x="3591496" y="2772595"/>
            <a:ext cx="2447925" cy="2447925"/>
          </a:xfrm>
          <a:prstGeom prst="rect">
            <a:avLst/>
          </a:prstGeom>
        </p:spPr>
        <p:txBody>
          <a:bodyPr/>
          <a:lstStyle/>
          <a:p>
            <a:endParaRPr lang="en-GB"/>
          </a:p>
        </p:txBody>
      </p:sp>
      <p:sp>
        <p:nvSpPr>
          <p:cNvPr id="10" name="Picture Placeholder 9">
            <a:extLst>
              <a:ext uri="{FF2B5EF4-FFF2-40B4-BE49-F238E27FC236}">
                <a16:creationId xmlns:a16="http://schemas.microsoft.com/office/drawing/2014/main" id="{95DB42C2-DDCD-4EA7-BABA-3755932463DE}"/>
              </a:ext>
            </a:extLst>
          </p:cNvPr>
          <p:cNvSpPr>
            <a:spLocks noGrp="1"/>
          </p:cNvSpPr>
          <p:nvPr>
            <p:ph type="pic" sz="quarter" idx="20"/>
          </p:nvPr>
        </p:nvSpPr>
        <p:spPr>
          <a:xfrm>
            <a:off x="12690128" y="5399538"/>
            <a:ext cx="2448272" cy="2447875"/>
          </a:xfrm>
          <a:custGeom>
            <a:avLst/>
            <a:gdLst>
              <a:gd name="connsiteX0" fmla="*/ 0 w 2448272"/>
              <a:gd name="connsiteY0" fmla="*/ 0 h 2447875"/>
              <a:gd name="connsiteX1" fmla="*/ 2448272 w 2448272"/>
              <a:gd name="connsiteY1" fmla="*/ 0 h 2447875"/>
              <a:gd name="connsiteX2" fmla="*/ 2448272 w 2448272"/>
              <a:gd name="connsiteY2" fmla="*/ 2039822 h 2447875"/>
              <a:gd name="connsiteX3" fmla="*/ 2040219 w 2448272"/>
              <a:gd name="connsiteY3" fmla="*/ 2447875 h 2447875"/>
              <a:gd name="connsiteX4" fmla="*/ 0 w 2448272"/>
              <a:gd name="connsiteY4" fmla="*/ 2447875 h 24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7875">
                <a:moveTo>
                  <a:pt x="0" y="0"/>
                </a:moveTo>
                <a:lnTo>
                  <a:pt x="2448272" y="0"/>
                </a:lnTo>
                <a:lnTo>
                  <a:pt x="2448272" y="2039822"/>
                </a:lnTo>
                <a:cubicBezTo>
                  <a:pt x="2448272" y="2265183"/>
                  <a:pt x="2265580" y="2447875"/>
                  <a:pt x="2040219" y="2447875"/>
                </a:cubicBezTo>
                <a:lnTo>
                  <a:pt x="0" y="2447875"/>
                </a:lnTo>
                <a:close/>
              </a:path>
            </a:pathLst>
          </a:custGeom>
        </p:spPr>
        <p:txBody>
          <a:bodyPr wrap="square">
            <a:noAutofit/>
          </a:bodyPr>
          <a:lstStyle/>
          <a:p>
            <a:endParaRPr lang="en-GB"/>
          </a:p>
        </p:txBody>
      </p:sp>
      <p:sp>
        <p:nvSpPr>
          <p:cNvPr id="11" name="Picture Placeholder 6">
            <a:extLst>
              <a:ext uri="{FF2B5EF4-FFF2-40B4-BE49-F238E27FC236}">
                <a16:creationId xmlns:a16="http://schemas.microsoft.com/office/drawing/2014/main" id="{775D7E04-0A58-4E59-ACBA-0DF17412901E}"/>
              </a:ext>
            </a:extLst>
          </p:cNvPr>
          <p:cNvSpPr>
            <a:spLocks noGrp="1"/>
          </p:cNvSpPr>
          <p:nvPr>
            <p:ph type="pic" sz="quarter" idx="21"/>
          </p:nvPr>
        </p:nvSpPr>
        <p:spPr>
          <a:xfrm>
            <a:off x="12696264" y="2810333"/>
            <a:ext cx="2447925" cy="2447925"/>
          </a:xfrm>
          <a:prstGeom prst="rect">
            <a:avLst/>
          </a:prstGeom>
        </p:spPr>
        <p:txBody>
          <a:bodyPr/>
          <a:lstStyle/>
          <a:p>
            <a:endParaRPr lang="en-GB"/>
          </a:p>
        </p:txBody>
      </p:sp>
      <p:sp>
        <p:nvSpPr>
          <p:cNvPr id="12" name="Picture Placeholder 6">
            <a:extLst>
              <a:ext uri="{FF2B5EF4-FFF2-40B4-BE49-F238E27FC236}">
                <a16:creationId xmlns:a16="http://schemas.microsoft.com/office/drawing/2014/main" id="{B4F9E975-AF13-4AA9-96B5-B8E971FEDDE9}"/>
              </a:ext>
            </a:extLst>
          </p:cNvPr>
          <p:cNvSpPr>
            <a:spLocks noGrp="1"/>
          </p:cNvSpPr>
          <p:nvPr>
            <p:ph type="pic" sz="quarter" idx="22"/>
          </p:nvPr>
        </p:nvSpPr>
        <p:spPr>
          <a:xfrm>
            <a:off x="10098187" y="5399538"/>
            <a:ext cx="2447925" cy="2447925"/>
          </a:xfrm>
          <a:prstGeom prst="rect">
            <a:avLst/>
          </a:prstGeom>
        </p:spPr>
        <p:txBody>
          <a:bodyPr/>
          <a:lstStyle/>
          <a:p>
            <a:endParaRPr lang="en-GB"/>
          </a:p>
        </p:txBody>
      </p:sp>
      <p:sp>
        <p:nvSpPr>
          <p:cNvPr id="13" name="Picture Placeholder 6">
            <a:extLst>
              <a:ext uri="{FF2B5EF4-FFF2-40B4-BE49-F238E27FC236}">
                <a16:creationId xmlns:a16="http://schemas.microsoft.com/office/drawing/2014/main" id="{19325C26-3297-4919-805B-0E7E21871448}"/>
              </a:ext>
            </a:extLst>
          </p:cNvPr>
          <p:cNvSpPr>
            <a:spLocks noGrp="1"/>
          </p:cNvSpPr>
          <p:nvPr>
            <p:ph type="pic" sz="quarter" idx="23"/>
          </p:nvPr>
        </p:nvSpPr>
        <p:spPr>
          <a:xfrm>
            <a:off x="10098187" y="2808045"/>
            <a:ext cx="2447925" cy="2447925"/>
          </a:xfrm>
          <a:prstGeom prst="rect">
            <a:avLst/>
          </a:prstGeom>
        </p:spPr>
        <p:txBody>
          <a:bodyPr/>
          <a:lstStyle/>
          <a:p>
            <a:endParaRPr lang="en-GB"/>
          </a:p>
        </p:txBody>
      </p:sp>
      <p:sp>
        <p:nvSpPr>
          <p:cNvPr id="14" name="Picture Placeholder 13">
            <a:extLst>
              <a:ext uri="{FF2B5EF4-FFF2-40B4-BE49-F238E27FC236}">
                <a16:creationId xmlns:a16="http://schemas.microsoft.com/office/drawing/2014/main" id="{0F3B459E-893D-4963-85CD-8D909D1A8D52}"/>
              </a:ext>
            </a:extLst>
          </p:cNvPr>
          <p:cNvSpPr>
            <a:spLocks noGrp="1"/>
          </p:cNvSpPr>
          <p:nvPr>
            <p:ph type="pic" sz="quarter" idx="24"/>
          </p:nvPr>
        </p:nvSpPr>
        <p:spPr>
          <a:xfrm>
            <a:off x="6845057" y="6345947"/>
            <a:ext cx="2446338" cy="1447402"/>
          </a:xfrm>
          <a:custGeom>
            <a:avLst/>
            <a:gdLst>
              <a:gd name="connsiteX0" fmla="*/ 0 w 2446338"/>
              <a:gd name="connsiteY0" fmla="*/ 0 h 1447402"/>
              <a:gd name="connsiteX1" fmla="*/ 2446338 w 2446338"/>
              <a:gd name="connsiteY1" fmla="*/ 0 h 1447402"/>
              <a:gd name="connsiteX2" fmla="*/ 2446338 w 2446338"/>
              <a:gd name="connsiteY2" fmla="*/ 1212461 h 1447402"/>
              <a:gd name="connsiteX3" fmla="*/ 2428525 w 2446338"/>
              <a:gd name="connsiteY3" fmla="*/ 1300691 h 1447402"/>
              <a:gd name="connsiteX4" fmla="*/ 2254779 w 2446338"/>
              <a:gd name="connsiteY4" fmla="*/ 1443196 h 1447402"/>
              <a:gd name="connsiteX5" fmla="*/ 2213057 w 2446338"/>
              <a:gd name="connsiteY5" fmla="*/ 1447402 h 1447402"/>
              <a:gd name="connsiteX6" fmla="*/ 0 w 2446338"/>
              <a:gd name="connsiteY6" fmla="*/ 1447402 h 14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6338" h="1447402">
                <a:moveTo>
                  <a:pt x="0" y="0"/>
                </a:moveTo>
                <a:lnTo>
                  <a:pt x="2446338" y="0"/>
                </a:lnTo>
                <a:lnTo>
                  <a:pt x="2446338" y="1212461"/>
                </a:lnTo>
                <a:lnTo>
                  <a:pt x="2428525" y="1300691"/>
                </a:lnTo>
                <a:cubicBezTo>
                  <a:pt x="2397992" y="1372879"/>
                  <a:pt x="2333337" y="1427121"/>
                  <a:pt x="2254779" y="1443196"/>
                </a:cubicBezTo>
                <a:lnTo>
                  <a:pt x="2213057" y="1447402"/>
                </a:lnTo>
                <a:lnTo>
                  <a:pt x="0" y="1447402"/>
                </a:lnTo>
                <a:close/>
              </a:path>
            </a:pathLst>
          </a:custGeom>
        </p:spPr>
        <p:txBody>
          <a:bodyPr wrap="square">
            <a:noAutofit/>
          </a:bodyPr>
          <a:lstStyle/>
          <a:p>
            <a:endParaRPr lang="en-GB"/>
          </a:p>
        </p:txBody>
      </p:sp>
      <p:sp>
        <p:nvSpPr>
          <p:cNvPr id="15" name="Picture Placeholder 14">
            <a:extLst>
              <a:ext uri="{FF2B5EF4-FFF2-40B4-BE49-F238E27FC236}">
                <a16:creationId xmlns:a16="http://schemas.microsoft.com/office/drawing/2014/main" id="{85C2AAF7-78A2-482D-A295-C6DDA1E77121}"/>
              </a:ext>
            </a:extLst>
          </p:cNvPr>
          <p:cNvSpPr>
            <a:spLocks noGrp="1"/>
          </p:cNvSpPr>
          <p:nvPr>
            <p:ph type="pic" sz="quarter" idx="25"/>
          </p:nvPr>
        </p:nvSpPr>
        <p:spPr>
          <a:xfrm>
            <a:off x="6845057" y="4772727"/>
            <a:ext cx="2447493" cy="1447411"/>
          </a:xfrm>
          <a:custGeom>
            <a:avLst/>
            <a:gdLst>
              <a:gd name="connsiteX0" fmla="*/ 0 w 2447493"/>
              <a:gd name="connsiteY0" fmla="*/ 0 h 1447411"/>
              <a:gd name="connsiteX1" fmla="*/ 2447493 w 2447493"/>
              <a:gd name="connsiteY1" fmla="*/ 0 h 1447411"/>
              <a:gd name="connsiteX2" fmla="*/ 2447493 w 2447493"/>
              <a:gd name="connsiteY2" fmla="*/ 1447411 h 1447411"/>
              <a:gd name="connsiteX3" fmla="*/ 233712 w 2447493"/>
              <a:gd name="connsiteY3" fmla="*/ 1447411 h 1447411"/>
              <a:gd name="connsiteX4" fmla="*/ 191935 w 2447493"/>
              <a:gd name="connsiteY4" fmla="*/ 1443200 h 1447411"/>
              <a:gd name="connsiteX5" fmla="*/ 18188 w 2447493"/>
              <a:gd name="connsiteY5" fmla="*/ 1300695 h 1447411"/>
              <a:gd name="connsiteX6" fmla="*/ 0 w 2447493"/>
              <a:gd name="connsiteY6" fmla="*/ 1210607 h 144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493" h="1447411">
                <a:moveTo>
                  <a:pt x="0" y="0"/>
                </a:moveTo>
                <a:lnTo>
                  <a:pt x="2447493" y="0"/>
                </a:lnTo>
                <a:lnTo>
                  <a:pt x="2447493" y="1447411"/>
                </a:lnTo>
                <a:lnTo>
                  <a:pt x="233712" y="1447411"/>
                </a:lnTo>
                <a:lnTo>
                  <a:pt x="191935" y="1443200"/>
                </a:lnTo>
                <a:cubicBezTo>
                  <a:pt x="113376" y="1427124"/>
                  <a:pt x="48721" y="1372883"/>
                  <a:pt x="18188" y="1300695"/>
                </a:cubicBezTo>
                <a:lnTo>
                  <a:pt x="0" y="1210607"/>
                </a:lnTo>
                <a:close/>
              </a:path>
            </a:pathLst>
          </a:custGeom>
        </p:spPr>
        <p:txBody>
          <a:bodyPr wrap="square">
            <a:noAutofit/>
          </a:bodyPr>
          <a:lstStyle/>
          <a:p>
            <a:endParaRPr lang="en-GB"/>
          </a:p>
        </p:txBody>
      </p:sp>
      <p:sp>
        <p:nvSpPr>
          <p:cNvPr id="16" name="Footer Placeholder 4">
            <a:extLst>
              <a:ext uri="{FF2B5EF4-FFF2-40B4-BE49-F238E27FC236}">
                <a16:creationId xmlns:a16="http://schemas.microsoft.com/office/drawing/2014/main" id="{A2B8B22C-A269-3742-970C-862DAF2BE3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1794F9D8-F60B-6A4B-BED9-034A19FFF39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48607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20923461-9882-2043-A5DC-FA0905C5EF65}"/>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03236450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89361D-56C1-44C0-9685-C814F9D316AA}"/>
              </a:ext>
            </a:extLst>
          </p:cNvPr>
          <p:cNvSpPr>
            <a:spLocks noGrp="1"/>
          </p:cNvSpPr>
          <p:nvPr>
            <p:ph type="dt" sz="half" idx="10"/>
          </p:nvPr>
        </p:nvSpPr>
        <p:spPr/>
        <p:txBody>
          <a:bodyPr/>
          <a:lstStyle/>
          <a:p>
            <a:fld id="{E229C17A-5A28-441A-9EC7-AB652B1CCE86}" type="datetimeFigureOut">
              <a:rPr lang="en-GB" smtClean="0"/>
              <a:t>03/11/2023</a:t>
            </a:fld>
            <a:endParaRPr lang="en-GB"/>
          </a:p>
        </p:txBody>
      </p:sp>
      <p:sp>
        <p:nvSpPr>
          <p:cNvPr id="3" name="Footer Placeholder 2">
            <a:extLst>
              <a:ext uri="{FF2B5EF4-FFF2-40B4-BE49-F238E27FC236}">
                <a16:creationId xmlns:a16="http://schemas.microsoft.com/office/drawing/2014/main" id="{8EF61679-27F6-4397-A56C-A250DC7DD73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87633EC-B7E4-484E-9745-1DD11C33C3DF}"/>
              </a:ext>
            </a:extLst>
          </p:cNvPr>
          <p:cNvSpPr>
            <a:spLocks noGrp="1"/>
          </p:cNvSpPr>
          <p:nvPr>
            <p:ph type="sldNum" sz="quarter" idx="12"/>
          </p:nvPr>
        </p:nvSpPr>
        <p:spPr/>
        <p:txBody>
          <a:bodyPr/>
          <a:lstStyle/>
          <a:p>
            <a:fld id="{763D2E24-F769-4841-9FCF-AEB135D297DA}" type="slidenum">
              <a:rPr lang="en-GB" smtClean="0"/>
              <a:t>‹#›</a:t>
            </a:fld>
            <a:endParaRPr lang="en-GB"/>
          </a:p>
        </p:txBody>
      </p:sp>
    </p:spTree>
    <p:extLst>
      <p:ext uri="{BB962C8B-B14F-4D97-AF65-F5344CB8AC3E}">
        <p14:creationId xmlns:p14="http://schemas.microsoft.com/office/powerpoint/2010/main" val="238182325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24BD3-AA4B-4C33-95B7-448E8BE29431}"/>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1F3C4F18-A417-4FB2-8B57-6305C0CE68C2}"/>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A276CA0-0DFD-4509-97C4-B834427E1107}"/>
              </a:ext>
            </a:extLst>
          </p:cNvPr>
          <p:cNvSpPr>
            <a:spLocks noGrp="1"/>
          </p:cNvSpPr>
          <p:nvPr>
            <p:ph type="dt" sz="half" idx="10"/>
          </p:nvPr>
        </p:nvSpPr>
        <p:spPr/>
        <p:txBody>
          <a:bodyPr/>
          <a:lstStyle/>
          <a:p>
            <a:fld id="{E229C17A-5A28-441A-9EC7-AB652B1CCE86}" type="datetimeFigureOut">
              <a:rPr lang="en-GB" smtClean="0"/>
              <a:t>03/11/2023</a:t>
            </a:fld>
            <a:endParaRPr lang="en-GB"/>
          </a:p>
        </p:txBody>
      </p:sp>
      <p:sp>
        <p:nvSpPr>
          <p:cNvPr id="5" name="Footer Placeholder 4">
            <a:extLst>
              <a:ext uri="{FF2B5EF4-FFF2-40B4-BE49-F238E27FC236}">
                <a16:creationId xmlns:a16="http://schemas.microsoft.com/office/drawing/2014/main" id="{3A60F067-142A-4D4C-A71A-6287AFA9AE7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1FC727B-8AD5-4A16-9175-99F5270DDEF8}"/>
              </a:ext>
            </a:extLst>
          </p:cNvPr>
          <p:cNvSpPr>
            <a:spLocks noGrp="1"/>
          </p:cNvSpPr>
          <p:nvPr>
            <p:ph type="sldNum" sz="quarter" idx="12"/>
          </p:nvPr>
        </p:nvSpPr>
        <p:spPr/>
        <p:txBody>
          <a:bodyPr/>
          <a:lstStyle/>
          <a:p>
            <a:fld id="{763D2E24-F769-4841-9FCF-AEB135D297DA}" type="slidenum">
              <a:rPr lang="en-GB" smtClean="0"/>
              <a:t>‹#›</a:t>
            </a:fld>
            <a:endParaRPr lang="en-GB"/>
          </a:p>
        </p:txBody>
      </p:sp>
    </p:spTree>
    <p:extLst>
      <p:ext uri="{BB962C8B-B14F-4D97-AF65-F5344CB8AC3E}">
        <p14:creationId xmlns:p14="http://schemas.microsoft.com/office/powerpoint/2010/main" val="283638732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90"/>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3409589"/>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3"/>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2"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9"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475991744"/>
      </p:ext>
    </p:extLst>
  </p:cSld>
  <p:clrMapOvr>
    <a:masterClrMapping/>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379295344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Highly 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3" y="964348"/>
            <a:ext cx="9447662" cy="260890"/>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a:t>
            </a:r>
            <a:r>
              <a:rPr lang="en-US" sz="1600" b="0">
                <a:solidFill>
                  <a:schemeClr val="accent1">
                    <a:lumMod val="50000"/>
                  </a:schemeClr>
                </a:solidFill>
                <a:latin typeface="Arial" panose="020B0604020202020204" pitchFamily="34" charset="0"/>
                <a:cs typeface="Arial" panose="020B0604020202020204" pitchFamily="34" charset="0"/>
              </a:rPr>
              <a:t> </a:t>
            </a:r>
            <a:r>
              <a:rPr lang="en-US" sz="1600" b="1" i="0">
                <a:solidFill>
                  <a:srgbClr val="FF0000"/>
                </a:solidFill>
                <a:latin typeface="Arial" panose="020B0604020202020204" pitchFamily="34" charset="0"/>
                <a:ea typeface="Calibri" charset="0"/>
                <a:cs typeface="Arial" panose="020B0604020202020204" pitchFamily="34" charset="0"/>
              </a:rPr>
              <a:t>HIGHLY CONFIDENTIAL </a:t>
            </a:r>
          </a:p>
        </p:txBody>
      </p:sp>
      <p:sp>
        <p:nvSpPr>
          <p:cNvPr id="13" name="Text Placeholder 19">
            <a:extLst>
              <a:ext uri="{FF2B5EF4-FFF2-40B4-BE49-F238E27FC236}">
                <a16:creationId xmlns:a16="http://schemas.microsoft.com/office/drawing/2014/main" id="{FDED6792-52A8-4DB4-97BD-60D256DE2531}"/>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83F51D43-FA0A-4D82-A9A3-BB4488E1105E}"/>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8" name="Text Placeholder 28">
            <a:extLst>
              <a:ext uri="{FF2B5EF4-FFF2-40B4-BE49-F238E27FC236}">
                <a16:creationId xmlns:a16="http://schemas.microsoft.com/office/drawing/2014/main" id="{AABBAC1D-9243-4922-B6AF-F45A6BE6A55F}"/>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9" name="Text Placeholder 17">
            <a:extLst>
              <a:ext uri="{FF2B5EF4-FFF2-40B4-BE49-F238E27FC236}">
                <a16:creationId xmlns:a16="http://schemas.microsoft.com/office/drawing/2014/main" id="{A3D607BC-726C-471A-A652-E410EF39AA9E}"/>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266FD7D8-5C35-404A-8AC8-DD52E889EE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B178D9CB-1818-1648-BC5B-2A95F7F4987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13270212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CONFIDENTIAL </a:t>
            </a:r>
          </a:p>
        </p:txBody>
      </p:sp>
      <p:sp>
        <p:nvSpPr>
          <p:cNvPr id="13" name="Text Placeholder 19">
            <a:extLst>
              <a:ext uri="{FF2B5EF4-FFF2-40B4-BE49-F238E27FC236}">
                <a16:creationId xmlns:a16="http://schemas.microsoft.com/office/drawing/2014/main" id="{15856FCF-525B-48ED-AE7A-5B0451B80BFD}"/>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03840C8-E37E-4839-BF72-FFE66280D393}"/>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4A87B4A6-265E-4752-9529-01E32739E45D}"/>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3CF999BC-76E7-46F4-AF23-F876988A30D3}"/>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7F6F373A-1085-714A-8360-B3F9BEE452A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438510CB-EA0B-3440-8D35-11B956099191}"/>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3531663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Intern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INTERNAL </a:t>
            </a:r>
          </a:p>
        </p:txBody>
      </p:sp>
      <p:sp>
        <p:nvSpPr>
          <p:cNvPr id="13" name="Text Placeholder 19">
            <a:extLst>
              <a:ext uri="{FF2B5EF4-FFF2-40B4-BE49-F238E27FC236}">
                <a16:creationId xmlns:a16="http://schemas.microsoft.com/office/drawing/2014/main" id="{AC37F67E-001B-454A-BA93-28AA1757079F}"/>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68FE6AAD-26A7-4436-AD78-C022EF3EA2D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7547591-E4E8-4040-A0B1-C83856FDB4B5}"/>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21949EC1-2604-44DE-9818-C7101A965A75}"/>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1EC6E92D-BED8-2940-A83E-5DE77FFFF14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3D67CAA9-5490-9A4F-9094-8C50E3101F7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33031756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Public">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098710" y="972193"/>
            <a:ext cx="9447662" cy="282796"/>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PUBLIC </a:t>
            </a:r>
          </a:p>
        </p:txBody>
      </p:sp>
      <p:sp>
        <p:nvSpPr>
          <p:cNvPr id="13" name="Text Placeholder 19">
            <a:extLst>
              <a:ext uri="{FF2B5EF4-FFF2-40B4-BE49-F238E27FC236}">
                <a16:creationId xmlns:a16="http://schemas.microsoft.com/office/drawing/2014/main" id="{B92AB341-8B1A-4762-8DB5-C54DE15467D0}"/>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D0B8A5F-A850-4E3A-8939-3AC26171410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C7893B0-E30C-48F8-9435-638350487021}"/>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8EC077D8-7E62-4C91-B16E-DC4FE4DBFBA4}"/>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C7D04CD8-46AE-EE46-BB62-E3334C9A6D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53E5D389-5F92-ED4F-B8B6-C07B72BF0ED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3843932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pic>
        <p:nvPicPr>
          <p:cNvPr id="3" name="Picture 2" descr="A picture containing pinwheel, outdoor object, colorful&#10;&#10;Description automatically generated">
            <a:extLst>
              <a:ext uri="{FF2B5EF4-FFF2-40B4-BE49-F238E27FC236}">
                <a16:creationId xmlns:a16="http://schemas.microsoft.com/office/drawing/2014/main" id="{3F603A7C-A867-5FE4-95D3-E5353F40C2BD}"/>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229928" y="0"/>
            <a:ext cx="9144000" cy="9144000"/>
          </a:xfrm>
          <a:prstGeom prst="rect">
            <a:avLst/>
          </a:prstGeom>
        </p:spPr>
      </p:pic>
    </p:spTree>
    <p:extLst>
      <p:ext uri="{BB962C8B-B14F-4D97-AF65-F5344CB8AC3E}">
        <p14:creationId xmlns:p14="http://schemas.microsoft.com/office/powerpoint/2010/main" val="154010571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680004525"/>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52511B00-6696-0643-9C58-65C0D1B40CE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2679768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4876929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175293670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301469558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22133610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285050297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409662294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269496843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173004852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57969705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5191353"/>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image" Target="../media/image27.jpeg"/><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image" Target="../media/image27.jpeg"/><Relationship Id="rId5" Type="http://schemas.openxmlformats.org/officeDocument/2006/relationships/theme" Target="../theme/theme3.xml"/><Relationship Id="rId4" Type="http://schemas.openxmlformats.org/officeDocument/2006/relationships/slideLayout" Target="../slideLayouts/slideLayout8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slideLayout" Target="../slideLayouts/slideLayout100.xml"/><Relationship Id="rId18" Type="http://schemas.openxmlformats.org/officeDocument/2006/relationships/slideLayout" Target="../slideLayouts/slideLayout105.xml"/><Relationship Id="rId26" Type="http://schemas.openxmlformats.org/officeDocument/2006/relationships/slideLayout" Target="../slideLayouts/slideLayout113.xml"/><Relationship Id="rId3" Type="http://schemas.openxmlformats.org/officeDocument/2006/relationships/slideLayout" Target="../slideLayouts/slideLayout90.xml"/><Relationship Id="rId21" Type="http://schemas.openxmlformats.org/officeDocument/2006/relationships/slideLayout" Target="../slideLayouts/slideLayout108.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17" Type="http://schemas.openxmlformats.org/officeDocument/2006/relationships/slideLayout" Target="../slideLayouts/slideLayout104.xml"/><Relationship Id="rId25" Type="http://schemas.openxmlformats.org/officeDocument/2006/relationships/slideLayout" Target="../slideLayouts/slideLayout112.xml"/><Relationship Id="rId2" Type="http://schemas.openxmlformats.org/officeDocument/2006/relationships/slideLayout" Target="../slideLayouts/slideLayout89.xml"/><Relationship Id="rId16" Type="http://schemas.openxmlformats.org/officeDocument/2006/relationships/slideLayout" Target="../slideLayouts/slideLayout103.xml"/><Relationship Id="rId20" Type="http://schemas.openxmlformats.org/officeDocument/2006/relationships/slideLayout" Target="../slideLayouts/slideLayout107.xml"/><Relationship Id="rId29" Type="http://schemas.openxmlformats.org/officeDocument/2006/relationships/slideLayout" Target="../slideLayouts/slideLayout116.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24" Type="http://schemas.openxmlformats.org/officeDocument/2006/relationships/slideLayout" Target="../slideLayouts/slideLayout111.xml"/><Relationship Id="rId32" Type="http://schemas.openxmlformats.org/officeDocument/2006/relationships/theme" Target="../theme/theme4.xml"/><Relationship Id="rId5" Type="http://schemas.openxmlformats.org/officeDocument/2006/relationships/slideLayout" Target="../slideLayouts/slideLayout92.xml"/><Relationship Id="rId15" Type="http://schemas.openxmlformats.org/officeDocument/2006/relationships/slideLayout" Target="../slideLayouts/slideLayout102.xml"/><Relationship Id="rId23" Type="http://schemas.openxmlformats.org/officeDocument/2006/relationships/slideLayout" Target="../slideLayouts/slideLayout110.xml"/><Relationship Id="rId28" Type="http://schemas.openxmlformats.org/officeDocument/2006/relationships/slideLayout" Target="../slideLayouts/slideLayout115.xml"/><Relationship Id="rId10" Type="http://schemas.openxmlformats.org/officeDocument/2006/relationships/slideLayout" Target="../slideLayouts/slideLayout97.xml"/><Relationship Id="rId19" Type="http://schemas.openxmlformats.org/officeDocument/2006/relationships/slideLayout" Target="../slideLayouts/slideLayout106.xml"/><Relationship Id="rId31" Type="http://schemas.openxmlformats.org/officeDocument/2006/relationships/slideLayout" Target="../slideLayouts/slideLayout118.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slideLayout" Target="../slideLayouts/slideLayout101.xml"/><Relationship Id="rId22" Type="http://schemas.openxmlformats.org/officeDocument/2006/relationships/slideLayout" Target="../slideLayouts/slideLayout109.xml"/><Relationship Id="rId27" Type="http://schemas.openxmlformats.org/officeDocument/2006/relationships/slideLayout" Target="../slideLayouts/slideLayout114.xml"/><Relationship Id="rId30" Type="http://schemas.openxmlformats.org/officeDocument/2006/relationships/slideLayout" Target="../slideLayouts/slideLayout1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2525617772"/>
      </p:ext>
    </p:extLst>
  </p:cSld>
  <p:clrMap bg1="lt1" tx1="dk1" bg2="lt2" tx2="dk2" accent1="accent1" accent2="accent2" accent3="accent3" accent4="accent4" accent5="accent5" accent6="accent6" hlink="hlink" folHlink="folHlink"/>
  <p:sldLayoutIdLst>
    <p:sldLayoutId id="2147483859" r:id="rId1"/>
    <p:sldLayoutId id="2147483821" r:id="rId2"/>
    <p:sldLayoutId id="2147483718" r:id="rId3"/>
    <p:sldLayoutId id="2147483773" r:id="rId4"/>
    <p:sldLayoutId id="2147483776" r:id="rId5"/>
    <p:sldLayoutId id="2147483778" r:id="rId6"/>
    <p:sldLayoutId id="2147483779" r:id="rId7"/>
    <p:sldLayoutId id="2147483781" r:id="rId8"/>
    <p:sldLayoutId id="2147483782" r:id="rId9"/>
    <p:sldLayoutId id="2147483784" r:id="rId10"/>
    <p:sldLayoutId id="2147483785" r:id="rId11"/>
    <p:sldLayoutId id="2147483808" r:id="rId12"/>
    <p:sldLayoutId id="2147483809" r:id="rId13"/>
    <p:sldLayoutId id="2147483833" r:id="rId14"/>
    <p:sldLayoutId id="2147483834" r:id="rId15"/>
    <p:sldLayoutId id="2147483835" r:id="rId16"/>
    <p:sldLayoutId id="2147483836" r:id="rId17"/>
    <p:sldLayoutId id="2147483837" r:id="rId18"/>
    <p:sldLayoutId id="2147483838" r:id="rId19"/>
    <p:sldLayoutId id="2147483839" r:id="rId20"/>
    <p:sldLayoutId id="2147483840" r:id="rId21"/>
    <p:sldLayoutId id="2147483841" r:id="rId22"/>
    <p:sldLayoutId id="2147483842" r:id="rId23"/>
    <p:sldLayoutId id="2147483843" r:id="rId24"/>
    <p:sldLayoutId id="2147483844" r:id="rId25"/>
    <p:sldLayoutId id="2147483845" r:id="rId26"/>
    <p:sldLayoutId id="2147483846" r:id="rId27"/>
    <p:sldLayoutId id="2147483694" r:id="rId28"/>
    <p:sldLayoutId id="2147483812" r:id="rId29"/>
    <p:sldLayoutId id="2147483813" r:id="rId30"/>
    <p:sldLayoutId id="2147483814" r:id="rId31"/>
    <p:sldLayoutId id="2147483815" r:id="rId32"/>
    <p:sldLayoutId id="2147483816" r:id="rId33"/>
    <p:sldLayoutId id="2147483817" r:id="rId34"/>
    <p:sldLayoutId id="2147483818" r:id="rId35"/>
    <p:sldLayoutId id="2147483819" r:id="rId36"/>
    <p:sldLayoutId id="2147483820" r:id="rId37"/>
    <p:sldLayoutId id="2147483695" r:id="rId38"/>
    <p:sldLayoutId id="2147483752" r:id="rId39"/>
    <p:sldLayoutId id="2147483763" r:id="rId40"/>
    <p:sldLayoutId id="2147483764" r:id="rId41"/>
    <p:sldLayoutId id="2147483765" r:id="rId42"/>
    <p:sldLayoutId id="2147483847" r:id="rId43"/>
    <p:sldLayoutId id="2147483848" r:id="rId44"/>
    <p:sldLayoutId id="2147483849" r:id="rId45"/>
    <p:sldLayoutId id="2147483850" r:id="rId46"/>
    <p:sldLayoutId id="2147483851" r:id="rId47"/>
    <p:sldLayoutId id="2147483852" r:id="rId48"/>
    <p:sldLayoutId id="2147483696" r:id="rId49"/>
    <p:sldLayoutId id="2147483729" r:id="rId50"/>
    <p:sldLayoutId id="2147483723" r:id="rId51"/>
    <p:sldLayoutId id="2147483697" r:id="rId52"/>
    <p:sldLayoutId id="2147483753" r:id="rId53"/>
    <p:sldLayoutId id="2147483721" r:id="rId54"/>
    <p:sldLayoutId id="2147483698" r:id="rId55"/>
    <p:sldLayoutId id="2147483853" r:id="rId56"/>
    <p:sldLayoutId id="2147483854" r:id="rId57"/>
    <p:sldLayoutId id="2147483742" r:id="rId58"/>
    <p:sldLayoutId id="2147483771" r:id="rId59"/>
    <p:sldLayoutId id="2147483737" r:id="rId60"/>
    <p:sldLayoutId id="2147483772" r:id="rId61"/>
    <p:sldLayoutId id="2147483855" r:id="rId62"/>
    <p:sldLayoutId id="2147483856" r:id="rId63"/>
    <p:sldLayoutId id="2147483730" r:id="rId64"/>
    <p:sldLayoutId id="2147483731" r:id="rId65"/>
    <p:sldLayoutId id="2147483762" r:id="rId66"/>
    <p:sldLayoutId id="2147483786" r:id="rId67"/>
    <p:sldLayoutId id="2147483822" r:id="rId68"/>
    <p:sldLayoutId id="2147483857" r:id="rId69"/>
    <p:sldLayoutId id="2147483824" r:id="rId70"/>
  </p:sldLayoutIdLst>
  <p:hf hdr="0" ft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A29D01-BFC2-4ADA-B8B2-700934C95AEC}"/>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783F6E6-BAEC-4459-9625-F520B50E1CA3}"/>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9" name="Straight Connector 8">
            <a:extLst>
              <a:ext uri="{FF2B5EF4-FFF2-40B4-BE49-F238E27FC236}">
                <a16:creationId xmlns:a16="http://schemas.microsoft.com/office/drawing/2014/main" id="{BEB75B3A-7E67-1047-82B5-20C69D0B19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09FEE96-3289-5B45-8910-3DFDDBC92EE5}"/>
              </a:ext>
            </a:extLst>
          </p:cNvPr>
          <p:cNvPicPr>
            <a:picLocks noChangeAspect="1"/>
          </p:cNvPicPr>
          <p:nvPr userDrawn="1"/>
        </p:nvPicPr>
        <p:blipFill>
          <a:blip r:embed="rId15"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7" name="Footer Placeholder 4">
            <a:extLst>
              <a:ext uri="{FF2B5EF4-FFF2-40B4-BE49-F238E27FC236}">
                <a16:creationId xmlns:a16="http://schemas.microsoft.com/office/drawing/2014/main" id="{B51B1E8B-019A-4A46-B616-40E2938DCBA9}"/>
              </a:ext>
            </a:extLst>
          </p:cNvPr>
          <p:cNvSpPr>
            <a:spLocks noGrp="1"/>
          </p:cNvSpPr>
          <p:nvPr>
            <p:ph type="ftr" sz="quarter" idx="3"/>
          </p:nvPr>
        </p:nvSpPr>
        <p:spPr>
          <a:xfrm>
            <a:off x="1647280" y="8413750"/>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A53231CF-71DE-BD40-8DB9-789637CCA3DD}"/>
              </a:ext>
            </a:extLst>
          </p:cNvPr>
          <p:cNvSpPr>
            <a:spLocks noGrp="1"/>
          </p:cNvSpPr>
          <p:nvPr>
            <p:ph type="sldNum" sz="quarter" idx="4"/>
          </p:nvPr>
        </p:nvSpPr>
        <p:spPr>
          <a:xfrm>
            <a:off x="1117600" y="8413750"/>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3344989542"/>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01" r:id="rId3"/>
    <p:sldLayoutId id="2147483802" r:id="rId4"/>
    <p:sldLayoutId id="2147483803" r:id="rId5"/>
    <p:sldLayoutId id="2147483804" r:id="rId6"/>
    <p:sldLayoutId id="2147483805" r:id="rId7"/>
    <p:sldLayoutId id="2147483806" r:id="rId8"/>
    <p:sldLayoutId id="2147483807" r:id="rId9"/>
    <p:sldLayoutId id="2147483826" r:id="rId10"/>
    <p:sldLayoutId id="2147483827" r:id="rId11"/>
    <p:sldLayoutId id="2147483828" r:id="rId12"/>
    <p:sldLayoutId id="2147483825" r:id="rId13"/>
  </p:sldLayoutIdLst>
  <p:hf hdr="0" ft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66CFAEC-CCC4-4051-8B62-9A2A572DCDC8}"/>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85C26A2-7B26-442A-97F6-3FE1716EB25E}"/>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marL="304792" marR="0" lvl="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 to edit Master text styles</a:t>
            </a:r>
          </a:p>
          <a:p>
            <a:pPr marL="914377" marR="0" lvl="1"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Second level</a:t>
            </a:r>
          </a:p>
          <a:p>
            <a:pPr marL="1523962" marR="0" lvl="2"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Third level</a:t>
            </a:r>
          </a:p>
          <a:p>
            <a:pPr marL="2133547" marR="0" lvl="3"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Fourth level</a:t>
            </a:r>
          </a:p>
          <a:p>
            <a:pPr marL="2743131" marR="0" lvl="4"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Fifth level</a:t>
            </a:r>
            <a:endParaRPr kumimoji="0" lang="en-GB"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cxnSp>
        <p:nvCxnSpPr>
          <p:cNvPr id="10" name="Straight Connector 9">
            <a:extLst>
              <a:ext uri="{FF2B5EF4-FFF2-40B4-BE49-F238E27FC236}">
                <a16:creationId xmlns:a16="http://schemas.microsoft.com/office/drawing/2014/main" id="{B13B4C79-C2F8-F244-81FA-EEBAEAD88B2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CA86F2B6-730B-2748-A4D3-0AC491D68EEA}"/>
              </a:ext>
            </a:extLst>
          </p:cNvPr>
          <p:cNvPicPr>
            <a:picLocks noChangeAspect="1"/>
          </p:cNvPicPr>
          <p:nvPr userDrawn="1"/>
        </p:nvPicPr>
        <p:blipFill>
          <a:blip r:embed="rId6"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9" name="Footer Placeholder 4">
            <a:extLst>
              <a:ext uri="{FF2B5EF4-FFF2-40B4-BE49-F238E27FC236}">
                <a16:creationId xmlns:a16="http://schemas.microsoft.com/office/drawing/2014/main" id="{871C2B87-9182-C64E-A2B0-6BA914F5DD2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5E981C0F-A814-E24D-9434-1DE11324BD6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73301602"/>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Lst>
  <p:hf hdr="0" ft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marR="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sz="2800" kern="1200">
          <a:solidFill>
            <a:schemeClr val="tx1"/>
          </a:solidFill>
          <a:latin typeface="Arial" panose="020B0604020202020204" pitchFamily="34" charset="0"/>
          <a:ea typeface="+mn-ea"/>
          <a:cs typeface="Arial" panose="020B0604020202020204" pitchFamily="34" charset="0"/>
        </a:defRPr>
      </a:lvl1pPr>
      <a:lvl2pPr marL="91437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400" kern="1200">
          <a:solidFill>
            <a:schemeClr val="tx1"/>
          </a:solidFill>
          <a:latin typeface="Arial" panose="020B0604020202020204" pitchFamily="34" charset="0"/>
          <a:ea typeface="+mn-ea"/>
          <a:cs typeface="Arial" panose="020B0604020202020204" pitchFamily="34" charset="0"/>
        </a:defRPr>
      </a:lvl2pPr>
      <a:lvl3pPr marL="1523962"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3pPr>
      <a:lvl4pPr marL="213354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4pPr>
      <a:lvl5pPr marL="2743131"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2124752440"/>
      </p:ext>
    </p:extLst>
  </p:cSld>
  <p:clrMap bg1="lt1" tx1="dk1" bg2="lt2" tx2="dk2" accent1="accent1" accent2="accent2" accent3="accent3" accent4="accent4" accent5="accent5" accent6="accent6" hlink="hlink" folHlink="folHlink"/>
  <p:sldLayoutIdLst>
    <p:sldLayoutId id="2147483890"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0" r:id="rId12"/>
    <p:sldLayoutId id="2147483871" r:id="rId13"/>
    <p:sldLayoutId id="2147483872" r:id="rId14"/>
    <p:sldLayoutId id="2147483873" r:id="rId15"/>
    <p:sldLayoutId id="2147483874" r:id="rId16"/>
    <p:sldLayoutId id="2147483875" r:id="rId17"/>
    <p:sldLayoutId id="2147483876" r:id="rId18"/>
    <p:sldLayoutId id="2147483877" r:id="rId19"/>
    <p:sldLayoutId id="2147483878" r:id="rId20"/>
    <p:sldLayoutId id="2147483879" r:id="rId21"/>
    <p:sldLayoutId id="2147483880" r:id="rId22"/>
    <p:sldLayoutId id="2147483881" r:id="rId23"/>
    <p:sldLayoutId id="2147483882" r:id="rId24"/>
    <p:sldLayoutId id="2147483883" r:id="rId25"/>
    <p:sldLayoutId id="2147483884" r:id="rId26"/>
    <p:sldLayoutId id="2147483885" r:id="rId27"/>
    <p:sldLayoutId id="2147483886" r:id="rId28"/>
    <p:sldLayoutId id="2147483887" r:id="rId29"/>
    <p:sldLayoutId id="2147483888" r:id="rId30"/>
    <p:sldLayoutId id="2147483889" r:id="rId31"/>
  </p:sldLayoutIdLst>
  <p:hf hdr="0" ft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8.xml"/></Relationships>
</file>

<file path=ppt/slides/_rels/slide10.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0.xml"/><Relationship Id="rId1" Type="http://schemas.openxmlformats.org/officeDocument/2006/relationships/slideLayout" Target="../slideLayouts/slideLayout74.xml"/></Relationships>
</file>

<file path=ppt/slides/_rels/slide11.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1.xml"/><Relationship Id="rId1" Type="http://schemas.openxmlformats.org/officeDocument/2006/relationships/slideLayout" Target="../slideLayouts/slideLayout74.xml"/></Relationships>
</file>

<file path=ppt/slides/_rels/slide12.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2.xml"/><Relationship Id="rId1" Type="http://schemas.openxmlformats.org/officeDocument/2006/relationships/slideLayout" Target="../slideLayouts/slideLayout74.xml"/><Relationship Id="rId4" Type="http://schemas.openxmlformats.org/officeDocument/2006/relationships/image" Target="../media/image146.png"/></Relationships>
</file>

<file path=ppt/slides/_rels/slide13.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3.xml"/><Relationship Id="rId1" Type="http://schemas.openxmlformats.org/officeDocument/2006/relationships/slideLayout" Target="../slideLayouts/slideLayout74.xml"/></Relationships>
</file>

<file path=ppt/slides/_rels/slide14.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4.xml"/><Relationship Id="rId1" Type="http://schemas.openxmlformats.org/officeDocument/2006/relationships/slideLayout" Target="../slideLayouts/slideLayout74.xml"/><Relationship Id="rId4" Type="http://schemas.openxmlformats.org/officeDocument/2006/relationships/image" Target="../media/image13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0.xml"/></Relationships>
</file>

<file path=ppt/slides/_rels/slide16.xml.rels><?xml version="1.0" encoding="UTF-8" standalone="yes"?>
<Relationships xmlns="http://schemas.openxmlformats.org/package/2006/relationships"><Relationship Id="rId3" Type="http://schemas.openxmlformats.org/officeDocument/2006/relationships/hyperlink" Target="mailto:stem@sse.com" TargetMode="External"/><Relationship Id="rId7" Type="http://schemas.openxmlformats.org/officeDocument/2006/relationships/image" Target="../media/image149.png"/><Relationship Id="rId2" Type="http://schemas.openxmlformats.org/officeDocument/2006/relationships/notesSlide" Target="../notesSlides/notesSlide16.xml"/><Relationship Id="rId1" Type="http://schemas.openxmlformats.org/officeDocument/2006/relationships/slideLayout" Target="../slideLayouts/slideLayout88.xml"/><Relationship Id="rId6" Type="http://schemas.openxmlformats.org/officeDocument/2006/relationships/image" Target="../media/image148.png"/><Relationship Id="rId5" Type="http://schemas.openxmlformats.org/officeDocument/2006/relationships/image" Target="../media/image147.png"/><Relationship Id="rId4" Type="http://schemas.openxmlformats.org/officeDocument/2006/relationships/hyperlink" Target="https://forms.office.com/r/KTPNsSxbpC"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3.xml"/><Relationship Id="rId1" Type="http://schemas.openxmlformats.org/officeDocument/2006/relationships/slideLayout" Target="../slideLayouts/slideLayout8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4.xml"/></Relationships>
</file>

<file path=ppt/slides/_rels/slide5.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5.xml"/><Relationship Id="rId1" Type="http://schemas.openxmlformats.org/officeDocument/2006/relationships/slideLayout" Target="../slideLayouts/slideLayout74.xml"/><Relationship Id="rId4" Type="http://schemas.openxmlformats.org/officeDocument/2006/relationships/image" Target="../media/image138.png"/></Relationships>
</file>

<file path=ppt/slides/_rels/slide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6.xml"/><Relationship Id="rId1" Type="http://schemas.openxmlformats.org/officeDocument/2006/relationships/slideLayout" Target="../slideLayouts/slideLayout74.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6l9IEmXg2zM&amp;t=2s" TargetMode="External"/><Relationship Id="rId2" Type="http://schemas.openxmlformats.org/officeDocument/2006/relationships/notesSlide" Target="../notesSlides/notesSlide7.xml"/><Relationship Id="rId1" Type="http://schemas.openxmlformats.org/officeDocument/2006/relationships/slideLayout" Target="../slideLayouts/slideLayout74.xml"/></Relationships>
</file>

<file path=ppt/slides/_rels/slide8.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8.xml"/><Relationship Id="rId1" Type="http://schemas.openxmlformats.org/officeDocument/2006/relationships/slideLayout" Target="../slideLayouts/slideLayout38.xml"/><Relationship Id="rId5" Type="http://schemas.openxmlformats.org/officeDocument/2006/relationships/image" Target="../media/image142.png"/><Relationship Id="rId4" Type="http://schemas.openxmlformats.org/officeDocument/2006/relationships/image" Target="../media/image141.jpeg"/></Relationships>
</file>

<file path=ppt/slides/_rels/slide9.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9.xml"/><Relationship Id="rId1" Type="http://schemas.openxmlformats.org/officeDocument/2006/relationships/slideLayout" Target="../slideLayouts/slideLayout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3955A5-903B-43AB-94DC-E4E6FCBE8EBD}"/>
              </a:ext>
            </a:extLst>
          </p:cNvPr>
          <p:cNvSpPr>
            <a:spLocks noGrp="1"/>
          </p:cNvSpPr>
          <p:nvPr>
            <p:ph type="body" sz="quarter" idx="15"/>
          </p:nvPr>
        </p:nvSpPr>
        <p:spPr>
          <a:xfrm>
            <a:off x="1118423" y="981642"/>
            <a:ext cx="7953006" cy="921241"/>
          </a:xfrm>
        </p:spPr>
        <p:txBody>
          <a:bodyPr/>
          <a:lstStyle/>
          <a:p>
            <a:r>
              <a:rPr lang="en-GB" dirty="0"/>
              <a:t>STEM EDUCATION PROGRAMME</a:t>
            </a:r>
          </a:p>
          <a:p>
            <a:endParaRPr lang="en-GB" dirty="0"/>
          </a:p>
        </p:txBody>
      </p:sp>
      <p:sp>
        <p:nvSpPr>
          <p:cNvPr id="5" name="TextBox 4">
            <a:extLst>
              <a:ext uri="{FF2B5EF4-FFF2-40B4-BE49-F238E27FC236}">
                <a16:creationId xmlns:a16="http://schemas.microsoft.com/office/drawing/2014/main" id="{6835CABA-D57B-1FDB-0C60-A27BB41829BA}"/>
              </a:ext>
            </a:extLst>
          </p:cNvPr>
          <p:cNvSpPr txBox="1"/>
          <p:nvPr/>
        </p:nvSpPr>
        <p:spPr>
          <a:xfrm>
            <a:off x="1120838" y="2308406"/>
            <a:ext cx="3695002" cy="1200329"/>
          </a:xfrm>
          <a:prstGeom prst="rect">
            <a:avLst/>
          </a:prstGeom>
          <a:solidFill>
            <a:srgbClr val="0097A9"/>
          </a:solidFill>
        </p:spPr>
        <p:txBody>
          <a:bodyPr wrap="square" lIns="91440" tIns="45720" rIns="91440" bIns="4572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FFFFFF"/>
                </a:solidFill>
                <a:effectLst/>
                <a:uLnTx/>
                <a:uFillTx/>
                <a:latin typeface="Arial"/>
                <a:ea typeface="+mn-ea"/>
                <a:cs typeface="Arial"/>
              </a:rPr>
              <a:t>Learning from the Past</a:t>
            </a:r>
            <a:endParaRPr kumimoji="0" lang="en-GB" sz="36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6" name="Text Placeholder 1">
            <a:extLst>
              <a:ext uri="{FF2B5EF4-FFF2-40B4-BE49-F238E27FC236}">
                <a16:creationId xmlns:a16="http://schemas.microsoft.com/office/drawing/2014/main" id="{7946E636-A54D-8354-7B82-AEA5B5F145CF}"/>
              </a:ext>
            </a:extLst>
          </p:cNvPr>
          <p:cNvSpPr>
            <a:spLocks noGrp="1"/>
          </p:cNvSpPr>
          <p:nvPr>
            <p:ph type="body" sz="quarter" idx="18"/>
          </p:nvPr>
        </p:nvSpPr>
        <p:spPr>
          <a:xfrm>
            <a:off x="1117600" y="3856038"/>
            <a:ext cx="4414520" cy="3924300"/>
          </a:xfrm>
        </p:spPr>
        <p:txBody>
          <a:bodyPr>
            <a:normAutofit/>
          </a:bodyPr>
          <a:lstStyle/>
          <a:p>
            <a:r>
              <a:rPr lang="en-GB" sz="2800" b="0" dirty="0">
                <a:latin typeface="Arial"/>
                <a:cs typeface="Arial"/>
              </a:rPr>
              <a:t>Cleaning up!</a:t>
            </a:r>
          </a:p>
          <a:p>
            <a:endParaRPr lang="en-GB" sz="2800" b="0" i="1" dirty="0">
              <a:latin typeface="Arial"/>
              <a:cs typeface="Arial"/>
            </a:endParaRPr>
          </a:p>
          <a:p>
            <a:r>
              <a:rPr lang="en-GB" sz="2800" b="0" i="1" dirty="0">
                <a:latin typeface="Arial"/>
                <a:cs typeface="Arial"/>
              </a:rPr>
              <a:t>LO: To </a:t>
            </a:r>
            <a:r>
              <a:rPr lang="en-GB" sz="2800" i="1" dirty="0">
                <a:latin typeface="Arial"/>
                <a:cs typeface="Arial"/>
              </a:rPr>
              <a:t>understand </a:t>
            </a:r>
            <a:r>
              <a:rPr lang="en-GB" sz="2800" b="0" i="1" dirty="0">
                <a:latin typeface="Arial"/>
                <a:cs typeface="Arial"/>
              </a:rPr>
              <a:t>how energy is generated to be safer, cleaner and more efficient.</a:t>
            </a:r>
            <a:endParaRPr lang="en-GB" sz="2000" dirty="0"/>
          </a:p>
          <a:p>
            <a:endParaRPr lang="en-GB" sz="2800" b="0" dirty="0"/>
          </a:p>
        </p:txBody>
      </p:sp>
    </p:spTree>
    <p:extLst>
      <p:ext uri="{BB962C8B-B14F-4D97-AF65-F5344CB8AC3E}">
        <p14:creationId xmlns:p14="http://schemas.microsoft.com/office/powerpoint/2010/main" val="22239759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D</a:t>
            </a:r>
            <a:r>
              <a:rPr lang="en-GB" sz="4000" dirty="0">
                <a:solidFill>
                  <a:schemeClr val="bg1"/>
                </a:solidFill>
                <a:ea typeface="+mn-lt"/>
                <a:cs typeface="+mn-lt"/>
              </a:rPr>
              <a:t>o together</a:t>
            </a:r>
          </a:p>
        </p:txBody>
      </p:sp>
      <p:sp>
        <p:nvSpPr>
          <p:cNvPr id="4" name="TextBox 3">
            <a:extLst>
              <a:ext uri="{FF2B5EF4-FFF2-40B4-BE49-F238E27FC236}">
                <a16:creationId xmlns:a16="http://schemas.microsoft.com/office/drawing/2014/main" id="{A5539F78-7443-CB67-1D47-73283D98AA24}"/>
              </a:ext>
            </a:extLst>
          </p:cNvPr>
          <p:cNvSpPr txBox="1"/>
          <p:nvPr/>
        </p:nvSpPr>
        <p:spPr>
          <a:xfrm>
            <a:off x="364331" y="2217831"/>
            <a:ext cx="8136732" cy="5761321"/>
          </a:xfrm>
          <a:prstGeom prst="rect">
            <a:avLst/>
          </a:prstGeom>
          <a:noFill/>
        </p:spPr>
        <p:txBody>
          <a:bodyPr wrap="square">
            <a:spAutoFit/>
          </a:bodyPr>
          <a:lstStyle/>
          <a:p>
            <a:pPr>
              <a:lnSpc>
                <a:spcPct val="120000"/>
              </a:lnSpc>
              <a:spcAft>
                <a:spcPts val="600"/>
              </a:spcAft>
            </a:pPr>
            <a:r>
              <a:rPr lang="en-GB" sz="6000" dirty="0">
                <a:effectLst/>
                <a:latin typeface="Arial" panose="020B0604020202020204" pitchFamily="34" charset="0"/>
                <a:ea typeface="Calibri" panose="020F0502020204030204" pitchFamily="34" charset="0"/>
                <a:cs typeface="Arial" panose="020B0604020202020204" pitchFamily="34" charset="0"/>
              </a:rPr>
              <a:t>This is a ___________.</a:t>
            </a:r>
            <a:endParaRPr lang="en-GB" sz="60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6000" dirty="0">
                <a:effectLst/>
                <a:latin typeface="Arial" panose="020B0604020202020204" pitchFamily="34" charset="0"/>
                <a:ea typeface="Calibri" panose="020F0502020204030204" pitchFamily="34" charset="0"/>
                <a:cs typeface="Arial" panose="020B0604020202020204" pitchFamily="34" charset="0"/>
              </a:rPr>
              <a:t>It uses ______ to create electricity.</a:t>
            </a:r>
            <a:endParaRPr lang="en-GB" sz="60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6000" dirty="0">
                <a:effectLst/>
                <a:latin typeface="Arial" panose="020B0604020202020204" pitchFamily="34" charset="0"/>
                <a:ea typeface="Calibri" panose="020F0502020204030204" pitchFamily="34" charset="0"/>
                <a:cs typeface="Arial" panose="020B0604020202020204" pitchFamily="34" charset="0"/>
              </a:rPr>
              <a:t>It is good because it…</a:t>
            </a:r>
            <a:endParaRPr lang="en-GB" sz="60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6000" dirty="0">
                <a:effectLst/>
                <a:latin typeface="Arial" panose="020B0604020202020204" pitchFamily="34" charset="0"/>
                <a:ea typeface="Calibri" panose="020F0502020204030204" pitchFamily="34" charset="0"/>
                <a:cs typeface="Arial" panose="020B0604020202020204" pitchFamily="34" charset="0"/>
              </a:rPr>
              <a:t>The problem I see is…</a:t>
            </a:r>
            <a:endParaRPr lang="en-GB" sz="6000" dirty="0">
              <a:effectLst/>
              <a:latin typeface="Arial" panose="020B0604020202020204" pitchFamily="34" charset="0"/>
              <a:ea typeface="Arial" panose="020B060402020202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14691F25-D0C5-B939-AC89-56AB0B308E2A}"/>
              </a:ext>
            </a:extLst>
          </p:cNvPr>
          <p:cNvPicPr>
            <a:picLocks noChangeAspect="1"/>
          </p:cNvPicPr>
          <p:nvPr/>
        </p:nvPicPr>
        <p:blipFill>
          <a:blip r:embed="rId3"/>
          <a:stretch>
            <a:fillRect/>
          </a:stretch>
        </p:blipFill>
        <p:spPr>
          <a:xfrm>
            <a:off x="8501063" y="2395377"/>
            <a:ext cx="7588910" cy="5191285"/>
          </a:xfrm>
          <a:prstGeom prst="rect">
            <a:avLst/>
          </a:prstGeom>
        </p:spPr>
      </p:pic>
    </p:spTree>
    <p:extLst>
      <p:ext uri="{BB962C8B-B14F-4D97-AF65-F5344CB8AC3E}">
        <p14:creationId xmlns:p14="http://schemas.microsoft.com/office/powerpoint/2010/main" val="23912661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D</a:t>
            </a:r>
            <a:r>
              <a:rPr lang="en-GB" sz="4000" dirty="0">
                <a:solidFill>
                  <a:schemeClr val="bg1"/>
                </a:solidFill>
                <a:ea typeface="+mn-lt"/>
                <a:cs typeface="+mn-lt"/>
              </a:rPr>
              <a:t>o together</a:t>
            </a:r>
          </a:p>
        </p:txBody>
      </p:sp>
      <p:sp>
        <p:nvSpPr>
          <p:cNvPr id="4" name="TextBox 3">
            <a:extLst>
              <a:ext uri="{FF2B5EF4-FFF2-40B4-BE49-F238E27FC236}">
                <a16:creationId xmlns:a16="http://schemas.microsoft.com/office/drawing/2014/main" id="{A5539F78-7443-CB67-1D47-73283D98AA24}"/>
              </a:ext>
            </a:extLst>
          </p:cNvPr>
          <p:cNvSpPr txBox="1"/>
          <p:nvPr/>
        </p:nvSpPr>
        <p:spPr>
          <a:xfrm>
            <a:off x="364331" y="2217831"/>
            <a:ext cx="8136732" cy="5761321"/>
          </a:xfrm>
          <a:prstGeom prst="rect">
            <a:avLst/>
          </a:prstGeom>
          <a:noFill/>
        </p:spPr>
        <p:txBody>
          <a:bodyPr wrap="square">
            <a:spAutoFit/>
          </a:bodyPr>
          <a:lstStyle/>
          <a:p>
            <a:pPr>
              <a:lnSpc>
                <a:spcPct val="120000"/>
              </a:lnSpc>
              <a:spcAft>
                <a:spcPts val="600"/>
              </a:spcAft>
            </a:pPr>
            <a:r>
              <a:rPr lang="en-GB" sz="6000" dirty="0">
                <a:effectLst/>
                <a:latin typeface="Arial" panose="020B0604020202020204" pitchFamily="34" charset="0"/>
                <a:ea typeface="Calibri" panose="020F0502020204030204" pitchFamily="34" charset="0"/>
                <a:cs typeface="Arial" panose="020B0604020202020204" pitchFamily="34" charset="0"/>
              </a:rPr>
              <a:t>This is a ___________.</a:t>
            </a:r>
            <a:endParaRPr lang="en-GB" sz="60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6000" dirty="0">
                <a:effectLst/>
                <a:latin typeface="Arial" panose="020B0604020202020204" pitchFamily="34" charset="0"/>
                <a:ea typeface="Calibri" panose="020F0502020204030204" pitchFamily="34" charset="0"/>
                <a:cs typeface="Arial" panose="020B0604020202020204" pitchFamily="34" charset="0"/>
              </a:rPr>
              <a:t>It uses ______ to create electricity.</a:t>
            </a:r>
            <a:endParaRPr lang="en-GB" sz="60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6000" dirty="0">
                <a:effectLst/>
                <a:latin typeface="Arial" panose="020B0604020202020204" pitchFamily="34" charset="0"/>
                <a:ea typeface="Calibri" panose="020F0502020204030204" pitchFamily="34" charset="0"/>
                <a:cs typeface="Arial" panose="020B0604020202020204" pitchFamily="34" charset="0"/>
              </a:rPr>
              <a:t>It is good because it…</a:t>
            </a:r>
            <a:endParaRPr lang="en-GB" sz="60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6000" dirty="0">
                <a:effectLst/>
                <a:latin typeface="Arial" panose="020B0604020202020204" pitchFamily="34" charset="0"/>
                <a:ea typeface="Calibri" panose="020F0502020204030204" pitchFamily="34" charset="0"/>
                <a:cs typeface="Arial" panose="020B0604020202020204" pitchFamily="34" charset="0"/>
              </a:rPr>
              <a:t>The problem I see is…</a:t>
            </a:r>
            <a:endParaRPr lang="en-GB" sz="6000" dirty="0">
              <a:effectLst/>
              <a:latin typeface="Arial" panose="020B0604020202020204" pitchFamily="34" charset="0"/>
              <a:ea typeface="Arial" panose="020B0604020202020204" pitchFamily="34" charset="0"/>
              <a:cs typeface="Times New Roman" panose="02020603050405020304" pitchFamily="18" charset="0"/>
            </a:endParaRPr>
          </a:p>
        </p:txBody>
      </p:sp>
      <p:pic>
        <p:nvPicPr>
          <p:cNvPr id="1026" name="Picture 2" descr="SSE's Tummel Bridge hydro plant to undergo major refurbishment -  International Water Power">
            <a:extLst>
              <a:ext uri="{FF2B5EF4-FFF2-40B4-BE49-F238E27FC236}">
                <a16:creationId xmlns:a16="http://schemas.microsoft.com/office/drawing/2014/main" id="{BD58B303-4819-B091-FB11-EAB63C1487D7}"/>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501063" y="2599812"/>
            <a:ext cx="7654805" cy="4997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12307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D</a:t>
            </a:r>
            <a:r>
              <a:rPr lang="en-GB" sz="4000" dirty="0">
                <a:solidFill>
                  <a:schemeClr val="bg1"/>
                </a:solidFill>
                <a:ea typeface="+mn-lt"/>
                <a:cs typeface="+mn-lt"/>
              </a:rPr>
              <a:t>o together / pupil practise</a:t>
            </a:r>
          </a:p>
        </p:txBody>
      </p:sp>
      <p:pic>
        <p:nvPicPr>
          <p:cNvPr id="3" name="Picture 2">
            <a:extLst>
              <a:ext uri="{FF2B5EF4-FFF2-40B4-BE49-F238E27FC236}">
                <a16:creationId xmlns:a16="http://schemas.microsoft.com/office/drawing/2014/main" id="{97AF7E9C-1173-92C0-C898-60A92F4FAB48}"/>
              </a:ext>
            </a:extLst>
          </p:cNvPr>
          <p:cNvPicPr>
            <a:picLocks noChangeAspect="1"/>
          </p:cNvPicPr>
          <p:nvPr/>
        </p:nvPicPr>
        <p:blipFill>
          <a:blip r:embed="rId3"/>
          <a:stretch>
            <a:fillRect/>
          </a:stretch>
        </p:blipFill>
        <p:spPr>
          <a:xfrm>
            <a:off x="5425485" y="1764259"/>
            <a:ext cx="5090115" cy="6357982"/>
          </a:xfrm>
          <a:prstGeom prst="rect">
            <a:avLst/>
          </a:prstGeom>
        </p:spPr>
      </p:pic>
      <p:pic>
        <p:nvPicPr>
          <p:cNvPr id="2" name="Picture 1">
            <a:extLst>
              <a:ext uri="{FF2B5EF4-FFF2-40B4-BE49-F238E27FC236}">
                <a16:creationId xmlns:a16="http://schemas.microsoft.com/office/drawing/2014/main" id="{28627C98-017B-C5C4-B1EA-CFCF90A63A7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3253752" y="-82091"/>
            <a:ext cx="2463784" cy="2463784"/>
          </a:xfrm>
          <a:prstGeom prst="rect">
            <a:avLst/>
          </a:prstGeom>
        </p:spPr>
      </p:pic>
    </p:spTree>
    <p:extLst>
      <p:ext uri="{BB962C8B-B14F-4D97-AF65-F5344CB8AC3E}">
        <p14:creationId xmlns:p14="http://schemas.microsoft.com/office/powerpoint/2010/main" val="33375654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Review of learning…</a:t>
            </a:r>
            <a:endParaRPr lang="en-GB" sz="4000" dirty="0">
              <a:solidFill>
                <a:schemeClr val="bg1"/>
              </a:solidFill>
              <a:ea typeface="+mn-lt"/>
              <a:cs typeface="+mn-lt"/>
            </a:endParaRPr>
          </a:p>
        </p:txBody>
      </p:sp>
      <p:pic>
        <p:nvPicPr>
          <p:cNvPr id="3" name="Picture 2">
            <a:extLst>
              <a:ext uri="{FF2B5EF4-FFF2-40B4-BE49-F238E27FC236}">
                <a16:creationId xmlns:a16="http://schemas.microsoft.com/office/drawing/2014/main" id="{B13B7BEF-C78C-3EC3-810F-11DA7344B157}"/>
              </a:ext>
            </a:extLst>
          </p:cNvPr>
          <p:cNvPicPr>
            <a:picLocks noChangeAspect="1"/>
          </p:cNvPicPr>
          <p:nvPr/>
        </p:nvPicPr>
        <p:blipFill>
          <a:blip r:embed="rId3"/>
          <a:stretch>
            <a:fillRect/>
          </a:stretch>
        </p:blipFill>
        <p:spPr>
          <a:xfrm>
            <a:off x="310560" y="1764259"/>
            <a:ext cx="5090115" cy="6357982"/>
          </a:xfrm>
          <a:prstGeom prst="rect">
            <a:avLst/>
          </a:prstGeom>
        </p:spPr>
      </p:pic>
      <p:sp>
        <p:nvSpPr>
          <p:cNvPr id="2" name="Speech Bubble: Rectangle with Corners Rounded 1">
            <a:extLst>
              <a:ext uri="{FF2B5EF4-FFF2-40B4-BE49-F238E27FC236}">
                <a16:creationId xmlns:a16="http://schemas.microsoft.com/office/drawing/2014/main" id="{585C35A3-7D85-DEE6-39B4-30F2DEACC700}"/>
              </a:ext>
            </a:extLst>
          </p:cNvPr>
          <p:cNvSpPr/>
          <p:nvPr/>
        </p:nvSpPr>
        <p:spPr>
          <a:xfrm>
            <a:off x="5400675" y="1864067"/>
            <a:ext cx="4414838" cy="2986088"/>
          </a:xfrm>
          <a:prstGeom prst="wedgeRoundRectCallout">
            <a:avLst>
              <a:gd name="adj1" fmla="val -15331"/>
              <a:gd name="adj2" fmla="val 69677"/>
              <a:gd name="adj3" fmla="val 16667"/>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t>I like your idea because…</a:t>
            </a:r>
            <a:endParaRPr lang="en-GB" sz="4800" dirty="0"/>
          </a:p>
        </p:txBody>
      </p:sp>
      <p:sp>
        <p:nvSpPr>
          <p:cNvPr id="5" name="Speech Bubble: Rectangle with Corners Rounded 4">
            <a:extLst>
              <a:ext uri="{FF2B5EF4-FFF2-40B4-BE49-F238E27FC236}">
                <a16:creationId xmlns:a16="http://schemas.microsoft.com/office/drawing/2014/main" id="{476D99A5-A55F-CEA1-B773-FAA223E7262C}"/>
              </a:ext>
            </a:extLst>
          </p:cNvPr>
          <p:cNvSpPr/>
          <p:nvPr/>
        </p:nvSpPr>
        <p:spPr>
          <a:xfrm>
            <a:off x="10855327" y="1864067"/>
            <a:ext cx="4414838" cy="2986088"/>
          </a:xfrm>
          <a:prstGeom prst="wedgeRoundRectCallout">
            <a:avLst>
              <a:gd name="adj1" fmla="val 14442"/>
              <a:gd name="adj2" fmla="val 68720"/>
              <a:gd name="adj3" fmla="val 16667"/>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t>I thought it was an intelligent idea because…</a:t>
            </a:r>
            <a:endParaRPr lang="en-GB" sz="4800" dirty="0"/>
          </a:p>
        </p:txBody>
      </p:sp>
      <p:sp>
        <p:nvSpPr>
          <p:cNvPr id="6" name="Speech Bubble: Rectangle with Corners Rounded 5">
            <a:extLst>
              <a:ext uri="{FF2B5EF4-FFF2-40B4-BE49-F238E27FC236}">
                <a16:creationId xmlns:a16="http://schemas.microsoft.com/office/drawing/2014/main" id="{7025BCD3-3ABD-F691-FDD4-3E16720CC909}"/>
              </a:ext>
            </a:extLst>
          </p:cNvPr>
          <p:cNvSpPr/>
          <p:nvPr/>
        </p:nvSpPr>
        <p:spPr>
          <a:xfrm>
            <a:off x="7991475" y="5107126"/>
            <a:ext cx="4414838" cy="2986088"/>
          </a:xfrm>
          <a:prstGeom prst="wedgeRoundRectCallout">
            <a:avLst>
              <a:gd name="adj1" fmla="val -63875"/>
              <a:gd name="adj2" fmla="val 39055"/>
              <a:gd name="adj3" fmla="val 16667"/>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t>Have you thought about…</a:t>
            </a:r>
            <a:endParaRPr lang="en-GB" sz="4800" dirty="0"/>
          </a:p>
        </p:txBody>
      </p:sp>
    </p:spTree>
    <p:extLst>
      <p:ext uri="{BB962C8B-B14F-4D97-AF65-F5344CB8AC3E}">
        <p14:creationId xmlns:p14="http://schemas.microsoft.com/office/powerpoint/2010/main" val="30140987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D64E553-D433-6C7A-6B41-F9A42BDC3268}"/>
              </a:ext>
            </a:extLst>
          </p:cNvPr>
          <p:cNvSpPr/>
          <p:nvPr/>
        </p:nvSpPr>
        <p:spPr>
          <a:xfrm>
            <a:off x="4277674" y="2997746"/>
            <a:ext cx="9552621" cy="4556183"/>
          </a:xfrm>
          <a:prstGeom prst="rect">
            <a:avLst/>
          </a:prstGeom>
          <a:solidFill>
            <a:srgbClr val="FDE8C3"/>
          </a:solidFill>
          <a:ln>
            <a:solidFill>
              <a:srgbClr val="FCE5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Arial"/>
                <a:ea typeface="+mn-ea"/>
                <a:cs typeface="+mn-cs"/>
              </a:rPr>
              <a:t>Why is our imagination useful?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srgbClr val="000000"/>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Arial"/>
                <a:ea typeface="+mn-ea"/>
                <a:cs typeface="+mn-cs"/>
              </a:rPr>
              <a:t>Why is</a:t>
            </a:r>
            <a:r>
              <a:rPr lang="en-US" sz="3200" dirty="0">
                <a:solidFill>
                  <a:srgbClr val="000000"/>
                </a:solidFill>
                <a:latin typeface="Arial"/>
              </a:rPr>
              <a:t> it helpful to be able to explain our imagination?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3200" dirty="0">
              <a:solidFill>
                <a:srgbClr val="000000"/>
              </a:solidFill>
              <a:latin typeface="Arial"/>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Arial"/>
                <a:ea typeface="+mn-ea"/>
                <a:cs typeface="+mn-cs"/>
              </a:rPr>
              <a:t>Can you give an example of where you have shared your imagination through a picture today?</a:t>
            </a:r>
          </a:p>
        </p:txBody>
      </p:sp>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FC62D0-A2F2-4BF8-8DAC-E86C11000EC3}" type="slidenum">
              <a:rPr kumimoji="0" lang="en-GB" sz="1600" b="0" i="0" u="none" strike="noStrike" kern="1200" cap="none" spc="0" normalizeH="0" baseline="0" noProof="0" smtClean="0">
                <a:ln>
                  <a:noFill/>
                </a:ln>
                <a:solidFill>
                  <a:srgbClr val="000000">
                    <a:lumMod val="50000"/>
                    <a:lumOff val="50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a:t>
            </a:fld>
            <a:endParaRPr kumimoji="0" lang="en-GB" sz="1600" b="0" i="0" u="none" strike="noStrike" kern="1200" cap="none" spc="0" normalizeH="0" baseline="0" noProof="0">
              <a:ln>
                <a:noFill/>
              </a:ln>
              <a:solidFill>
                <a:srgbClr val="000000">
                  <a:lumMod val="50000"/>
                  <a:lumOff val="50000"/>
                </a:srgbClr>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2261A202-BCC8-4341-9DB7-43872EF128AA}"/>
              </a:ext>
            </a:extLst>
          </p:cNvPr>
          <p:cNvSpPr/>
          <p:nvPr/>
        </p:nvSpPr>
        <p:spPr>
          <a:xfrm>
            <a:off x="616690" y="491896"/>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000" b="0" i="0" u="none" strike="noStrike" kern="1200" cap="none" spc="0" normalizeH="0" baseline="0" noProof="0" dirty="0">
                <a:ln>
                  <a:noFill/>
                </a:ln>
                <a:solidFill>
                  <a:srgbClr val="FFFFFF"/>
                </a:solidFill>
                <a:effectLst/>
                <a:uLnTx/>
                <a:uFillTx/>
                <a:latin typeface="Arial" panose="020B0604020202020204"/>
                <a:ea typeface="+mn-lt"/>
                <a:cs typeface="Arial" panose="020B0604020202020204"/>
              </a:rPr>
              <a:t>How have we used our Creativity skills?</a:t>
            </a: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Arial" panose="020B0604020202020204"/>
            </a:endParaRPr>
          </a:p>
        </p:txBody>
      </p:sp>
      <p:pic>
        <p:nvPicPr>
          <p:cNvPr id="4" name="Picture 3">
            <a:extLst>
              <a:ext uri="{FF2B5EF4-FFF2-40B4-BE49-F238E27FC236}">
                <a16:creationId xmlns:a16="http://schemas.microsoft.com/office/drawing/2014/main" id="{A1D857C5-664C-185C-FD18-F54D03F74E84}"/>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84169" y="2484492"/>
            <a:ext cx="3378374" cy="3378374"/>
          </a:xfrm>
          <a:prstGeom prst="rect">
            <a:avLst/>
          </a:prstGeom>
        </p:spPr>
      </p:pic>
      <p:pic>
        <p:nvPicPr>
          <p:cNvPr id="2" name="Picture 1">
            <a:extLst>
              <a:ext uri="{FF2B5EF4-FFF2-40B4-BE49-F238E27FC236}">
                <a16:creationId xmlns:a16="http://schemas.microsoft.com/office/drawing/2014/main" id="{A038B3AD-F3C8-0ACA-32FF-48DD935EE91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073356" y="4173679"/>
            <a:ext cx="2204318" cy="2204318"/>
          </a:xfrm>
          <a:prstGeom prst="rect">
            <a:avLst/>
          </a:prstGeom>
        </p:spPr>
      </p:pic>
    </p:spTree>
    <p:extLst>
      <p:ext uri="{BB962C8B-B14F-4D97-AF65-F5344CB8AC3E}">
        <p14:creationId xmlns:p14="http://schemas.microsoft.com/office/powerpoint/2010/main" val="29843003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2EFCB957-1A1F-40D3-BCEE-B27867ED4C24}"/>
              </a:ext>
            </a:extLst>
          </p:cNvPr>
          <p:cNvGraphicFramePr>
            <a:graphicFrameLocks noGrp="1"/>
          </p:cNvGraphicFramePr>
          <p:nvPr>
            <p:extLst>
              <p:ext uri="{D42A27DB-BD31-4B8C-83A1-F6EECF244321}">
                <p14:modId xmlns:p14="http://schemas.microsoft.com/office/powerpoint/2010/main" val="1877839715"/>
              </p:ext>
            </p:extLst>
          </p:nvPr>
        </p:nvGraphicFramePr>
        <p:xfrm>
          <a:off x="1684771" y="2770315"/>
          <a:ext cx="12886460" cy="3296765"/>
        </p:xfrm>
        <a:graphic>
          <a:graphicData uri="http://schemas.openxmlformats.org/drawingml/2006/table">
            <a:tbl>
              <a:tblPr firstRow="1" firstCol="1" bandRow="1">
                <a:tableStyleId>{5C22544A-7EE6-4342-B048-85BDC9FD1C3A}</a:tableStyleId>
              </a:tblPr>
              <a:tblGrid>
                <a:gridCol w="8645421">
                  <a:extLst>
                    <a:ext uri="{9D8B030D-6E8A-4147-A177-3AD203B41FA5}">
                      <a16:colId xmlns:a16="http://schemas.microsoft.com/office/drawing/2014/main" val="2476279336"/>
                    </a:ext>
                  </a:extLst>
                </a:gridCol>
                <a:gridCol w="4241039">
                  <a:extLst>
                    <a:ext uri="{9D8B030D-6E8A-4147-A177-3AD203B41FA5}">
                      <a16:colId xmlns:a16="http://schemas.microsoft.com/office/drawing/2014/main" val="933442220"/>
                    </a:ext>
                  </a:extLst>
                </a:gridCol>
              </a:tblGrid>
              <a:tr h="494761">
                <a:tc>
                  <a:txBody>
                    <a:bodyPr/>
                    <a:lstStyle/>
                    <a:p>
                      <a:r>
                        <a:rPr lang="pl-PL" sz="2700">
                          <a:effectLst/>
                        </a:rPr>
                        <a:t>Activity</a:t>
                      </a:r>
                      <a:endParaRPr lang="en-GB" sz="2900">
                        <a:effectLst/>
                        <a:latin typeface="Open Sans Light"/>
                        <a:ea typeface="Open Sans Light"/>
                        <a:cs typeface="Times New Roman" panose="02020603050405020304" pitchFamily="18" charset="0"/>
                      </a:endParaRPr>
                    </a:p>
                  </a:txBody>
                  <a:tcPr marL="179551" marR="179551" marT="0" marB="0" anchor="ctr"/>
                </a:tc>
                <a:tc>
                  <a:txBody>
                    <a:bodyPr/>
                    <a:lstStyle/>
                    <a:p>
                      <a:r>
                        <a:rPr lang="pl-PL" sz="2700">
                          <a:effectLst/>
                        </a:rPr>
                        <a:t>Time </a:t>
                      </a:r>
                      <a:r>
                        <a:rPr lang="pl-PL" sz="2700" err="1">
                          <a:effectLst/>
                        </a:rPr>
                        <a:t>Allocation</a:t>
                      </a:r>
                      <a:r>
                        <a:rPr lang="pl-PL" sz="2700">
                          <a:effectLst/>
                        </a:rPr>
                        <a:t> Guide</a:t>
                      </a:r>
                      <a:endParaRPr lang="en-GB" sz="2900">
                        <a:effectLst/>
                        <a:latin typeface="Open Sans Ligh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2236832233"/>
                  </a:ext>
                </a:extLst>
              </a:tr>
              <a:tr h="494761">
                <a:tc>
                  <a:txBody>
                    <a:bodyPr/>
                    <a:lstStyle/>
                    <a:p>
                      <a:r>
                        <a:rPr lang="pl-PL" sz="2700" dirty="0">
                          <a:effectLst/>
                        </a:rPr>
                        <a:t>Do Now</a:t>
                      </a:r>
                      <a:r>
                        <a:rPr lang="en-US" sz="2700" dirty="0">
                          <a:effectLst/>
                        </a:rPr>
                        <a:t>: fill in the gaps</a:t>
                      </a:r>
                      <a:endParaRPr lang="pl-PL" sz="2700" dirty="0">
                        <a:effectLst/>
                      </a:endParaRPr>
                    </a:p>
                  </a:txBody>
                  <a:tcPr marL="179551" marR="179551" marT="0" marB="0" anchor="ctr"/>
                </a:tc>
                <a:tc>
                  <a:txBody>
                    <a:bodyPr/>
                    <a:lstStyle/>
                    <a:p>
                      <a:r>
                        <a:rPr lang="en-US" sz="2700" dirty="0">
                          <a:effectLst/>
                          <a:latin typeface="+mn-lt"/>
                          <a:ea typeface="Open Sans Light"/>
                          <a:cs typeface="Times New Roman" panose="02020603050405020304" pitchFamily="18" charset="0"/>
                        </a:rPr>
                        <a:t>5 mins</a:t>
                      </a:r>
                      <a:endParaRPr lang="en-GB" sz="270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134437591"/>
                  </a:ext>
                </a:extLst>
              </a:tr>
              <a:tr h="494761">
                <a:tc>
                  <a:txBody>
                    <a:bodyPr/>
                    <a:lstStyle/>
                    <a:p>
                      <a:r>
                        <a:rPr lang="en-US" sz="2700" dirty="0">
                          <a:effectLst/>
                        </a:rPr>
                        <a:t>Introduction: finding out about SSE renewables</a:t>
                      </a:r>
                      <a:endParaRPr lang="pl-PL" sz="2700" dirty="0">
                        <a:effectLst/>
                      </a:endParaRPr>
                    </a:p>
                  </a:txBody>
                  <a:tcPr marL="179551" marR="179551" marT="0" marB="0" anchor="ctr"/>
                </a:tc>
                <a:tc>
                  <a:txBody>
                    <a:bodyPr/>
                    <a:lstStyle/>
                    <a:p>
                      <a:r>
                        <a:rPr lang="en-US" sz="2700" dirty="0">
                          <a:effectLst/>
                          <a:latin typeface="+mn-lt"/>
                          <a:ea typeface="Open Sans Light"/>
                          <a:cs typeface="Times New Roman" panose="02020603050405020304" pitchFamily="18" charset="0"/>
                        </a:rPr>
                        <a:t>10 mins</a:t>
                      </a:r>
                      <a:endParaRPr lang="en-GB" sz="270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251668276"/>
                  </a:ext>
                </a:extLst>
              </a:tr>
              <a:tr h="494761">
                <a:tc>
                  <a:txBody>
                    <a:bodyPr/>
                    <a:lstStyle/>
                    <a:p>
                      <a:r>
                        <a:rPr lang="pl-PL" sz="2700" dirty="0">
                          <a:effectLst/>
                        </a:rPr>
                        <a:t>Provide Model: </a:t>
                      </a:r>
                      <a:r>
                        <a:rPr lang="en-US" sz="2700" dirty="0">
                          <a:effectLst/>
                        </a:rPr>
                        <a:t>Discussing cleaner, safer, more efficient energy</a:t>
                      </a:r>
                      <a:endParaRPr lang="pl-PL" sz="2700" dirty="0">
                        <a:effectLst/>
                      </a:endParaRPr>
                    </a:p>
                  </a:txBody>
                  <a:tcPr marL="179551" marR="179551" marT="0" marB="0" anchor="ctr"/>
                </a:tc>
                <a:tc>
                  <a:txBody>
                    <a:bodyPr/>
                    <a:lstStyle/>
                    <a:p>
                      <a:r>
                        <a:rPr lang="en-US" sz="2700" dirty="0">
                          <a:effectLst/>
                          <a:latin typeface="+mn-lt"/>
                        </a:rPr>
                        <a:t>10 mins</a:t>
                      </a:r>
                      <a:endParaRPr lang="pl-PL" sz="2700" dirty="0">
                        <a:effectLst/>
                        <a:latin typeface="+mn-lt"/>
                      </a:endParaRPr>
                    </a:p>
                  </a:txBody>
                  <a:tcPr marL="179551" marR="179551" marT="0" marB="0" anchor="ctr"/>
                </a:tc>
                <a:extLst>
                  <a:ext uri="{0D108BD9-81ED-4DB2-BD59-A6C34878D82A}">
                    <a16:rowId xmlns:a16="http://schemas.microsoft.com/office/drawing/2014/main" val="2764077101"/>
                  </a:ext>
                </a:extLst>
              </a:tr>
              <a:tr h="494761">
                <a:tc>
                  <a:txBody>
                    <a:bodyPr/>
                    <a:lstStyle/>
                    <a:p>
                      <a:r>
                        <a:rPr lang="pl-PL" sz="2700" dirty="0">
                          <a:effectLst/>
                        </a:rPr>
                        <a:t>Pupil Practise: </a:t>
                      </a:r>
                      <a:r>
                        <a:rPr lang="en-US" sz="2700" dirty="0">
                          <a:effectLst/>
                        </a:rPr>
                        <a:t>Creating our crystal balls</a:t>
                      </a:r>
                      <a:endParaRPr lang="pl-PL" sz="2700" dirty="0">
                        <a:effectLst/>
                      </a:endParaRPr>
                    </a:p>
                  </a:txBody>
                  <a:tcPr marL="179551" marR="179551" marT="0" marB="0" anchor="ctr"/>
                </a:tc>
                <a:tc>
                  <a:txBody>
                    <a:bodyPr/>
                    <a:lstStyle/>
                    <a:p>
                      <a:r>
                        <a:rPr lang="en-US" sz="2700">
                          <a:effectLst/>
                          <a:latin typeface="+mn-lt"/>
                          <a:ea typeface="Open Sans Light"/>
                          <a:cs typeface="Times New Roman" panose="02020603050405020304" pitchFamily="18" charset="0"/>
                        </a:rPr>
                        <a:t>20 </a:t>
                      </a:r>
                      <a:r>
                        <a:rPr lang="en-US" sz="2700" dirty="0">
                          <a:effectLst/>
                          <a:latin typeface="+mn-lt"/>
                          <a:ea typeface="Open Sans Light"/>
                          <a:cs typeface="Times New Roman" panose="02020603050405020304" pitchFamily="18" charset="0"/>
                        </a:rPr>
                        <a:t>mins</a:t>
                      </a:r>
                      <a:endParaRPr lang="en-GB" sz="270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073607875"/>
                  </a:ext>
                </a:extLst>
              </a:tr>
              <a:tr h="494761">
                <a:tc>
                  <a:txBody>
                    <a:bodyPr/>
                    <a:lstStyle/>
                    <a:p>
                      <a:r>
                        <a:rPr lang="pl-PL" sz="2700" dirty="0">
                          <a:effectLst/>
                        </a:rPr>
                        <a:t>Review of Learning: Present</a:t>
                      </a:r>
                      <a:r>
                        <a:rPr lang="en-US" sz="2700" dirty="0" err="1">
                          <a:effectLst/>
                        </a:rPr>
                        <a:t>ing</a:t>
                      </a:r>
                      <a:r>
                        <a:rPr lang="en-US" sz="2700" dirty="0">
                          <a:effectLst/>
                        </a:rPr>
                        <a:t> our work to others</a:t>
                      </a:r>
                      <a:endParaRPr lang="pl-PL" sz="2700" dirty="0">
                        <a:effectLst/>
                      </a:endParaRPr>
                    </a:p>
                  </a:txBody>
                  <a:tcPr marL="179551" marR="179551" marT="0" marB="0" anchor="ctr"/>
                </a:tc>
                <a:tc>
                  <a:txBody>
                    <a:bodyPr/>
                    <a:lstStyle/>
                    <a:p>
                      <a:r>
                        <a:rPr lang="en-US" sz="2700" dirty="0">
                          <a:effectLst/>
                          <a:latin typeface="+mn-lt"/>
                          <a:ea typeface="Open Sans Light"/>
                          <a:cs typeface="Times New Roman" panose="02020603050405020304" pitchFamily="18" charset="0"/>
                        </a:rPr>
                        <a:t>10 mins</a:t>
                      </a:r>
                      <a:endParaRPr lang="en-GB" sz="270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529695786"/>
                  </a:ext>
                </a:extLst>
              </a:tr>
            </a:tbl>
          </a:graphicData>
        </a:graphic>
      </p:graphicFrame>
    </p:spTree>
    <p:extLst>
      <p:ext uri="{BB962C8B-B14F-4D97-AF65-F5344CB8AC3E}">
        <p14:creationId xmlns:p14="http://schemas.microsoft.com/office/powerpoint/2010/main" val="2024404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3955A5-903B-43AB-94DC-E4E6FCBE8EBD}"/>
              </a:ext>
            </a:extLst>
          </p:cNvPr>
          <p:cNvSpPr>
            <a:spLocks noGrp="1"/>
          </p:cNvSpPr>
          <p:nvPr>
            <p:ph type="body" sz="quarter" idx="15"/>
          </p:nvPr>
        </p:nvSpPr>
        <p:spPr>
          <a:xfrm>
            <a:off x="1118423" y="981642"/>
            <a:ext cx="7953006" cy="921241"/>
          </a:xfrm>
        </p:spPr>
        <p:txBody>
          <a:bodyPr/>
          <a:lstStyle/>
          <a:p>
            <a:r>
              <a:rPr lang="en-US" dirty="0">
                <a:latin typeface="Arial"/>
                <a:cs typeface="Arial"/>
              </a:rPr>
              <a:t>Host feedback</a:t>
            </a:r>
            <a:endParaRPr lang="en-GB" dirty="0"/>
          </a:p>
        </p:txBody>
      </p:sp>
      <p:sp>
        <p:nvSpPr>
          <p:cNvPr id="7" name="TextBox 6">
            <a:extLst>
              <a:ext uri="{FF2B5EF4-FFF2-40B4-BE49-F238E27FC236}">
                <a16:creationId xmlns:a16="http://schemas.microsoft.com/office/drawing/2014/main" id="{656C5E68-AC59-D89C-B9A1-BFEB7BB652A9}"/>
              </a:ext>
            </a:extLst>
          </p:cNvPr>
          <p:cNvSpPr txBox="1"/>
          <p:nvPr/>
        </p:nvSpPr>
        <p:spPr>
          <a:xfrm>
            <a:off x="1115945" y="4809624"/>
            <a:ext cx="5388633"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mn-cs"/>
              </a:rPr>
              <a:t>Please share your work with us on</a:t>
            </a: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mn-cs"/>
              </a:rPr>
              <a:t>social media using our hashtag</a:t>
            </a: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D72"/>
                </a:solidFill>
                <a:effectLst/>
                <a:uLnTx/>
                <a:uFillTx/>
                <a:latin typeface="Arial" panose="020B0604020202020204"/>
                <a:ea typeface="+mn-ea"/>
                <a:cs typeface="Arial"/>
              </a:rPr>
              <a:t>#STEMatSSE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@SSE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@SSEplc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Contact us at </a:t>
            </a:r>
            <a:r>
              <a:rPr kumimoji="0" lang="en-US" sz="2400" b="1" i="1" u="none" strike="noStrike" kern="1200" cap="none" spc="0" normalizeH="0" baseline="0" noProof="0" dirty="0">
                <a:ln>
                  <a:noFill/>
                </a:ln>
                <a:solidFill>
                  <a:srgbClr val="002D72"/>
                </a:solidFill>
                <a:effectLst/>
                <a:uLnTx/>
                <a:uFillTx/>
                <a:latin typeface="Arial" panose="020B0604020202020204"/>
                <a:ea typeface="+mn-ea"/>
                <a:cs typeface="Arial"/>
                <a:hlinkClick r:id="rId3">
                  <a:extLst>
                    <a:ext uri="{A12FA001-AC4F-418D-AE19-62706E023703}">
                      <ahyp:hlinkClr xmlns:ahyp="http://schemas.microsoft.com/office/drawing/2018/hyperlinkcolor" val="tx"/>
                    </a:ext>
                  </a:extLst>
                </a:hlinkClick>
              </a:rPr>
              <a:t>stem@sse.com</a:t>
            </a: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to request a volunteer from SSE to deliver the lesson</a:t>
            </a:r>
          </a:p>
        </p:txBody>
      </p:sp>
      <p:sp>
        <p:nvSpPr>
          <p:cNvPr id="8" name="Text Placeholder 1">
            <a:extLst>
              <a:ext uri="{FF2B5EF4-FFF2-40B4-BE49-F238E27FC236}">
                <a16:creationId xmlns:a16="http://schemas.microsoft.com/office/drawing/2014/main" id="{2F1BF327-9488-FDEF-0D0B-19D7EB77AF81}"/>
              </a:ext>
            </a:extLst>
          </p:cNvPr>
          <p:cNvSpPr txBox="1">
            <a:spLocks/>
          </p:cNvSpPr>
          <p:nvPr/>
        </p:nvSpPr>
        <p:spPr>
          <a:xfrm>
            <a:off x="1112793" y="1902883"/>
            <a:ext cx="3643930" cy="1180033"/>
          </a:xfrm>
          <a:prstGeom prst="rect">
            <a:avLst/>
          </a:prstGeom>
        </p:spPr>
        <p:txBody>
          <a:bodyPr vert="horz" lIns="91440" tIns="45720" rIns="91440" bIns="45720" rtlCol="0" anchor="t">
            <a:norm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None/>
              <a:tabLst/>
              <a:defRPr/>
            </a:pPr>
            <a:r>
              <a:rPr kumimoji="0" lang="en-GB" sz="1800" b="1" i="0" u="sng" strike="noStrike" kern="1200" cap="none" spc="0" normalizeH="0" baseline="0" noProof="0">
                <a:ln>
                  <a:noFill/>
                </a:ln>
                <a:solidFill>
                  <a:srgbClr val="0563C1"/>
                </a:solidFill>
                <a:effectLst/>
                <a:uLnTx/>
                <a:uFillTx/>
                <a:latin typeface="Arial"/>
                <a:ea typeface="Calibri" panose="020F0502020204030204" pitchFamily="34" charset="0"/>
                <a:cs typeface="Arial"/>
                <a:hlinkClick r:id="rId4"/>
              </a:rPr>
              <a:t>Host Feedback</a:t>
            </a:r>
            <a:endParaRPr kumimoji="0" lang="en-GB" sz="2300" b="1" i="0" u="none" strike="noStrike" kern="1200" cap="none" spc="0" normalizeH="0" baseline="0" noProof="0" dirty="0">
              <a:ln>
                <a:noFill/>
              </a:ln>
              <a:solidFill>
                <a:srgbClr val="0097A9"/>
              </a:solidFill>
              <a:effectLst/>
              <a:uLnTx/>
              <a:uFillTx/>
              <a:latin typeface="Arial"/>
              <a:ea typeface="+mn-ea"/>
              <a:cs typeface="Arial"/>
              <a:hlinkClick r:id="rId4"/>
            </a:endParaRPr>
          </a:p>
        </p:txBody>
      </p:sp>
      <p:pic>
        <p:nvPicPr>
          <p:cNvPr id="9" name="Picture 6" descr="Qr code&#10;&#10;Description automatically generated">
            <a:extLst>
              <a:ext uri="{FF2B5EF4-FFF2-40B4-BE49-F238E27FC236}">
                <a16:creationId xmlns:a16="http://schemas.microsoft.com/office/drawing/2014/main" id="{BB68EF53-8820-1675-15A7-65A2AC251B9F}"/>
              </a:ext>
            </a:extLst>
          </p:cNvPr>
          <p:cNvPicPr>
            <a:picLocks noChangeAspect="1"/>
          </p:cNvPicPr>
          <p:nvPr/>
        </p:nvPicPr>
        <p:blipFill rotWithShape="1">
          <a:blip r:embed="rId5"/>
          <a:srcRect l="8746" t="9059" r="7894" b="9408"/>
          <a:stretch/>
        </p:blipFill>
        <p:spPr>
          <a:xfrm>
            <a:off x="1112793" y="2492899"/>
            <a:ext cx="1932078" cy="1891563"/>
          </a:xfrm>
          <a:prstGeom prst="rect">
            <a:avLst/>
          </a:prstGeom>
        </p:spPr>
      </p:pic>
      <p:pic>
        <p:nvPicPr>
          <p:cNvPr id="6" name="Picture 3" descr="A picture containing ax, silhouette, vector graphics&#10;&#10;Description automatically generated">
            <a:extLst>
              <a:ext uri="{FF2B5EF4-FFF2-40B4-BE49-F238E27FC236}">
                <a16:creationId xmlns:a16="http://schemas.microsoft.com/office/drawing/2014/main" id="{660BC2A3-14A8-BED2-51C2-FEA1D3C7A337}"/>
              </a:ext>
            </a:extLst>
          </p:cNvPr>
          <p:cNvPicPr>
            <a:picLocks noChangeAspect="1"/>
          </p:cNvPicPr>
          <p:nvPr/>
        </p:nvPicPr>
        <p:blipFill>
          <a:blip r:embed="rId6"/>
          <a:stretch>
            <a:fillRect/>
          </a:stretch>
        </p:blipFill>
        <p:spPr>
          <a:xfrm>
            <a:off x="1260777" y="6302208"/>
            <a:ext cx="552747" cy="307286"/>
          </a:xfrm>
          <a:prstGeom prst="rect">
            <a:avLst/>
          </a:prstGeom>
        </p:spPr>
      </p:pic>
      <p:pic>
        <p:nvPicPr>
          <p:cNvPr id="10" name="Picture 6" descr="Logo&#10;&#10;Description automatically generated">
            <a:extLst>
              <a:ext uri="{FF2B5EF4-FFF2-40B4-BE49-F238E27FC236}">
                <a16:creationId xmlns:a16="http://schemas.microsoft.com/office/drawing/2014/main" id="{C447D82E-A678-4949-8F02-0D5FF1D95251}"/>
              </a:ext>
            </a:extLst>
          </p:cNvPr>
          <p:cNvPicPr>
            <a:picLocks noChangeAspect="1"/>
          </p:cNvPicPr>
          <p:nvPr/>
        </p:nvPicPr>
        <p:blipFill>
          <a:blip r:embed="rId7"/>
          <a:stretch>
            <a:fillRect/>
          </a:stretch>
        </p:blipFill>
        <p:spPr>
          <a:xfrm>
            <a:off x="1335784" y="6692773"/>
            <a:ext cx="361151" cy="369688"/>
          </a:xfrm>
          <a:prstGeom prst="rect">
            <a:avLst/>
          </a:prstGeom>
        </p:spPr>
      </p:pic>
    </p:spTree>
    <p:extLst>
      <p:ext uri="{BB962C8B-B14F-4D97-AF65-F5344CB8AC3E}">
        <p14:creationId xmlns:p14="http://schemas.microsoft.com/office/powerpoint/2010/main" val="21435942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8C60B618-6479-17EA-AB9E-DD6CD5038374}"/>
              </a:ext>
            </a:extLst>
          </p:cNvPr>
          <p:cNvSpPr txBox="1">
            <a:spLocks/>
          </p:cNvSpPr>
          <p:nvPr/>
        </p:nvSpPr>
        <p:spPr>
          <a:xfrm>
            <a:off x="939519" y="1776776"/>
            <a:ext cx="5063716" cy="921241"/>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4600" kern="1200" cap="all" baseline="0">
                <a:solidFill>
                  <a:schemeClr val="tx2"/>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GB"/>
              <a:t>WHO ARE SSE?</a:t>
            </a:r>
            <a:endParaRPr lang="en-GB" dirty="0"/>
          </a:p>
        </p:txBody>
      </p:sp>
    </p:spTree>
    <p:extLst>
      <p:ext uri="{BB962C8B-B14F-4D97-AF65-F5344CB8AC3E}">
        <p14:creationId xmlns:p14="http://schemas.microsoft.com/office/powerpoint/2010/main" val="39029618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DE07606-BAE5-45E4-B442-B161B9F3C338}"/>
              </a:ext>
            </a:extLst>
          </p:cNvPr>
          <p:cNvSpPr/>
          <p:nvPr/>
        </p:nvSpPr>
        <p:spPr>
          <a:xfrm>
            <a:off x="219081" y="266889"/>
            <a:ext cx="3009184"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Do now:</a:t>
            </a:r>
            <a:endParaRPr lang="en-US" sz="5000" dirty="0">
              <a:solidFill>
                <a:schemeClr val="bg1"/>
              </a:solidFill>
            </a:endParaRPr>
          </a:p>
        </p:txBody>
      </p:sp>
      <p:sp>
        <p:nvSpPr>
          <p:cNvPr id="6" name="TextBox 5">
            <a:extLst>
              <a:ext uri="{FF2B5EF4-FFF2-40B4-BE49-F238E27FC236}">
                <a16:creationId xmlns:a16="http://schemas.microsoft.com/office/drawing/2014/main" id="{D4F65E76-009B-AD40-C392-88B5C3E6395D}"/>
              </a:ext>
            </a:extLst>
          </p:cNvPr>
          <p:cNvSpPr txBox="1"/>
          <p:nvPr/>
        </p:nvSpPr>
        <p:spPr>
          <a:xfrm>
            <a:off x="319094" y="2309842"/>
            <a:ext cx="8967781" cy="4524315"/>
          </a:xfrm>
          <a:prstGeom prst="rect">
            <a:avLst/>
          </a:prstGeom>
          <a:noFill/>
        </p:spPr>
        <p:txBody>
          <a:bodyPr wrap="square">
            <a:spAutoFit/>
          </a:bodyPr>
          <a:lstStyle/>
          <a:p>
            <a:r>
              <a:rPr lang="en-US" sz="7200" dirty="0"/>
              <a:t>New technology is created to become s_____, cl______ and m___ e_______. </a:t>
            </a:r>
          </a:p>
        </p:txBody>
      </p:sp>
      <p:pic>
        <p:nvPicPr>
          <p:cNvPr id="4" name="Picture 3">
            <a:extLst>
              <a:ext uri="{FF2B5EF4-FFF2-40B4-BE49-F238E27FC236}">
                <a16:creationId xmlns:a16="http://schemas.microsoft.com/office/drawing/2014/main" id="{9249BDB2-B3FF-AD0C-4E27-D376C8E93AA9}"/>
              </a:ext>
            </a:extLst>
          </p:cNvPr>
          <p:cNvPicPr>
            <a:picLocks noChangeAspect="1"/>
          </p:cNvPicPr>
          <p:nvPr/>
        </p:nvPicPr>
        <p:blipFill>
          <a:blip r:embed="rId3"/>
          <a:stretch>
            <a:fillRect/>
          </a:stretch>
        </p:blipFill>
        <p:spPr>
          <a:xfrm>
            <a:off x="9286875" y="1523819"/>
            <a:ext cx="6782017" cy="5891393"/>
          </a:xfrm>
          <a:prstGeom prst="rect">
            <a:avLst/>
          </a:prstGeom>
        </p:spPr>
      </p:pic>
    </p:spTree>
    <p:extLst>
      <p:ext uri="{BB962C8B-B14F-4D97-AF65-F5344CB8AC3E}">
        <p14:creationId xmlns:p14="http://schemas.microsoft.com/office/powerpoint/2010/main" val="12953985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000" dirty="0">
                <a:solidFill>
                  <a:schemeClr val="bg1"/>
                </a:solidFill>
                <a:ea typeface="+mn-lt"/>
                <a:cs typeface="+mn-lt"/>
              </a:rPr>
              <a:t>Our BIG question</a:t>
            </a:r>
          </a:p>
        </p:txBody>
      </p:sp>
      <p:sp>
        <p:nvSpPr>
          <p:cNvPr id="20" name="Text Placeholder 1">
            <a:extLst>
              <a:ext uri="{FF2B5EF4-FFF2-40B4-BE49-F238E27FC236}">
                <a16:creationId xmlns:a16="http://schemas.microsoft.com/office/drawing/2014/main" id="{E59572FC-6C05-4F4B-A1BA-D917514E1BE6}"/>
              </a:ext>
            </a:extLst>
          </p:cNvPr>
          <p:cNvSpPr>
            <a:spLocks noGrp="1"/>
          </p:cNvSpPr>
          <p:nvPr/>
        </p:nvSpPr>
        <p:spPr>
          <a:xfrm>
            <a:off x="1389949" y="2181082"/>
            <a:ext cx="13460790" cy="6114889"/>
          </a:xfrm>
          <a:prstGeom prst="rect">
            <a:avLst/>
          </a:prstGeom>
          <a:solidFill>
            <a:srgbClr val="FFFFFF">
              <a:alpha val="72000"/>
            </a:srgbClr>
          </a:solidFill>
        </p:spPr>
        <p:txBody>
          <a:bodyPr vert="horz" lIns="91440" tIns="45720" rIns="91440" bIns="45720" rtlCol="0" anchor="ctr">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sz="8400" b="0" dirty="0"/>
              <a:t>Why are new solutions found to the same problems?</a:t>
            </a:r>
            <a:endParaRPr lang="en-GB" sz="8400" b="0" dirty="0"/>
          </a:p>
          <a:p>
            <a:endParaRPr lang="en-GB" sz="4000" b="0" dirty="0">
              <a:latin typeface="Arial"/>
              <a:cs typeface="Arial"/>
            </a:endParaRPr>
          </a:p>
        </p:txBody>
      </p:sp>
    </p:spTree>
    <p:extLst>
      <p:ext uri="{BB962C8B-B14F-4D97-AF65-F5344CB8AC3E}">
        <p14:creationId xmlns:p14="http://schemas.microsoft.com/office/powerpoint/2010/main" val="18824520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D64E553-D433-6C7A-6B41-F9A42BDC3268}"/>
              </a:ext>
            </a:extLst>
          </p:cNvPr>
          <p:cNvSpPr/>
          <p:nvPr/>
        </p:nvSpPr>
        <p:spPr>
          <a:xfrm>
            <a:off x="4177012" y="5753590"/>
            <a:ext cx="9383345" cy="1474875"/>
          </a:xfrm>
          <a:prstGeom prst="rect">
            <a:avLst/>
          </a:prstGeom>
          <a:solidFill>
            <a:srgbClr val="FDE8C3"/>
          </a:solidFill>
          <a:ln>
            <a:solidFill>
              <a:srgbClr val="FDE8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a:ea typeface="+mn-ea"/>
                <a:cs typeface="+mn-cs"/>
              </a:rPr>
              <a:t>I imagine different situations and can bring </a:t>
            </a:r>
            <a:br>
              <a:rPr kumimoji="0" lang="en-GB" sz="3200" b="0" i="0" u="none" strike="noStrike" kern="1200" cap="none" spc="0" normalizeH="0" baseline="0" noProof="0" dirty="0">
                <a:ln>
                  <a:noFill/>
                </a:ln>
                <a:solidFill>
                  <a:srgbClr val="000000"/>
                </a:solidFill>
                <a:effectLst/>
                <a:uLnTx/>
                <a:uFillTx/>
                <a:latin typeface="Arial" panose="020B0604020202020204"/>
                <a:ea typeface="+mn-ea"/>
                <a:cs typeface="+mn-cs"/>
              </a:rPr>
            </a:br>
            <a:r>
              <a:rPr kumimoji="0" lang="en-GB" sz="3200" b="0" i="0" u="none" strike="noStrike" kern="1200" cap="none" spc="0" normalizeH="0" baseline="0" noProof="0" dirty="0">
                <a:ln>
                  <a:noFill/>
                </a:ln>
                <a:solidFill>
                  <a:srgbClr val="000000"/>
                </a:solidFill>
                <a:effectLst/>
                <a:uLnTx/>
                <a:uFillTx/>
                <a:latin typeface="Arial" panose="020B0604020202020204"/>
                <a:ea typeface="+mn-ea"/>
                <a:cs typeface="+mn-cs"/>
              </a:rPr>
              <a:t>them to life in different ways</a:t>
            </a:r>
          </a:p>
        </p:txBody>
      </p:sp>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FC62D0-A2F2-4BF8-8DAC-E86C11000EC3}" type="slidenum">
              <a:rPr kumimoji="0" lang="en-GB" sz="1600" b="0" i="0" u="none" strike="noStrike" kern="1200" cap="none" spc="0" normalizeH="0" baseline="0" noProof="0" smtClean="0">
                <a:ln>
                  <a:noFill/>
                </a:ln>
                <a:solidFill>
                  <a:srgbClr val="000000">
                    <a:lumMod val="50000"/>
                    <a:lumOff val="50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GB" sz="1600" b="0" i="0" u="none" strike="noStrike" kern="1200" cap="none" spc="0" normalizeH="0" baseline="0" noProof="0">
              <a:ln>
                <a:noFill/>
              </a:ln>
              <a:solidFill>
                <a:srgbClr val="000000">
                  <a:lumMod val="50000"/>
                  <a:lumOff val="50000"/>
                </a:srgbClr>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2261A202-BCC8-4341-9DB7-43872EF128AA}"/>
              </a:ext>
            </a:extLst>
          </p:cNvPr>
          <p:cNvSpPr/>
          <p:nvPr/>
        </p:nvSpPr>
        <p:spPr>
          <a:xfrm>
            <a:off x="616690" y="491896"/>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000" b="0" i="0" u="none" strike="noStrike" kern="1200" cap="none" spc="0" normalizeH="0" baseline="0" noProof="0" dirty="0">
                <a:ln>
                  <a:noFill/>
                </a:ln>
                <a:solidFill>
                  <a:srgbClr val="FFFFFF"/>
                </a:solidFill>
                <a:effectLst/>
                <a:uLnTx/>
                <a:uFillTx/>
                <a:latin typeface="Arial" panose="020B0604020202020204"/>
                <a:ea typeface="+mn-lt"/>
                <a:cs typeface="Arial" panose="020B0604020202020204"/>
              </a:rPr>
              <a:t>Which essential skill does this use?</a:t>
            </a: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Arial" panose="020B0604020202020204"/>
            </a:endParaRPr>
          </a:p>
        </p:txBody>
      </p:sp>
      <p:sp>
        <p:nvSpPr>
          <p:cNvPr id="4" name="Rectangle 3">
            <a:extLst>
              <a:ext uri="{FF2B5EF4-FFF2-40B4-BE49-F238E27FC236}">
                <a16:creationId xmlns:a16="http://schemas.microsoft.com/office/drawing/2014/main" id="{E07E1C15-9B06-DAF5-AD7E-9A9174D0C9DD}"/>
              </a:ext>
            </a:extLst>
          </p:cNvPr>
          <p:cNvSpPr/>
          <p:nvPr/>
        </p:nvSpPr>
        <p:spPr>
          <a:xfrm>
            <a:off x="4177013" y="3122743"/>
            <a:ext cx="9383345" cy="1704437"/>
          </a:xfrm>
          <a:prstGeom prst="rect">
            <a:avLst/>
          </a:prstGeom>
          <a:solidFill>
            <a:srgbClr val="F9C670"/>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a:ea typeface="+mn-ea"/>
                <a:cs typeface="+mn-cs"/>
              </a:rPr>
              <a:t>    The use of imagination and the generation of new ideas</a:t>
            </a:r>
          </a:p>
        </p:txBody>
      </p:sp>
      <p:pic>
        <p:nvPicPr>
          <p:cNvPr id="7" name="Picture 6">
            <a:extLst>
              <a:ext uri="{FF2B5EF4-FFF2-40B4-BE49-F238E27FC236}">
                <a16:creationId xmlns:a16="http://schemas.microsoft.com/office/drawing/2014/main" id="{D0765032-E96A-4B46-A447-A380BF748CB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834195" y="2392036"/>
            <a:ext cx="3378374" cy="3378374"/>
          </a:xfrm>
          <a:prstGeom prst="rect">
            <a:avLst/>
          </a:prstGeom>
        </p:spPr>
      </p:pic>
      <p:pic>
        <p:nvPicPr>
          <p:cNvPr id="5" name="Picture 4">
            <a:extLst>
              <a:ext uri="{FF2B5EF4-FFF2-40B4-BE49-F238E27FC236}">
                <a16:creationId xmlns:a16="http://schemas.microsoft.com/office/drawing/2014/main" id="{4F94982B-D740-0F47-BF79-A1F550801697}"/>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695643" y="5398958"/>
            <a:ext cx="2204318" cy="2204318"/>
          </a:xfrm>
          <a:prstGeom prst="rect">
            <a:avLst/>
          </a:prstGeom>
        </p:spPr>
      </p:pic>
    </p:spTree>
    <p:extLst>
      <p:ext uri="{BB962C8B-B14F-4D97-AF65-F5344CB8AC3E}">
        <p14:creationId xmlns:p14="http://schemas.microsoft.com/office/powerpoint/2010/main" val="2003254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fld id="{40FC62D0-A2F2-4BF8-8DAC-E86C11000EC3}" type="slidenum">
              <a:rPr lang="en-GB" smtClean="0"/>
              <a:pPr/>
              <a:t>6</a:t>
            </a:fld>
            <a:endParaRPr lang="en-GB"/>
          </a:p>
        </p:txBody>
      </p:sp>
      <p:sp>
        <p:nvSpPr>
          <p:cNvPr id="16" name="Rectangle 15">
            <a:extLst>
              <a:ext uri="{FF2B5EF4-FFF2-40B4-BE49-F238E27FC236}">
                <a16:creationId xmlns:a16="http://schemas.microsoft.com/office/drawing/2014/main" id="{2261A202-BCC8-4341-9DB7-43872EF128AA}"/>
              </a:ext>
            </a:extLst>
          </p:cNvPr>
          <p:cNvSpPr/>
          <p:nvPr/>
        </p:nvSpPr>
        <p:spPr>
          <a:xfrm>
            <a:off x="616689" y="507135"/>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Introduction:</a:t>
            </a:r>
            <a:endParaRPr lang="en-US" dirty="0">
              <a:solidFill>
                <a:schemeClr val="bg1"/>
              </a:solidFill>
              <a:cs typeface="Arial" panose="020B0604020202020204"/>
            </a:endParaRPr>
          </a:p>
        </p:txBody>
      </p:sp>
      <p:pic>
        <p:nvPicPr>
          <p:cNvPr id="4" name="Picture 3">
            <a:extLst>
              <a:ext uri="{FF2B5EF4-FFF2-40B4-BE49-F238E27FC236}">
                <a16:creationId xmlns:a16="http://schemas.microsoft.com/office/drawing/2014/main" id="{200A670A-9790-FAE3-7B6D-84B93555DCA9}"/>
              </a:ext>
            </a:extLst>
          </p:cNvPr>
          <p:cNvPicPr>
            <a:picLocks noChangeAspect="1"/>
          </p:cNvPicPr>
          <p:nvPr/>
        </p:nvPicPr>
        <p:blipFill>
          <a:blip r:embed="rId3"/>
          <a:stretch>
            <a:fillRect/>
          </a:stretch>
        </p:blipFill>
        <p:spPr>
          <a:xfrm>
            <a:off x="4060825" y="2357437"/>
            <a:ext cx="8483600" cy="5664855"/>
          </a:xfrm>
          <a:prstGeom prst="rect">
            <a:avLst/>
          </a:prstGeom>
        </p:spPr>
      </p:pic>
    </p:spTree>
    <p:extLst>
      <p:ext uri="{BB962C8B-B14F-4D97-AF65-F5344CB8AC3E}">
        <p14:creationId xmlns:p14="http://schemas.microsoft.com/office/powerpoint/2010/main" val="28267200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fld id="{40FC62D0-A2F2-4BF8-8DAC-E86C11000EC3}" type="slidenum">
              <a:rPr lang="en-GB" smtClean="0"/>
              <a:pPr/>
              <a:t>7</a:t>
            </a:fld>
            <a:endParaRPr lang="en-GB"/>
          </a:p>
        </p:txBody>
      </p:sp>
      <p:sp>
        <p:nvSpPr>
          <p:cNvPr id="16" name="Rectangle 15">
            <a:extLst>
              <a:ext uri="{FF2B5EF4-FFF2-40B4-BE49-F238E27FC236}">
                <a16:creationId xmlns:a16="http://schemas.microsoft.com/office/drawing/2014/main" id="{2261A202-BCC8-4341-9DB7-43872EF128AA}"/>
              </a:ext>
            </a:extLst>
          </p:cNvPr>
          <p:cNvSpPr/>
          <p:nvPr/>
        </p:nvSpPr>
        <p:spPr>
          <a:xfrm>
            <a:off x="616689" y="507135"/>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Introduction:</a:t>
            </a:r>
            <a:endParaRPr lang="en-US" dirty="0">
              <a:solidFill>
                <a:schemeClr val="bg1"/>
              </a:solidFill>
              <a:cs typeface="Arial" panose="020B0604020202020204"/>
            </a:endParaRPr>
          </a:p>
        </p:txBody>
      </p:sp>
      <p:sp>
        <p:nvSpPr>
          <p:cNvPr id="5" name="Text Placeholder 1">
            <a:extLst>
              <a:ext uri="{FF2B5EF4-FFF2-40B4-BE49-F238E27FC236}">
                <a16:creationId xmlns:a16="http://schemas.microsoft.com/office/drawing/2014/main" id="{0879E31A-8E37-7A56-0940-A15A72B7E4D3}"/>
              </a:ext>
            </a:extLst>
          </p:cNvPr>
          <p:cNvSpPr>
            <a:spLocks noGrp="1"/>
          </p:cNvSpPr>
          <p:nvPr/>
        </p:nvSpPr>
        <p:spPr>
          <a:xfrm>
            <a:off x="1389949" y="2327564"/>
            <a:ext cx="13460790" cy="5968407"/>
          </a:xfrm>
          <a:prstGeom prst="rect">
            <a:avLst/>
          </a:prstGeom>
          <a:solidFill>
            <a:srgbClr val="FFFFFF">
              <a:alpha val="72000"/>
            </a:srgbClr>
          </a:solidFill>
        </p:spPr>
        <p:txBody>
          <a:bodyPr vert="horz" lIns="91440" tIns="45720" rIns="91440" bIns="45720" rtlCol="0" anchor="ctr">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lgn="ctr"/>
            <a:r>
              <a:rPr lang="en-GB" sz="8400" b="0" dirty="0"/>
              <a:t>Watch this video:</a:t>
            </a:r>
          </a:p>
          <a:p>
            <a:pPr algn="ctr"/>
            <a:r>
              <a:rPr lang="en-GB" sz="8400" b="0" dirty="0">
                <a:hlinkClick r:id="rId3"/>
              </a:rPr>
              <a:t>“We Power Change”</a:t>
            </a:r>
            <a:endParaRPr lang="en-GB" sz="8400" b="0" dirty="0"/>
          </a:p>
          <a:p>
            <a:endParaRPr lang="en-GB" sz="4000" b="0" dirty="0">
              <a:latin typeface="Arial"/>
              <a:cs typeface="Arial"/>
            </a:endParaRPr>
          </a:p>
        </p:txBody>
      </p:sp>
    </p:spTree>
    <p:extLst>
      <p:ext uri="{BB962C8B-B14F-4D97-AF65-F5344CB8AC3E}">
        <p14:creationId xmlns:p14="http://schemas.microsoft.com/office/powerpoint/2010/main" val="18175360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890DDF9-B299-463A-B5F9-F09C25C50218}"/>
              </a:ext>
            </a:extLst>
          </p:cNvPr>
          <p:cNvSpPr>
            <a:spLocks noGrp="1"/>
          </p:cNvSpPr>
          <p:nvPr>
            <p:ph type="sldNum" sz="quarter" idx="4"/>
          </p:nvPr>
        </p:nvSpPr>
        <p:spPr/>
        <p:txBody>
          <a:bodyPr/>
          <a:lstStyle/>
          <a:p>
            <a:fld id="{40FC62D0-A2F2-4BF8-8DAC-E86C11000EC3}" type="slidenum">
              <a:rPr lang="en-GB" smtClean="0"/>
              <a:pPr/>
              <a:t>8</a:t>
            </a:fld>
            <a:endParaRPr lang="en-GB"/>
          </a:p>
        </p:txBody>
      </p:sp>
      <p:sp>
        <p:nvSpPr>
          <p:cNvPr id="11" name="TextBox 10">
            <a:extLst>
              <a:ext uri="{FF2B5EF4-FFF2-40B4-BE49-F238E27FC236}">
                <a16:creationId xmlns:a16="http://schemas.microsoft.com/office/drawing/2014/main" id="{72A69CB7-E8AE-49F5-9B19-BFE3C1C2E373}"/>
              </a:ext>
            </a:extLst>
          </p:cNvPr>
          <p:cNvSpPr txBox="1"/>
          <p:nvPr/>
        </p:nvSpPr>
        <p:spPr>
          <a:xfrm>
            <a:off x="10919682" y="2511479"/>
            <a:ext cx="5043708" cy="646331"/>
          </a:xfrm>
          <a:prstGeom prst="rect">
            <a:avLst/>
          </a:prstGeom>
          <a:solidFill>
            <a:srgbClr val="0097A9"/>
          </a:solidFill>
        </p:spPr>
        <p:txBody>
          <a:bodyPr wrap="square" lIns="91440" tIns="45720" rIns="91440" bIns="45720" rtlCol="0" anchor="ctr">
            <a:spAutoFit/>
          </a:bodyPr>
          <a:lstStyle/>
          <a:p>
            <a:pPr algn="ctr"/>
            <a:r>
              <a:rPr lang="en-GB" sz="3600" dirty="0">
                <a:solidFill>
                  <a:schemeClr val="bg1"/>
                </a:solidFill>
                <a:latin typeface="Arial"/>
                <a:cs typeface="Arial"/>
              </a:rPr>
              <a:t>hydro, wind, solar</a:t>
            </a:r>
            <a:endParaRPr lang="en-GB" sz="3600" dirty="0">
              <a:solidFill>
                <a:schemeClr val="bg1"/>
              </a:solidFill>
              <a:latin typeface="Arial" panose="020B0604020202020204" pitchFamily="34" charset="0"/>
              <a:cs typeface="Arial" panose="020B0604020202020204" pitchFamily="34" charset="0"/>
            </a:endParaRPr>
          </a:p>
        </p:txBody>
      </p:sp>
      <p:sp>
        <p:nvSpPr>
          <p:cNvPr id="14" name="Title 2">
            <a:extLst>
              <a:ext uri="{FF2B5EF4-FFF2-40B4-BE49-F238E27FC236}">
                <a16:creationId xmlns:a16="http://schemas.microsoft.com/office/drawing/2014/main" id="{132BDF4F-FCFE-4EC5-8E09-044BFF1FA06D}"/>
              </a:ext>
            </a:extLst>
          </p:cNvPr>
          <p:cNvSpPr>
            <a:spLocks noGrp="1"/>
          </p:cNvSpPr>
          <p:nvPr>
            <p:ph type="title"/>
          </p:nvPr>
        </p:nvSpPr>
        <p:spPr>
          <a:xfrm>
            <a:off x="1219201" y="660773"/>
            <a:ext cx="13817599" cy="1146048"/>
          </a:xfrm>
        </p:spPr>
        <p:txBody>
          <a:bodyPr/>
          <a:lstStyle/>
          <a:p>
            <a:r>
              <a:rPr lang="en-GB">
                <a:solidFill>
                  <a:srgbClr val="002D72"/>
                </a:solidFill>
                <a:latin typeface="+mn-lt"/>
                <a:cs typeface="Arial"/>
              </a:rPr>
              <a:t>Key WORDS</a:t>
            </a:r>
            <a:endParaRPr lang="en-GB">
              <a:solidFill>
                <a:srgbClr val="002D72"/>
              </a:solidFill>
              <a:latin typeface="+mn-lt"/>
            </a:endParaRPr>
          </a:p>
        </p:txBody>
      </p:sp>
      <p:sp>
        <p:nvSpPr>
          <p:cNvPr id="15" name="TextBox 1">
            <a:extLst>
              <a:ext uri="{FF2B5EF4-FFF2-40B4-BE49-F238E27FC236}">
                <a16:creationId xmlns:a16="http://schemas.microsoft.com/office/drawing/2014/main" id="{F00FBE87-EF0C-472E-B2FA-718975CF140D}"/>
              </a:ext>
            </a:extLst>
          </p:cNvPr>
          <p:cNvSpPr txBox="1"/>
          <p:nvPr/>
        </p:nvSpPr>
        <p:spPr>
          <a:xfrm>
            <a:off x="212700" y="2511479"/>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3600" dirty="0">
                <a:solidFill>
                  <a:schemeClr val="bg1"/>
                </a:solidFill>
                <a:latin typeface="Arial"/>
                <a:cs typeface="Arial"/>
              </a:rPr>
              <a:t>energy sources</a:t>
            </a:r>
            <a:endParaRPr lang="en-GB" sz="3200" dirty="0">
              <a:solidFill>
                <a:schemeClr val="bg1"/>
              </a:solidFill>
              <a:latin typeface="Arial" panose="020B0604020202020204" pitchFamily="34" charset="0"/>
              <a:cs typeface="Arial" panose="020B0604020202020204" pitchFamily="34" charset="0"/>
            </a:endParaRPr>
          </a:p>
        </p:txBody>
      </p:sp>
      <p:sp>
        <p:nvSpPr>
          <p:cNvPr id="16" name="TextBox 1">
            <a:extLst>
              <a:ext uri="{FF2B5EF4-FFF2-40B4-BE49-F238E27FC236}">
                <a16:creationId xmlns:a16="http://schemas.microsoft.com/office/drawing/2014/main" id="{F00FBE87-EF0C-472E-B2FA-718975CF140D}"/>
              </a:ext>
            </a:extLst>
          </p:cNvPr>
          <p:cNvSpPr txBox="1"/>
          <p:nvPr/>
        </p:nvSpPr>
        <p:spPr>
          <a:xfrm>
            <a:off x="5568885" y="2512093"/>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3600" dirty="0">
                <a:solidFill>
                  <a:schemeClr val="bg1"/>
                </a:solidFill>
                <a:latin typeface="Arial"/>
                <a:cs typeface="Arial"/>
              </a:rPr>
              <a:t>renewable</a:t>
            </a:r>
            <a:endParaRPr lang="en-GB" sz="3600" dirty="0">
              <a:solidFill>
                <a:schemeClr val="bg1"/>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E9A86325-F1C6-C494-13E8-55AB25489D5F}"/>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377" t="7994" r="2086" b="18909"/>
          <a:stretch/>
        </p:blipFill>
        <p:spPr bwMode="auto">
          <a:xfrm>
            <a:off x="212699" y="3154433"/>
            <a:ext cx="5071880" cy="2831757"/>
          </a:xfrm>
          <a:prstGeom prst="rect">
            <a:avLst/>
          </a:prstGeom>
          <a:ln>
            <a:noFill/>
          </a:ln>
          <a:extLst>
            <a:ext uri="{53640926-AAD7-44D8-BBD7-CCE9431645EC}">
              <a14:shadowObscured xmlns:a14="http://schemas.microsoft.com/office/drawing/2010/main"/>
            </a:ext>
          </a:extLst>
        </p:spPr>
      </p:pic>
      <p:pic>
        <p:nvPicPr>
          <p:cNvPr id="12" name="Picture 11" descr="A picture containing sky, grass, outdoor, windmill&#10;&#10;Description automatically generated">
            <a:extLst>
              <a:ext uri="{FF2B5EF4-FFF2-40B4-BE49-F238E27FC236}">
                <a16:creationId xmlns:a16="http://schemas.microsoft.com/office/drawing/2014/main" id="{5AE7E685-8C78-29C6-5522-4C1E838A8386}"/>
              </a:ext>
            </a:extLst>
          </p:cNvPr>
          <p:cNvPicPr>
            <a:picLocks noChangeAspect="1"/>
          </p:cNvPicPr>
          <p:nvPr/>
        </p:nvPicPr>
        <p:blipFill rotWithShape="1">
          <a:blip r:embed="rId4">
            <a:extLst>
              <a:ext uri="{28A0092B-C50C-407E-A947-70E740481C1C}">
                <a14:useLocalDpi xmlns:a14="http://schemas.microsoft.com/office/drawing/2010/main" val="0"/>
              </a:ext>
            </a:extLst>
          </a:blip>
          <a:srcRect t="8785" r="16952" b="5250"/>
          <a:stretch/>
        </p:blipFill>
        <p:spPr bwMode="auto">
          <a:xfrm>
            <a:off x="5563496" y="3154433"/>
            <a:ext cx="5067412" cy="2831144"/>
          </a:xfrm>
          <a:prstGeom prst="rect">
            <a:avLst/>
          </a:prstGeom>
          <a:ln>
            <a:noFill/>
          </a:ln>
          <a:extLst>
            <a:ext uri="{53640926-AAD7-44D8-BBD7-CCE9431645EC}">
              <a14:shadowObscured xmlns:a14="http://schemas.microsoft.com/office/drawing/2010/main"/>
            </a:ext>
          </a:extLst>
        </p:spPr>
      </p:pic>
      <p:pic>
        <p:nvPicPr>
          <p:cNvPr id="13" name="Picture 12">
            <a:extLst>
              <a:ext uri="{FF2B5EF4-FFF2-40B4-BE49-F238E27FC236}">
                <a16:creationId xmlns:a16="http://schemas.microsoft.com/office/drawing/2014/main" id="{C8D137F3-F087-A49D-3786-D054B56A586C}"/>
              </a:ext>
            </a:extLst>
          </p:cNvPr>
          <p:cNvPicPr>
            <a:picLocks noChangeAspect="1"/>
          </p:cNvPicPr>
          <p:nvPr/>
        </p:nvPicPr>
        <p:blipFill>
          <a:blip r:embed="rId5"/>
          <a:stretch>
            <a:fillRect/>
          </a:stretch>
        </p:blipFill>
        <p:spPr>
          <a:xfrm>
            <a:off x="10919681" y="3154432"/>
            <a:ext cx="5043708" cy="2831144"/>
          </a:xfrm>
          <a:prstGeom prst="rect">
            <a:avLst/>
          </a:prstGeom>
        </p:spPr>
      </p:pic>
    </p:spTree>
    <p:extLst>
      <p:ext uri="{BB962C8B-B14F-4D97-AF65-F5344CB8AC3E}">
        <p14:creationId xmlns:p14="http://schemas.microsoft.com/office/powerpoint/2010/main" val="39426609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D</a:t>
            </a:r>
            <a:r>
              <a:rPr lang="en-GB" sz="4000" dirty="0">
                <a:solidFill>
                  <a:schemeClr val="bg1"/>
                </a:solidFill>
                <a:ea typeface="+mn-lt"/>
                <a:cs typeface="+mn-lt"/>
              </a:rPr>
              <a:t>o together</a:t>
            </a:r>
          </a:p>
        </p:txBody>
      </p:sp>
      <p:sp>
        <p:nvSpPr>
          <p:cNvPr id="4" name="TextBox 3">
            <a:extLst>
              <a:ext uri="{FF2B5EF4-FFF2-40B4-BE49-F238E27FC236}">
                <a16:creationId xmlns:a16="http://schemas.microsoft.com/office/drawing/2014/main" id="{A5539F78-7443-CB67-1D47-73283D98AA24}"/>
              </a:ext>
            </a:extLst>
          </p:cNvPr>
          <p:cNvSpPr txBox="1"/>
          <p:nvPr/>
        </p:nvSpPr>
        <p:spPr>
          <a:xfrm>
            <a:off x="364331" y="2217831"/>
            <a:ext cx="8136732" cy="5761321"/>
          </a:xfrm>
          <a:prstGeom prst="rect">
            <a:avLst/>
          </a:prstGeom>
          <a:noFill/>
        </p:spPr>
        <p:txBody>
          <a:bodyPr wrap="square">
            <a:spAutoFit/>
          </a:bodyPr>
          <a:lstStyle/>
          <a:p>
            <a:pPr>
              <a:lnSpc>
                <a:spcPct val="120000"/>
              </a:lnSpc>
              <a:spcAft>
                <a:spcPts val="600"/>
              </a:spcAft>
            </a:pPr>
            <a:r>
              <a:rPr lang="en-GB" sz="6000" dirty="0">
                <a:effectLst/>
                <a:latin typeface="Arial" panose="020B0604020202020204" pitchFamily="34" charset="0"/>
                <a:ea typeface="Calibri" panose="020F0502020204030204" pitchFamily="34" charset="0"/>
                <a:cs typeface="Arial" panose="020B0604020202020204" pitchFamily="34" charset="0"/>
              </a:rPr>
              <a:t>This is a ___________.</a:t>
            </a:r>
            <a:endParaRPr lang="en-GB" sz="60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6000" dirty="0">
                <a:effectLst/>
                <a:latin typeface="Arial" panose="020B0604020202020204" pitchFamily="34" charset="0"/>
                <a:ea typeface="Calibri" panose="020F0502020204030204" pitchFamily="34" charset="0"/>
                <a:cs typeface="Arial" panose="020B0604020202020204" pitchFamily="34" charset="0"/>
              </a:rPr>
              <a:t>It uses ______ to create electricity.</a:t>
            </a:r>
            <a:endParaRPr lang="en-GB" sz="60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6000" dirty="0">
                <a:effectLst/>
                <a:latin typeface="Arial" panose="020B0604020202020204" pitchFamily="34" charset="0"/>
                <a:ea typeface="Calibri" panose="020F0502020204030204" pitchFamily="34" charset="0"/>
                <a:cs typeface="Arial" panose="020B0604020202020204" pitchFamily="34" charset="0"/>
              </a:rPr>
              <a:t>It is good because it…</a:t>
            </a:r>
            <a:endParaRPr lang="en-GB" sz="60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6000" dirty="0">
                <a:effectLst/>
                <a:latin typeface="Arial" panose="020B0604020202020204" pitchFamily="34" charset="0"/>
                <a:ea typeface="Calibri" panose="020F0502020204030204" pitchFamily="34" charset="0"/>
                <a:cs typeface="Arial" panose="020B0604020202020204" pitchFamily="34" charset="0"/>
              </a:rPr>
              <a:t>The problem I see is…</a:t>
            </a:r>
            <a:endParaRPr lang="en-GB" sz="6000" dirty="0">
              <a:effectLst/>
              <a:latin typeface="Arial" panose="020B0604020202020204" pitchFamily="34" charset="0"/>
              <a:ea typeface="Arial" panose="020B060402020202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042EDC59-D2E1-F5DE-3AF1-99D18E7145C8}"/>
              </a:ext>
            </a:extLst>
          </p:cNvPr>
          <p:cNvPicPr>
            <a:picLocks noChangeAspect="1"/>
          </p:cNvPicPr>
          <p:nvPr/>
        </p:nvPicPr>
        <p:blipFill>
          <a:blip r:embed="rId3"/>
          <a:stretch>
            <a:fillRect/>
          </a:stretch>
        </p:blipFill>
        <p:spPr>
          <a:xfrm>
            <a:off x="8789988" y="2364465"/>
            <a:ext cx="7307160" cy="4879297"/>
          </a:xfrm>
          <a:prstGeom prst="rect">
            <a:avLst/>
          </a:prstGeom>
        </p:spPr>
      </p:pic>
    </p:spTree>
    <p:extLst>
      <p:ext uri="{BB962C8B-B14F-4D97-AF65-F5344CB8AC3E}">
        <p14:creationId xmlns:p14="http://schemas.microsoft.com/office/powerpoint/2010/main" val="1747551096"/>
      </p:ext>
    </p:extLst>
  </p:cSld>
  <p:clrMapOvr>
    <a:masterClrMapping/>
  </p:clrMapOvr>
</p:sld>
</file>

<file path=ppt/theme/theme1.xml><?xml version="1.0" encoding="utf-8"?>
<a:theme xmlns:a="http://schemas.openxmlformats.org/drawingml/2006/main" name="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2.xml><?xml version="1.0" encoding="utf-8"?>
<a:theme xmlns:a="http://schemas.openxmlformats.org/drawingml/2006/main" name="Icons and Image Placeholder">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C6BF8F9C-AEB1-3448-88EE-7A4D43C01403}"/>
    </a:ext>
  </a:extLst>
</a:theme>
</file>

<file path=ppt/theme/theme3.xml><?xml version="1.0" encoding="utf-8"?>
<a:theme xmlns:a="http://schemas.openxmlformats.org/drawingml/2006/main" name="Document classification">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05EC7FAB-F857-BA47-98ED-D4003E22998B}"/>
    </a:ext>
  </a:extLst>
</a:theme>
</file>

<file path=ppt/theme/theme4.xml><?xml version="1.0" encoding="utf-8"?>
<a:theme xmlns:a="http://schemas.openxmlformats.org/drawingml/2006/main" name="1_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4B49E33887994AB76A5D2D20ABD5F0" ma:contentTypeVersion="18" ma:contentTypeDescription="Create a new document." ma:contentTypeScope="" ma:versionID="66938c5560607759f9910eb6c306b8c0">
  <xsd:schema xmlns:xsd="http://www.w3.org/2001/XMLSchema" xmlns:xs="http://www.w3.org/2001/XMLSchema" xmlns:p="http://schemas.microsoft.com/office/2006/metadata/properties" xmlns:ns2="9b7ec092-f6b5-4125-990c-f1404c00f105" xmlns:ns3="627f6527-ab1f-4eca-a472-40d5a7c91aa6" targetNamespace="http://schemas.microsoft.com/office/2006/metadata/properties" ma:root="true" ma:fieldsID="7f672d522c0ba03775fd1546294a772e" ns2:_="" ns3:_="">
    <xsd:import namespace="9b7ec092-f6b5-4125-990c-f1404c00f105"/>
    <xsd:import namespace="627f6527-ab1f-4eca-a472-40d5a7c91aa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b7ec092-f6b5-4125-990c-f1404c00f1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0fa5b73-c91b-4169-bfc8-b85bc92a646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7f6527-ab1f-4eca-a472-40d5a7c91aa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ba2977a-e79d-4375-a776-be9cf68043e6}" ma:internalName="TaxCatchAll" ma:showField="CatchAllData" ma:web="627f6527-ab1f-4eca-a472-40d5a7c91a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27f6527-ab1f-4eca-a472-40d5a7c91aa6">
      <UserInfo>
        <DisplayName>Rideout, Tania M</DisplayName>
        <AccountId>557</AccountId>
        <AccountType/>
      </UserInfo>
    </SharedWithUsers>
    <lcf76f155ced4ddcb4097134ff3c332f xmlns="9b7ec092-f6b5-4125-990c-f1404c00f105">
      <Terms xmlns="http://schemas.microsoft.com/office/infopath/2007/PartnerControls"/>
    </lcf76f155ced4ddcb4097134ff3c332f>
    <TaxCatchAll xmlns="627f6527-ab1f-4eca-a472-40d5a7c91aa6" xsi:nil="true"/>
    <MediaLengthInSeconds xmlns="9b7ec092-f6b5-4125-990c-f1404c00f10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FE3D544-68E4-411F-9059-2E7BA5D2A696}"/>
</file>

<file path=customXml/itemProps2.xml><?xml version="1.0" encoding="utf-8"?>
<ds:datastoreItem xmlns:ds="http://schemas.openxmlformats.org/officeDocument/2006/customXml" ds:itemID="{6FF5F813-550E-4BB5-ADE3-752FACD4D223}">
  <ds:schemaRefs>
    <ds:schemaRef ds:uri="07972ca6-707e-448d-9906-956b3470f1ed"/>
    <ds:schemaRef ds:uri="http://schemas.microsoft.com/office/2006/documentManagement/types"/>
    <ds:schemaRef ds:uri="http://purl.org/dc/elements/1.1/"/>
    <ds:schemaRef ds:uri="http://www.w3.org/XML/1998/namespace"/>
    <ds:schemaRef ds:uri="http://purl.org/dc/dcmitype/"/>
    <ds:schemaRef ds:uri="http://purl.org/dc/terms/"/>
    <ds:schemaRef ds:uri="http://schemas.openxmlformats.org/package/2006/metadata/core-properties"/>
    <ds:schemaRef ds:uri="http://schemas.microsoft.com/office/infopath/2007/PartnerControls"/>
    <ds:schemaRef ds:uri="0f5a772e-d50b-4a74-9883-6cd1d55f5023"/>
    <ds:schemaRef ds:uri="http://schemas.microsoft.com/office/2006/metadata/properties"/>
    <ds:schemaRef ds:uri="627f6527-ab1f-4eca-a472-40d5a7c91aa6"/>
    <ds:schemaRef ds:uri="439a51f6-dfbd-4e36-aced-ce87c44dfe92"/>
    <ds:schemaRef ds:uri="19478fe6-f361-4126-ad27-533821e265c9"/>
    <ds:schemaRef ds:uri="851c7f4a-c353-4405-badc-f22153839b74"/>
  </ds:schemaRefs>
</ds:datastoreItem>
</file>

<file path=customXml/itemProps3.xml><?xml version="1.0" encoding="utf-8"?>
<ds:datastoreItem xmlns:ds="http://schemas.openxmlformats.org/officeDocument/2006/customXml" ds:itemID="{40C26788-4DC2-436E-8A96-8EFF94E1844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SSE Master Slide</Template>
  <TotalTime>25</TotalTime>
  <Words>1536</Words>
  <Application>Microsoft Office PowerPoint</Application>
  <PresentationFormat>Custom</PresentationFormat>
  <Paragraphs>178</Paragraphs>
  <Slides>16</Slides>
  <Notes>16</Notes>
  <HiddenSlides>0</HiddenSlides>
  <MMClips>0</MMClips>
  <ScaleCrop>false</ScaleCrop>
  <HeadingPairs>
    <vt:vector size="4" baseType="variant">
      <vt:variant>
        <vt:lpstr>Theme</vt:lpstr>
      </vt:variant>
      <vt:variant>
        <vt:i4>4</vt:i4>
      </vt:variant>
      <vt:variant>
        <vt:lpstr>Slide Titles</vt:lpstr>
      </vt:variant>
      <vt:variant>
        <vt:i4>16</vt:i4>
      </vt:variant>
    </vt:vector>
  </HeadingPairs>
  <TitlesOfParts>
    <vt:vector size="20" baseType="lpstr">
      <vt:lpstr>SSE Master Slide</vt:lpstr>
      <vt:lpstr>Icons and Image Placeholder</vt:lpstr>
      <vt:lpstr>Document classification</vt:lpstr>
      <vt:lpstr>1_SSE Master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Key WORDS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Richard Ireland</dc:creator>
  <cp:lastModifiedBy>Emma Crighton</cp:lastModifiedBy>
  <cp:revision>855</cp:revision>
  <dcterms:created xsi:type="dcterms:W3CDTF">2020-09-14T13:57:51Z</dcterms:created>
  <dcterms:modified xsi:type="dcterms:W3CDTF">2023-11-03T14:30:20Z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2020-01-15T00:00:00Z</vt:filetime>
  </property>
  <property fmtid="{D5CDD505-2E9C-101B-9397-08002B2CF9AE}" pid="3" name="Creator">
    <vt:lpwstr>Adobe InDesign 15.0 (Macintosh)</vt:lpwstr>
  </property>
  <property fmtid="{D5CDD505-2E9C-101B-9397-08002B2CF9AE}" pid="4" name="LastSaved">
    <vt:filetime>2020-01-15T00:00:00Z</vt:filetime>
  </property>
  <property fmtid="{D5CDD505-2E9C-101B-9397-08002B2CF9AE}" pid="5" name="ContentTypeId">
    <vt:lpwstr>0x010100BD05D410F555A243BAA575BAC5CCBB9D</vt:lpwstr>
  </property>
  <property fmtid="{D5CDD505-2E9C-101B-9397-08002B2CF9AE}" pid="6" name="MediaServiceImageTags">
    <vt:lpwstr/>
  </property>
  <property fmtid="{D5CDD505-2E9C-101B-9397-08002B2CF9AE}" pid="7" name="Order">
    <vt:lpwstr>371400.000000000</vt:lpwstr>
  </property>
  <property fmtid="{D5CDD505-2E9C-101B-9397-08002B2CF9AE}" pid="8" name="xd_ProgID">
    <vt:lpwstr/>
  </property>
  <property fmtid="{D5CDD505-2E9C-101B-9397-08002B2CF9AE}" pid="9" name="_SourceUrl">
    <vt:lpwstr/>
  </property>
  <property fmtid="{D5CDD505-2E9C-101B-9397-08002B2CF9AE}" pid="10" name="_SharedFileIndex">
    <vt:lpwstr/>
  </property>
  <property fmtid="{D5CDD505-2E9C-101B-9397-08002B2CF9AE}" pid="11" name="ComplianceAssetId">
    <vt:lpwstr/>
  </property>
  <property fmtid="{D5CDD505-2E9C-101B-9397-08002B2CF9AE}" pid="12" name="TemplateUrl">
    <vt:lpwstr/>
  </property>
  <property fmtid="{D5CDD505-2E9C-101B-9397-08002B2CF9AE}" pid="13" name="_ExtendedDescription">
    <vt:lpwstr/>
  </property>
  <property fmtid="{D5CDD505-2E9C-101B-9397-08002B2CF9AE}" pid="14" name="TriggerFlowInfo">
    <vt:lpwstr/>
  </property>
  <property fmtid="{D5CDD505-2E9C-101B-9397-08002B2CF9AE}" pid="15" name="xd_Signature">
    <vt:lpwstr/>
  </property>
</Properties>
</file>