
<file path=[Content_Types].xml><?xml version="1.0" encoding="utf-8"?>
<Types xmlns="http://schemas.openxmlformats.org/package/2006/content-types">
  <Default Extension="emf" ContentType="image/x-emf"/>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2.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3.xml" ContentType="application/vnd.openxmlformats-officedocument.theme+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theme/theme4.xml" ContentType="application/vnd.openxmlformats-officedocument.theme+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theme/theme5.xml" ContentType="application/vnd.openxmlformats-officedocument.theme+xml"/>
  <Override PartName="/ppt/slideLayouts/slideLayout119.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90" r:id="rId4"/>
    <p:sldMasterId id="2147483800" r:id="rId5"/>
    <p:sldMasterId id="2147483791" r:id="rId6"/>
    <p:sldMasterId id="2147483824" r:id="rId7"/>
    <p:sldMasterId id="2147483868" r:id="rId8"/>
    <p:sldMasterId id="2147483897" r:id="rId9"/>
  </p:sldMasterIdLst>
  <p:notesMasterIdLst>
    <p:notesMasterId r:id="rId41"/>
  </p:notesMasterIdLst>
  <p:handoutMasterIdLst>
    <p:handoutMasterId r:id="rId42"/>
  </p:handoutMasterIdLst>
  <p:sldIdLst>
    <p:sldId id="420" r:id="rId10"/>
    <p:sldId id="275" r:id="rId11"/>
    <p:sldId id="384" r:id="rId12"/>
    <p:sldId id="434" r:id="rId13"/>
    <p:sldId id="433" r:id="rId14"/>
    <p:sldId id="435" r:id="rId15"/>
    <p:sldId id="392" r:id="rId16"/>
    <p:sldId id="289" r:id="rId17"/>
    <p:sldId id="394" r:id="rId18"/>
    <p:sldId id="396" r:id="rId19"/>
    <p:sldId id="397" r:id="rId20"/>
    <p:sldId id="398" r:id="rId21"/>
    <p:sldId id="399" r:id="rId22"/>
    <p:sldId id="436" r:id="rId23"/>
    <p:sldId id="400" r:id="rId24"/>
    <p:sldId id="390" r:id="rId25"/>
    <p:sldId id="388" r:id="rId26"/>
    <p:sldId id="401" r:id="rId27"/>
    <p:sldId id="402" r:id="rId28"/>
    <p:sldId id="403" r:id="rId29"/>
    <p:sldId id="405" r:id="rId30"/>
    <p:sldId id="406" r:id="rId31"/>
    <p:sldId id="437" r:id="rId32"/>
    <p:sldId id="438" r:id="rId33"/>
    <p:sldId id="418" r:id="rId34"/>
    <p:sldId id="407" r:id="rId35"/>
    <p:sldId id="419" r:id="rId36"/>
    <p:sldId id="409" r:id="rId37"/>
    <p:sldId id="380" r:id="rId38"/>
    <p:sldId id="332" r:id="rId39"/>
    <p:sldId id="408" r:id="rId40"/>
  </p:sldIdLst>
  <p:sldSz cx="16256000" cy="9144000"/>
  <p:notesSz cx="9802813" cy="66706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E8EC"/>
    <a:srgbClr val="84C7D1"/>
    <a:srgbClr val="F6BC9C"/>
    <a:srgbClr val="F5B18B"/>
    <a:srgbClr val="EE7B3A"/>
    <a:srgbClr val="B0E2F2"/>
    <a:srgbClr val="81D2EB"/>
    <a:srgbClr val="24B2DD"/>
    <a:srgbClr val="C5E4E9"/>
    <a:srgbClr val="89C9D3"/>
  </p:clrMru>
  <p:extLst>
    <p:ext uri="{E76CE94A-603C-4142-B9EB-6D1370010A27}">
      <p14:discardImageEditData xmlns:p14="http://schemas.microsoft.com/office/powerpoint/2010/main" val="0"/>
    </p:ext>
    <p:ext uri="{D31A062A-798A-4329-ABDD-BBA856620510}">
      <p14:defaultImageDpi xmlns:p14="http://schemas.microsoft.com/office/powerpoint/2010/main" val="96"/>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BC8DDFB-248F-4605-9546-28C9166A2CE4}" v="1" dt="2024-03-05T15:34:56.047"/>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778" autoAdjust="0"/>
    <p:restoredTop sz="75875" autoAdjust="0"/>
  </p:normalViewPr>
  <p:slideViewPr>
    <p:cSldViewPr snapToGrid="0">
      <p:cViewPr varScale="1">
        <p:scale>
          <a:sx n="38" d="100"/>
          <a:sy n="38" d="100"/>
        </p:scale>
        <p:origin x="1252" y="44"/>
      </p:cViewPr>
      <p:guideLst>
        <p:guide orient="horz" pos="2880"/>
        <p:guide pos="2160"/>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slide" Target="slides/slide30.xml"/><Relationship Id="rId3" Type="http://schemas.openxmlformats.org/officeDocument/2006/relationships/customXml" Target="../customXml/item3.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handoutMaster" Target="handoutMasters/handoutMaster1.xml"/><Relationship Id="rId47" Type="http://schemas.microsoft.com/office/2016/11/relationships/changesInfo" Target="changesInfos/changesInfo1.xml"/><Relationship Id="rId7" Type="http://schemas.openxmlformats.org/officeDocument/2006/relationships/slideMaster" Target="slideMasters/slideMaster4.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slide" Target="slides/slide20.xml"/><Relationship Id="rId41"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presProps" Target="presProps.xml"/><Relationship Id="rId48"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mith, Hannah" userId="46726b77-59c1-4a4e-977c-7af4a4e748aa" providerId="ADAL" clId="{6BC8DDFB-248F-4605-9546-28C9166A2CE4}"/>
    <pc:docChg chg="modSld modNotesMaster modHandout">
      <pc:chgData name="Smith, Hannah" userId="46726b77-59c1-4a4e-977c-7af4a4e748aa" providerId="ADAL" clId="{6BC8DDFB-248F-4605-9546-28C9166A2CE4}" dt="2024-03-05T15:34:56.047" v="85"/>
      <pc:docMkLst>
        <pc:docMk/>
      </pc:docMkLst>
      <pc:sldChg chg="modSp mod">
        <pc:chgData name="Smith, Hannah" userId="46726b77-59c1-4a4e-977c-7af4a4e748aa" providerId="ADAL" clId="{6BC8DDFB-248F-4605-9546-28C9166A2CE4}" dt="2024-03-05T15:34:49.896" v="84" actId="20577"/>
        <pc:sldMkLst>
          <pc:docMk/>
          <pc:sldMk cId="1809929257" sldId="332"/>
        </pc:sldMkLst>
        <pc:graphicFrameChg chg="modGraphic">
          <ac:chgData name="Smith, Hannah" userId="46726b77-59c1-4a4e-977c-7af4a4e748aa" providerId="ADAL" clId="{6BC8DDFB-248F-4605-9546-28C9166A2CE4}" dt="2024-03-05T15:34:49.896" v="84" actId="20577"/>
          <ac:graphicFrameMkLst>
            <pc:docMk/>
            <pc:sldMk cId="1809929257" sldId="332"/>
            <ac:graphicFrameMk id="4" creationId="{63581540-BA71-38A3-02E1-B2F7C910BDB2}"/>
          </ac:graphicFrameMkLst>
        </pc:graphicFrameChg>
      </pc:sldChg>
      <pc:sldChg chg="modSp mod modNotesTx">
        <pc:chgData name="Smith, Hannah" userId="46726b77-59c1-4a4e-977c-7af4a4e748aa" providerId="ADAL" clId="{6BC8DDFB-248F-4605-9546-28C9166A2CE4}" dt="2024-03-05T15:34:39.379" v="67" actId="20577"/>
        <pc:sldMkLst>
          <pc:docMk/>
          <pc:sldMk cId="1653121168" sldId="380"/>
        </pc:sldMkLst>
        <pc:spChg chg="mod">
          <ac:chgData name="Smith, Hannah" userId="46726b77-59c1-4a4e-977c-7af4a4e748aa" providerId="ADAL" clId="{6BC8DDFB-248F-4605-9546-28C9166A2CE4}" dt="2024-03-05T15:34:27.964" v="33" actId="20577"/>
          <ac:spMkLst>
            <pc:docMk/>
            <pc:sldMk cId="1653121168" sldId="380"/>
            <ac:spMk id="9" creationId="{CB00E203-9387-4182-9BBF-D31F2EFD0B65}"/>
          </ac:spMkLst>
        </pc:spChg>
      </pc:sldChg>
      <pc:sldChg chg="modSp mod">
        <pc:chgData name="Smith, Hannah" userId="46726b77-59c1-4a4e-977c-7af4a4e748aa" providerId="ADAL" clId="{6BC8DDFB-248F-4605-9546-28C9166A2CE4}" dt="2024-03-05T15:33:39.601" v="6" actId="1076"/>
        <pc:sldMkLst>
          <pc:docMk/>
          <pc:sldMk cId="1092207946" sldId="394"/>
        </pc:sldMkLst>
        <pc:picChg chg="mod">
          <ac:chgData name="Smith, Hannah" userId="46726b77-59c1-4a4e-977c-7af4a4e748aa" providerId="ADAL" clId="{6BC8DDFB-248F-4605-9546-28C9166A2CE4}" dt="2024-03-05T15:33:39.601" v="6" actId="1076"/>
          <ac:picMkLst>
            <pc:docMk/>
            <pc:sldMk cId="1092207946" sldId="394"/>
            <ac:picMk id="13" creationId="{081C4A3B-CFB7-2B96-DCB5-D3108CCAFB7D}"/>
          </ac:picMkLst>
        </pc:picChg>
      </pc:sldChg>
      <pc:sldChg chg="modSp mod">
        <pc:chgData name="Smith, Hannah" userId="46726b77-59c1-4a4e-977c-7af4a4e748aa" providerId="ADAL" clId="{6BC8DDFB-248F-4605-9546-28C9166A2CE4}" dt="2024-03-05T15:33:30.993" v="4" actId="1076"/>
        <pc:sldMkLst>
          <pc:docMk/>
          <pc:sldMk cId="3448220239" sldId="396"/>
        </pc:sldMkLst>
        <pc:picChg chg="mod">
          <ac:chgData name="Smith, Hannah" userId="46726b77-59c1-4a4e-977c-7af4a4e748aa" providerId="ADAL" clId="{6BC8DDFB-248F-4605-9546-28C9166A2CE4}" dt="2024-03-05T15:33:30.993" v="4" actId="1076"/>
          <ac:picMkLst>
            <pc:docMk/>
            <pc:sldMk cId="3448220239" sldId="396"/>
            <ac:picMk id="13" creationId="{081C4A3B-CFB7-2B96-DCB5-D3108CCAFB7D}"/>
          </ac:picMkLst>
        </pc:picChg>
      </pc:sldChg>
      <pc:sldChg chg="modSp mod modNotesTx">
        <pc:chgData name="Smith, Hannah" userId="46726b77-59c1-4a4e-977c-7af4a4e748aa" providerId="ADAL" clId="{6BC8DDFB-248F-4605-9546-28C9166A2CE4}" dt="2024-03-05T15:34:33.711" v="50" actId="20577"/>
        <pc:sldMkLst>
          <pc:docMk/>
          <pc:sldMk cId="774150949" sldId="409"/>
        </pc:sldMkLst>
        <pc:spChg chg="mod">
          <ac:chgData name="Smith, Hannah" userId="46726b77-59c1-4a4e-977c-7af4a4e748aa" providerId="ADAL" clId="{6BC8DDFB-248F-4605-9546-28C9166A2CE4}" dt="2024-03-05T15:34:21.850" v="23" actId="20577"/>
          <ac:spMkLst>
            <pc:docMk/>
            <pc:sldMk cId="774150949" sldId="409"/>
            <ac:spMk id="4" creationId="{EF5C731C-02F0-2087-81A7-920D58312568}"/>
          </ac:spMkLst>
        </pc:spChg>
      </pc:sldChg>
    </pc:docChg>
  </pc:docChgLst>
  <pc:docChgLst>
    <pc:chgData name="McKinlay-Yeaman, Katie" userId="911a8af2-9123-40ad-a1c0-9dc60f52b567" providerId="ADAL" clId="{9221B101-D6C3-465A-91B7-43E742C2AD3B}"/>
    <pc:docChg chg="undo custSel addSld delSld modSld addMainMaster">
      <pc:chgData name="McKinlay-Yeaman, Katie" userId="911a8af2-9123-40ad-a1c0-9dc60f52b567" providerId="ADAL" clId="{9221B101-D6C3-465A-91B7-43E742C2AD3B}" dt="2023-12-04T12:55:28.413" v="72" actId="478"/>
      <pc:docMkLst>
        <pc:docMk/>
      </pc:docMkLst>
      <pc:sldChg chg="del">
        <pc:chgData name="McKinlay-Yeaman, Katie" userId="911a8af2-9123-40ad-a1c0-9dc60f52b567" providerId="ADAL" clId="{9221B101-D6C3-465A-91B7-43E742C2AD3B}" dt="2023-12-04T12:45:17.885" v="13" actId="47"/>
        <pc:sldMkLst>
          <pc:docMk/>
          <pc:sldMk cId="644558421" sldId="262"/>
        </pc:sldMkLst>
      </pc:sldChg>
      <pc:sldChg chg="del">
        <pc:chgData name="McKinlay-Yeaman, Katie" userId="911a8af2-9123-40ad-a1c0-9dc60f52b567" providerId="ADAL" clId="{9221B101-D6C3-465A-91B7-43E742C2AD3B}" dt="2023-12-04T12:52:56.315" v="44" actId="47"/>
        <pc:sldMkLst>
          <pc:docMk/>
          <pc:sldMk cId="4084077975" sldId="345"/>
        </pc:sldMkLst>
      </pc:sldChg>
      <pc:sldChg chg="del">
        <pc:chgData name="McKinlay-Yeaman, Katie" userId="911a8af2-9123-40ad-a1c0-9dc60f52b567" providerId="ADAL" clId="{9221B101-D6C3-465A-91B7-43E742C2AD3B}" dt="2023-12-04T12:54:35.145" v="63" actId="47"/>
        <pc:sldMkLst>
          <pc:docMk/>
          <pc:sldMk cId="405857536" sldId="355"/>
        </pc:sldMkLst>
      </pc:sldChg>
      <pc:sldChg chg="del">
        <pc:chgData name="McKinlay-Yeaman, Katie" userId="911a8af2-9123-40ad-a1c0-9dc60f52b567" providerId="ADAL" clId="{9221B101-D6C3-465A-91B7-43E742C2AD3B}" dt="2023-12-04T12:54:56.191" v="70" actId="47"/>
        <pc:sldMkLst>
          <pc:docMk/>
          <pc:sldMk cId="2571043080" sldId="356"/>
        </pc:sldMkLst>
      </pc:sldChg>
      <pc:sldChg chg="del modNotesTx">
        <pc:chgData name="McKinlay-Yeaman, Katie" userId="911a8af2-9123-40ad-a1c0-9dc60f52b567" providerId="ADAL" clId="{9221B101-D6C3-465A-91B7-43E742C2AD3B}" dt="2023-12-04T12:49:10.774" v="19" actId="47"/>
        <pc:sldMkLst>
          <pc:docMk/>
          <pc:sldMk cId="1623332838" sldId="360"/>
        </pc:sldMkLst>
      </pc:sldChg>
      <pc:sldChg chg="delSp mod">
        <pc:chgData name="McKinlay-Yeaman, Katie" userId="911a8af2-9123-40ad-a1c0-9dc60f52b567" providerId="ADAL" clId="{9221B101-D6C3-465A-91B7-43E742C2AD3B}" dt="2023-12-04T12:55:28.413" v="72" actId="478"/>
        <pc:sldMkLst>
          <pc:docMk/>
          <pc:sldMk cId="1653121168" sldId="380"/>
        </pc:sldMkLst>
        <pc:picChg chg="del">
          <ac:chgData name="McKinlay-Yeaman, Katie" userId="911a8af2-9123-40ad-a1c0-9dc60f52b567" providerId="ADAL" clId="{9221B101-D6C3-465A-91B7-43E742C2AD3B}" dt="2023-12-04T12:55:28.413" v="72" actId="478"/>
          <ac:picMkLst>
            <pc:docMk/>
            <pc:sldMk cId="1653121168" sldId="380"/>
            <ac:picMk id="3" creationId="{47B91D8E-51D6-47F4-9BCD-48D89B59D386}"/>
          </ac:picMkLst>
        </pc:picChg>
      </pc:sldChg>
      <pc:sldChg chg="del">
        <pc:chgData name="McKinlay-Yeaman, Katie" userId="911a8af2-9123-40ad-a1c0-9dc60f52b567" providerId="ADAL" clId="{9221B101-D6C3-465A-91B7-43E742C2AD3B}" dt="2023-12-04T12:50:43.308" v="28" actId="47"/>
        <pc:sldMkLst>
          <pc:docMk/>
          <pc:sldMk cId="690644831" sldId="385"/>
        </pc:sldMkLst>
      </pc:sldChg>
      <pc:sldChg chg="del">
        <pc:chgData name="McKinlay-Yeaman, Katie" userId="911a8af2-9123-40ad-a1c0-9dc60f52b567" providerId="ADAL" clId="{9221B101-D6C3-465A-91B7-43E742C2AD3B}" dt="2023-12-04T12:52:05.006" v="37" actId="47"/>
        <pc:sldMkLst>
          <pc:docMk/>
          <pc:sldMk cId="605875400" sldId="386"/>
        </pc:sldMkLst>
      </pc:sldChg>
      <pc:sldChg chg="modSp mod">
        <pc:chgData name="McKinlay-Yeaman, Katie" userId="911a8af2-9123-40ad-a1c0-9dc60f52b567" providerId="ADAL" clId="{9221B101-D6C3-465A-91B7-43E742C2AD3B}" dt="2023-12-04T12:53:37.317" v="47" actId="1076"/>
        <pc:sldMkLst>
          <pc:docMk/>
          <pc:sldMk cId="4087516764" sldId="388"/>
        </pc:sldMkLst>
        <pc:picChg chg="mod">
          <ac:chgData name="McKinlay-Yeaman, Katie" userId="911a8af2-9123-40ad-a1c0-9dc60f52b567" providerId="ADAL" clId="{9221B101-D6C3-465A-91B7-43E742C2AD3B}" dt="2023-12-04T12:53:37.317" v="47" actId="1076"/>
          <ac:picMkLst>
            <pc:docMk/>
            <pc:sldMk cId="4087516764" sldId="388"/>
            <ac:picMk id="13" creationId="{CAB303F8-F9D1-C03F-E994-3D817CF5A3D5}"/>
          </ac:picMkLst>
        </pc:picChg>
      </pc:sldChg>
      <pc:sldChg chg="modSp mod">
        <pc:chgData name="McKinlay-Yeaman, Katie" userId="911a8af2-9123-40ad-a1c0-9dc60f52b567" providerId="ADAL" clId="{9221B101-D6C3-465A-91B7-43E742C2AD3B}" dt="2023-12-04T12:53:25.946" v="46" actId="166"/>
        <pc:sldMkLst>
          <pc:docMk/>
          <pc:sldMk cId="624906444" sldId="390"/>
        </pc:sldMkLst>
        <pc:picChg chg="mod ord">
          <ac:chgData name="McKinlay-Yeaman, Katie" userId="911a8af2-9123-40ad-a1c0-9dc60f52b567" providerId="ADAL" clId="{9221B101-D6C3-465A-91B7-43E742C2AD3B}" dt="2023-12-04T12:53:25.946" v="46" actId="166"/>
          <ac:picMkLst>
            <pc:docMk/>
            <pc:sldMk cId="624906444" sldId="390"/>
            <ac:picMk id="7" creationId="{ABBF14C7-8CEC-6CFB-7E39-C3D7AEF0EAC9}"/>
          </ac:picMkLst>
        </pc:picChg>
      </pc:sldChg>
      <pc:sldChg chg="modSp mod">
        <pc:chgData name="McKinlay-Yeaman, Katie" userId="911a8af2-9123-40ad-a1c0-9dc60f52b567" providerId="ADAL" clId="{9221B101-D6C3-465A-91B7-43E742C2AD3B}" dt="2023-12-04T12:53:55.787" v="53" actId="1076"/>
        <pc:sldMkLst>
          <pc:docMk/>
          <pc:sldMk cId="166498282" sldId="401"/>
        </pc:sldMkLst>
        <pc:picChg chg="mod">
          <ac:chgData name="McKinlay-Yeaman, Katie" userId="911a8af2-9123-40ad-a1c0-9dc60f52b567" providerId="ADAL" clId="{9221B101-D6C3-465A-91B7-43E742C2AD3B}" dt="2023-12-04T12:53:55.787" v="53" actId="1076"/>
          <ac:picMkLst>
            <pc:docMk/>
            <pc:sldMk cId="166498282" sldId="401"/>
            <ac:picMk id="9" creationId="{2774985F-1018-51A5-59D2-226E910175E0}"/>
          </ac:picMkLst>
        </pc:picChg>
      </pc:sldChg>
      <pc:sldChg chg="modSp mod">
        <pc:chgData name="McKinlay-Yeaman, Katie" userId="911a8af2-9123-40ad-a1c0-9dc60f52b567" providerId="ADAL" clId="{9221B101-D6C3-465A-91B7-43E742C2AD3B}" dt="2023-12-04T12:54:10.562" v="58" actId="14100"/>
        <pc:sldMkLst>
          <pc:docMk/>
          <pc:sldMk cId="1408535197" sldId="402"/>
        </pc:sldMkLst>
        <pc:picChg chg="mod">
          <ac:chgData name="McKinlay-Yeaman, Katie" userId="911a8af2-9123-40ad-a1c0-9dc60f52b567" providerId="ADAL" clId="{9221B101-D6C3-465A-91B7-43E742C2AD3B}" dt="2023-12-04T12:54:10.562" v="58" actId="14100"/>
          <ac:picMkLst>
            <pc:docMk/>
            <pc:sldMk cId="1408535197" sldId="402"/>
            <ac:picMk id="9" creationId="{2774985F-1018-51A5-59D2-226E910175E0}"/>
          </ac:picMkLst>
        </pc:picChg>
      </pc:sldChg>
      <pc:sldChg chg="modSp mod">
        <pc:chgData name="McKinlay-Yeaman, Katie" userId="911a8af2-9123-40ad-a1c0-9dc60f52b567" providerId="ADAL" clId="{9221B101-D6C3-465A-91B7-43E742C2AD3B}" dt="2023-12-04T12:55:18.373" v="71" actId="1076"/>
        <pc:sldMkLst>
          <pc:docMk/>
          <pc:sldMk cId="888489007" sldId="407"/>
        </pc:sldMkLst>
        <pc:picChg chg="mod">
          <ac:chgData name="McKinlay-Yeaman, Katie" userId="911a8af2-9123-40ad-a1c0-9dc60f52b567" providerId="ADAL" clId="{9221B101-D6C3-465A-91B7-43E742C2AD3B}" dt="2023-12-04T12:55:18.373" v="71" actId="1076"/>
          <ac:picMkLst>
            <pc:docMk/>
            <pc:sldMk cId="888489007" sldId="407"/>
            <ac:picMk id="15" creationId="{1622412F-43B8-FF21-74F5-026AE629DB85}"/>
          </ac:picMkLst>
        </pc:picChg>
      </pc:sldChg>
      <pc:sldChg chg="addSp delSp modSp add mod modNotesTx">
        <pc:chgData name="McKinlay-Yeaman, Katie" userId="911a8af2-9123-40ad-a1c0-9dc60f52b567" providerId="ADAL" clId="{9221B101-D6C3-465A-91B7-43E742C2AD3B}" dt="2023-12-04T12:45:15.059" v="12"/>
        <pc:sldMkLst>
          <pc:docMk/>
          <pc:sldMk cId="1810042997" sldId="420"/>
        </pc:sldMkLst>
        <pc:spChg chg="add mod">
          <ac:chgData name="McKinlay-Yeaman, Katie" userId="911a8af2-9123-40ad-a1c0-9dc60f52b567" providerId="ADAL" clId="{9221B101-D6C3-465A-91B7-43E742C2AD3B}" dt="2023-12-04T12:45:05.365" v="9" actId="20577"/>
          <ac:spMkLst>
            <pc:docMk/>
            <pc:sldMk cId="1810042997" sldId="420"/>
            <ac:spMk id="4" creationId="{5B41F49D-17F0-1BB1-55B5-C77A19B0CB4D}"/>
          </ac:spMkLst>
        </pc:spChg>
        <pc:spChg chg="add mod">
          <ac:chgData name="McKinlay-Yeaman, Katie" userId="911a8af2-9123-40ad-a1c0-9dc60f52b567" providerId="ADAL" clId="{9221B101-D6C3-465A-91B7-43E742C2AD3B}" dt="2023-12-04T12:45:01.434" v="2"/>
          <ac:spMkLst>
            <pc:docMk/>
            <pc:sldMk cId="1810042997" sldId="420"/>
            <ac:spMk id="5" creationId="{2177A025-C24D-DE69-2E2C-836C0691C272}"/>
          </ac:spMkLst>
        </pc:spChg>
        <pc:spChg chg="add mod">
          <ac:chgData name="McKinlay-Yeaman, Katie" userId="911a8af2-9123-40ad-a1c0-9dc60f52b567" providerId="ADAL" clId="{9221B101-D6C3-465A-91B7-43E742C2AD3B}" dt="2023-12-04T12:45:01.434" v="2"/>
          <ac:spMkLst>
            <pc:docMk/>
            <pc:sldMk cId="1810042997" sldId="420"/>
            <ac:spMk id="6" creationId="{EC07D2E1-A29A-0056-AAFE-1222A9244157}"/>
          </ac:spMkLst>
        </pc:spChg>
        <pc:spChg chg="add mod">
          <ac:chgData name="McKinlay-Yeaman, Katie" userId="911a8af2-9123-40ad-a1c0-9dc60f52b567" providerId="ADAL" clId="{9221B101-D6C3-465A-91B7-43E742C2AD3B}" dt="2023-12-04T12:45:01.434" v="2"/>
          <ac:spMkLst>
            <pc:docMk/>
            <pc:sldMk cId="1810042997" sldId="420"/>
            <ac:spMk id="7" creationId="{24ACCA3B-249D-3544-7008-95604A6A68B4}"/>
          </ac:spMkLst>
        </pc:spChg>
        <pc:spChg chg="add mod">
          <ac:chgData name="McKinlay-Yeaman, Katie" userId="911a8af2-9123-40ad-a1c0-9dc60f52b567" providerId="ADAL" clId="{9221B101-D6C3-465A-91B7-43E742C2AD3B}" dt="2023-12-04T12:45:01.434" v="2"/>
          <ac:spMkLst>
            <pc:docMk/>
            <pc:sldMk cId="1810042997" sldId="420"/>
            <ac:spMk id="8" creationId="{77F51497-E8A9-4EA0-5B2B-410F4517023E}"/>
          </ac:spMkLst>
        </pc:spChg>
        <pc:spChg chg="add mod">
          <ac:chgData name="McKinlay-Yeaman, Katie" userId="911a8af2-9123-40ad-a1c0-9dc60f52b567" providerId="ADAL" clId="{9221B101-D6C3-465A-91B7-43E742C2AD3B}" dt="2023-12-04T12:45:01.434" v="2"/>
          <ac:spMkLst>
            <pc:docMk/>
            <pc:sldMk cId="1810042997" sldId="420"/>
            <ac:spMk id="9" creationId="{7F16E9AC-8D58-89AC-9858-4F8BEDC63BC0}"/>
          </ac:spMkLst>
        </pc:spChg>
        <pc:spChg chg="add mod">
          <ac:chgData name="McKinlay-Yeaman, Katie" userId="911a8af2-9123-40ad-a1c0-9dc60f52b567" providerId="ADAL" clId="{9221B101-D6C3-465A-91B7-43E742C2AD3B}" dt="2023-12-04T12:45:01.434" v="2"/>
          <ac:spMkLst>
            <pc:docMk/>
            <pc:sldMk cId="1810042997" sldId="420"/>
            <ac:spMk id="10" creationId="{6C923496-448C-1635-A850-4D71E74D8A5E}"/>
          </ac:spMkLst>
        </pc:spChg>
        <pc:spChg chg="add mod">
          <ac:chgData name="McKinlay-Yeaman, Katie" userId="911a8af2-9123-40ad-a1c0-9dc60f52b567" providerId="ADAL" clId="{9221B101-D6C3-465A-91B7-43E742C2AD3B}" dt="2023-12-04T12:45:01.434" v="2"/>
          <ac:spMkLst>
            <pc:docMk/>
            <pc:sldMk cId="1810042997" sldId="420"/>
            <ac:spMk id="11" creationId="{D259D670-C936-DA10-ED06-81C4D6FD0C8A}"/>
          </ac:spMkLst>
        </pc:spChg>
        <pc:spChg chg="add mod">
          <ac:chgData name="McKinlay-Yeaman, Katie" userId="911a8af2-9123-40ad-a1c0-9dc60f52b567" providerId="ADAL" clId="{9221B101-D6C3-465A-91B7-43E742C2AD3B}" dt="2023-12-04T12:45:01.434" v="2"/>
          <ac:spMkLst>
            <pc:docMk/>
            <pc:sldMk cId="1810042997" sldId="420"/>
            <ac:spMk id="17" creationId="{5723697E-597D-D11C-9D72-5967A83C4958}"/>
          </ac:spMkLst>
        </pc:spChg>
        <pc:spChg chg="add mod">
          <ac:chgData name="McKinlay-Yeaman, Katie" userId="911a8af2-9123-40ad-a1c0-9dc60f52b567" providerId="ADAL" clId="{9221B101-D6C3-465A-91B7-43E742C2AD3B}" dt="2023-12-04T12:45:01.434" v="2"/>
          <ac:spMkLst>
            <pc:docMk/>
            <pc:sldMk cId="1810042997" sldId="420"/>
            <ac:spMk id="19" creationId="{08EA5C16-9F92-E32D-2A02-924B245379B6}"/>
          </ac:spMkLst>
        </pc:spChg>
        <pc:spChg chg="add del">
          <ac:chgData name="McKinlay-Yeaman, Katie" userId="911a8af2-9123-40ad-a1c0-9dc60f52b567" providerId="ADAL" clId="{9221B101-D6C3-465A-91B7-43E742C2AD3B}" dt="2023-12-04T12:45:14.287" v="11" actId="22"/>
          <ac:spMkLst>
            <pc:docMk/>
            <pc:sldMk cId="1810042997" sldId="420"/>
            <ac:spMk id="22" creationId="{457B384B-5CF5-5569-7ACB-8C2C028E9E3A}"/>
          </ac:spMkLst>
        </pc:spChg>
        <pc:picChg chg="add mod">
          <ac:chgData name="McKinlay-Yeaman, Katie" userId="911a8af2-9123-40ad-a1c0-9dc60f52b567" providerId="ADAL" clId="{9221B101-D6C3-465A-91B7-43E742C2AD3B}" dt="2023-12-04T12:45:01.434" v="2"/>
          <ac:picMkLst>
            <pc:docMk/>
            <pc:sldMk cId="1810042997" sldId="420"/>
            <ac:picMk id="12" creationId="{7947274D-7669-F0E3-35E5-8D713E0BE13E}"/>
          </ac:picMkLst>
        </pc:picChg>
        <pc:picChg chg="add mod">
          <ac:chgData name="McKinlay-Yeaman, Katie" userId="911a8af2-9123-40ad-a1c0-9dc60f52b567" providerId="ADAL" clId="{9221B101-D6C3-465A-91B7-43E742C2AD3B}" dt="2023-12-04T12:45:01.434" v="2"/>
          <ac:picMkLst>
            <pc:docMk/>
            <pc:sldMk cId="1810042997" sldId="420"/>
            <ac:picMk id="13" creationId="{0C7A455E-91AB-893C-AC2F-450F527E5D98}"/>
          </ac:picMkLst>
        </pc:picChg>
        <pc:picChg chg="add mod">
          <ac:chgData name="McKinlay-Yeaman, Katie" userId="911a8af2-9123-40ad-a1c0-9dc60f52b567" providerId="ADAL" clId="{9221B101-D6C3-465A-91B7-43E742C2AD3B}" dt="2023-12-04T12:45:01.434" v="2"/>
          <ac:picMkLst>
            <pc:docMk/>
            <pc:sldMk cId="1810042997" sldId="420"/>
            <ac:picMk id="14" creationId="{21D462C2-3529-7DA2-1D1E-45682B4C61D2}"/>
          </ac:picMkLst>
        </pc:picChg>
        <pc:picChg chg="add mod">
          <ac:chgData name="McKinlay-Yeaman, Katie" userId="911a8af2-9123-40ad-a1c0-9dc60f52b567" providerId="ADAL" clId="{9221B101-D6C3-465A-91B7-43E742C2AD3B}" dt="2023-12-04T12:45:01.434" v="2"/>
          <ac:picMkLst>
            <pc:docMk/>
            <pc:sldMk cId="1810042997" sldId="420"/>
            <ac:picMk id="15" creationId="{06D5C4BC-1D85-7002-18E6-7705811824D5}"/>
          </ac:picMkLst>
        </pc:picChg>
        <pc:picChg chg="add mod">
          <ac:chgData name="McKinlay-Yeaman, Katie" userId="911a8af2-9123-40ad-a1c0-9dc60f52b567" providerId="ADAL" clId="{9221B101-D6C3-465A-91B7-43E742C2AD3B}" dt="2023-12-04T12:45:01.434" v="2"/>
          <ac:picMkLst>
            <pc:docMk/>
            <pc:sldMk cId="1810042997" sldId="420"/>
            <ac:picMk id="16" creationId="{3F866A24-4237-5459-8431-D5D308491312}"/>
          </ac:picMkLst>
        </pc:picChg>
        <pc:picChg chg="add mod">
          <ac:chgData name="McKinlay-Yeaman, Katie" userId="911a8af2-9123-40ad-a1c0-9dc60f52b567" providerId="ADAL" clId="{9221B101-D6C3-465A-91B7-43E742C2AD3B}" dt="2023-12-04T12:45:01.434" v="2"/>
          <ac:picMkLst>
            <pc:docMk/>
            <pc:sldMk cId="1810042997" sldId="420"/>
            <ac:picMk id="18" creationId="{46EF991E-2FB5-D8B3-AB83-56DBFFD5907A}"/>
          </ac:picMkLst>
        </pc:picChg>
        <pc:picChg chg="add mod">
          <ac:chgData name="McKinlay-Yeaman, Katie" userId="911a8af2-9123-40ad-a1c0-9dc60f52b567" providerId="ADAL" clId="{9221B101-D6C3-465A-91B7-43E742C2AD3B}" dt="2023-12-04T12:45:01.434" v="2"/>
          <ac:picMkLst>
            <pc:docMk/>
            <pc:sldMk cId="1810042997" sldId="420"/>
            <ac:picMk id="20" creationId="{5A63EE99-C02B-7EF2-D7D9-EAB94C46D634}"/>
          </ac:picMkLst>
        </pc:picChg>
      </pc:sldChg>
      <pc:sldChg chg="add del modNotesTx">
        <pc:chgData name="McKinlay-Yeaman, Katie" userId="911a8af2-9123-40ad-a1c0-9dc60f52b567" providerId="ADAL" clId="{9221B101-D6C3-465A-91B7-43E742C2AD3B}" dt="2023-12-04T12:51:05.712" v="32" actId="47"/>
        <pc:sldMkLst>
          <pc:docMk/>
          <pc:sldMk cId="2534975846" sldId="432"/>
        </pc:sldMkLst>
      </pc:sldChg>
      <pc:sldChg chg="addSp modSp add mod modAnim modNotesTx">
        <pc:chgData name="McKinlay-Yeaman, Katie" userId="911a8af2-9123-40ad-a1c0-9dc60f52b567" providerId="ADAL" clId="{9221B101-D6C3-465A-91B7-43E742C2AD3B}" dt="2023-12-04T12:50:41.055" v="27"/>
        <pc:sldMkLst>
          <pc:docMk/>
          <pc:sldMk cId="1071280119" sldId="433"/>
        </pc:sldMkLst>
        <pc:spChg chg="add mod">
          <ac:chgData name="McKinlay-Yeaman, Katie" userId="911a8af2-9123-40ad-a1c0-9dc60f52b567" providerId="ADAL" clId="{9221B101-D6C3-465A-91B7-43E742C2AD3B}" dt="2023-12-04T12:50:24.899" v="24" actId="1076"/>
          <ac:spMkLst>
            <pc:docMk/>
            <pc:sldMk cId="1071280119" sldId="433"/>
            <ac:spMk id="4" creationId="{3B5DE302-1D11-76BA-987B-FB0044BF867D}"/>
          </ac:spMkLst>
        </pc:spChg>
        <pc:spChg chg="add mod">
          <ac:chgData name="McKinlay-Yeaman, Katie" userId="911a8af2-9123-40ad-a1c0-9dc60f52b567" providerId="ADAL" clId="{9221B101-D6C3-465A-91B7-43E742C2AD3B}" dt="2023-12-04T12:50:18.545" v="23" actId="1076"/>
          <ac:spMkLst>
            <pc:docMk/>
            <pc:sldMk cId="1071280119" sldId="433"/>
            <ac:spMk id="5" creationId="{1FCE22CF-C2D9-06D0-3588-814AC82292AD}"/>
          </ac:spMkLst>
        </pc:spChg>
        <pc:picChg chg="add mod">
          <ac:chgData name="McKinlay-Yeaman, Katie" userId="911a8af2-9123-40ad-a1c0-9dc60f52b567" providerId="ADAL" clId="{9221B101-D6C3-465A-91B7-43E742C2AD3B}" dt="2023-12-04T12:50:33.894" v="26" actId="1076"/>
          <ac:picMkLst>
            <pc:docMk/>
            <pc:sldMk cId="1071280119" sldId="433"/>
            <ac:picMk id="6" creationId="{8083C433-67D0-1441-67FA-AF622CA2D22D}"/>
          </ac:picMkLst>
        </pc:picChg>
        <pc:picChg chg="add mod">
          <ac:chgData name="McKinlay-Yeaman, Katie" userId="911a8af2-9123-40ad-a1c0-9dc60f52b567" providerId="ADAL" clId="{9221B101-D6C3-465A-91B7-43E742C2AD3B}" dt="2023-12-04T12:50:11.341" v="22"/>
          <ac:picMkLst>
            <pc:docMk/>
            <pc:sldMk cId="1071280119" sldId="433"/>
            <ac:picMk id="7" creationId="{893085AF-6322-A625-CE9F-3BDFEBD27CDC}"/>
          </ac:picMkLst>
        </pc:picChg>
      </pc:sldChg>
      <pc:sldChg chg="addSp modSp add modAnim">
        <pc:chgData name="McKinlay-Yeaman, Katie" userId="911a8af2-9123-40ad-a1c0-9dc60f52b567" providerId="ADAL" clId="{9221B101-D6C3-465A-91B7-43E742C2AD3B}" dt="2023-12-04T12:51:03.675" v="31"/>
        <pc:sldMkLst>
          <pc:docMk/>
          <pc:sldMk cId="2784497345" sldId="434"/>
        </pc:sldMkLst>
        <pc:spChg chg="add mod">
          <ac:chgData name="McKinlay-Yeaman, Katie" userId="911a8af2-9123-40ad-a1c0-9dc60f52b567" providerId="ADAL" clId="{9221B101-D6C3-465A-91B7-43E742C2AD3B}" dt="2023-12-04T12:51:03.675" v="31"/>
          <ac:spMkLst>
            <pc:docMk/>
            <pc:sldMk cId="2784497345" sldId="434"/>
            <ac:spMk id="5" creationId="{1DEC9B2E-7F95-7446-B006-98E970632B45}"/>
          </ac:spMkLst>
        </pc:spChg>
        <pc:picChg chg="add mod">
          <ac:chgData name="McKinlay-Yeaman, Katie" userId="911a8af2-9123-40ad-a1c0-9dc60f52b567" providerId="ADAL" clId="{9221B101-D6C3-465A-91B7-43E742C2AD3B}" dt="2023-12-04T12:51:03.675" v="31"/>
          <ac:picMkLst>
            <pc:docMk/>
            <pc:sldMk cId="2784497345" sldId="434"/>
            <ac:picMk id="4" creationId="{D6126129-6B0D-73CC-6191-9E25FBF7ABEA}"/>
          </ac:picMkLst>
        </pc:picChg>
      </pc:sldChg>
      <pc:sldChg chg="addSp modSp add modAnim modNotesTx">
        <pc:chgData name="McKinlay-Yeaman, Katie" userId="911a8af2-9123-40ad-a1c0-9dc60f52b567" providerId="ADAL" clId="{9221B101-D6C3-465A-91B7-43E742C2AD3B}" dt="2023-12-04T12:51:58.514" v="36"/>
        <pc:sldMkLst>
          <pc:docMk/>
          <pc:sldMk cId="1970067997" sldId="435"/>
        </pc:sldMkLst>
        <pc:spChg chg="add mod">
          <ac:chgData name="McKinlay-Yeaman, Katie" userId="911a8af2-9123-40ad-a1c0-9dc60f52b567" providerId="ADAL" clId="{9221B101-D6C3-465A-91B7-43E742C2AD3B}" dt="2023-12-04T12:51:51.273" v="35"/>
          <ac:spMkLst>
            <pc:docMk/>
            <pc:sldMk cId="1970067997" sldId="435"/>
            <ac:spMk id="4" creationId="{17FFC9F5-D028-F04A-4FCA-85D13C64A132}"/>
          </ac:spMkLst>
        </pc:spChg>
        <pc:spChg chg="add mod">
          <ac:chgData name="McKinlay-Yeaman, Katie" userId="911a8af2-9123-40ad-a1c0-9dc60f52b567" providerId="ADAL" clId="{9221B101-D6C3-465A-91B7-43E742C2AD3B}" dt="2023-12-04T12:51:51.273" v="35"/>
          <ac:spMkLst>
            <pc:docMk/>
            <pc:sldMk cId="1970067997" sldId="435"/>
            <ac:spMk id="5" creationId="{1A4955CB-D3B1-FB2F-0147-A1327D5DDD77}"/>
          </ac:spMkLst>
        </pc:spChg>
        <pc:spChg chg="add mod">
          <ac:chgData name="McKinlay-Yeaman, Katie" userId="911a8af2-9123-40ad-a1c0-9dc60f52b567" providerId="ADAL" clId="{9221B101-D6C3-465A-91B7-43E742C2AD3B}" dt="2023-12-04T12:51:51.273" v="35"/>
          <ac:spMkLst>
            <pc:docMk/>
            <pc:sldMk cId="1970067997" sldId="435"/>
            <ac:spMk id="6" creationId="{CEE6A0D9-57D8-53EF-0054-F7328E08EC94}"/>
          </ac:spMkLst>
        </pc:spChg>
        <pc:spChg chg="add mod">
          <ac:chgData name="McKinlay-Yeaman, Katie" userId="911a8af2-9123-40ad-a1c0-9dc60f52b567" providerId="ADAL" clId="{9221B101-D6C3-465A-91B7-43E742C2AD3B}" dt="2023-12-04T12:51:51.273" v="35"/>
          <ac:spMkLst>
            <pc:docMk/>
            <pc:sldMk cId="1970067997" sldId="435"/>
            <ac:spMk id="8" creationId="{230C57CF-7502-C0E3-83ED-E4CF253FCDE5}"/>
          </ac:spMkLst>
        </pc:spChg>
        <pc:spChg chg="add mod">
          <ac:chgData name="McKinlay-Yeaman, Katie" userId="911a8af2-9123-40ad-a1c0-9dc60f52b567" providerId="ADAL" clId="{9221B101-D6C3-465A-91B7-43E742C2AD3B}" dt="2023-12-04T12:51:51.273" v="35"/>
          <ac:spMkLst>
            <pc:docMk/>
            <pc:sldMk cId="1970067997" sldId="435"/>
            <ac:spMk id="11" creationId="{FFEEF5D4-0A7F-6ACC-EFAE-729A2AC56831}"/>
          </ac:spMkLst>
        </pc:spChg>
        <pc:spChg chg="add mod">
          <ac:chgData name="McKinlay-Yeaman, Katie" userId="911a8af2-9123-40ad-a1c0-9dc60f52b567" providerId="ADAL" clId="{9221B101-D6C3-465A-91B7-43E742C2AD3B}" dt="2023-12-04T12:51:51.273" v="35"/>
          <ac:spMkLst>
            <pc:docMk/>
            <pc:sldMk cId="1970067997" sldId="435"/>
            <ac:spMk id="12" creationId="{C0072E7D-E67A-0426-70B0-66F011A8430C}"/>
          </ac:spMkLst>
        </pc:spChg>
        <pc:picChg chg="add mod">
          <ac:chgData name="McKinlay-Yeaman, Katie" userId="911a8af2-9123-40ad-a1c0-9dc60f52b567" providerId="ADAL" clId="{9221B101-D6C3-465A-91B7-43E742C2AD3B}" dt="2023-12-04T12:51:51.273" v="35"/>
          <ac:picMkLst>
            <pc:docMk/>
            <pc:sldMk cId="1970067997" sldId="435"/>
            <ac:picMk id="7" creationId="{28277288-0049-642B-A7D1-9E34BC2DAC41}"/>
          </ac:picMkLst>
        </pc:picChg>
        <pc:picChg chg="add mod">
          <ac:chgData name="McKinlay-Yeaman, Katie" userId="911a8af2-9123-40ad-a1c0-9dc60f52b567" providerId="ADAL" clId="{9221B101-D6C3-465A-91B7-43E742C2AD3B}" dt="2023-12-04T12:51:51.273" v="35"/>
          <ac:picMkLst>
            <pc:docMk/>
            <pc:sldMk cId="1970067997" sldId="435"/>
            <ac:picMk id="9" creationId="{FEE0E666-0DED-3702-3517-F773B49BC835}"/>
          </ac:picMkLst>
        </pc:picChg>
        <pc:picChg chg="add mod">
          <ac:chgData name="McKinlay-Yeaman, Katie" userId="911a8af2-9123-40ad-a1c0-9dc60f52b567" providerId="ADAL" clId="{9221B101-D6C3-465A-91B7-43E742C2AD3B}" dt="2023-12-04T12:51:51.273" v="35"/>
          <ac:picMkLst>
            <pc:docMk/>
            <pc:sldMk cId="1970067997" sldId="435"/>
            <ac:picMk id="10" creationId="{57297E7A-A9C9-2D4A-9B32-990B88E6115B}"/>
          </ac:picMkLst>
        </pc:picChg>
      </pc:sldChg>
      <pc:sldChg chg="addSp delSp modSp add mod modAnim modNotesTx">
        <pc:chgData name="McKinlay-Yeaman, Katie" userId="911a8af2-9123-40ad-a1c0-9dc60f52b567" providerId="ADAL" clId="{9221B101-D6C3-465A-91B7-43E742C2AD3B}" dt="2023-12-04T12:52:54.365" v="43"/>
        <pc:sldMkLst>
          <pc:docMk/>
          <pc:sldMk cId="3589374860" sldId="436"/>
        </pc:sldMkLst>
        <pc:spChg chg="add mod">
          <ac:chgData name="McKinlay-Yeaman, Katie" userId="911a8af2-9123-40ad-a1c0-9dc60f52b567" providerId="ADAL" clId="{9221B101-D6C3-465A-91B7-43E742C2AD3B}" dt="2023-12-04T12:52:50.004" v="40"/>
          <ac:spMkLst>
            <pc:docMk/>
            <pc:sldMk cId="3589374860" sldId="436"/>
            <ac:spMk id="4" creationId="{576CAD8A-2B7A-47E6-1C45-D115DC4230B6}"/>
          </ac:spMkLst>
        </pc:spChg>
        <pc:spChg chg="add del">
          <ac:chgData name="McKinlay-Yeaman, Katie" userId="911a8af2-9123-40ad-a1c0-9dc60f52b567" providerId="ADAL" clId="{9221B101-D6C3-465A-91B7-43E742C2AD3B}" dt="2023-12-04T12:52:53.717" v="42" actId="22"/>
          <ac:spMkLst>
            <pc:docMk/>
            <pc:sldMk cId="3589374860" sldId="436"/>
            <ac:spMk id="7" creationId="{71EA904F-3989-47C3-A4F5-9CF5B05FB1B7}"/>
          </ac:spMkLst>
        </pc:spChg>
        <pc:picChg chg="add mod">
          <ac:chgData name="McKinlay-Yeaman, Katie" userId="911a8af2-9123-40ad-a1c0-9dc60f52b567" providerId="ADAL" clId="{9221B101-D6C3-465A-91B7-43E742C2AD3B}" dt="2023-12-04T12:52:50.004" v="40"/>
          <ac:picMkLst>
            <pc:docMk/>
            <pc:sldMk cId="3589374860" sldId="436"/>
            <ac:picMk id="5" creationId="{B5977DEA-AF07-334B-3B85-421F8AA38C78}"/>
          </ac:picMkLst>
        </pc:picChg>
      </pc:sldChg>
      <pc:sldChg chg="addSp modSp add modNotesTx">
        <pc:chgData name="McKinlay-Yeaman, Katie" userId="911a8af2-9123-40ad-a1c0-9dc60f52b567" providerId="ADAL" clId="{9221B101-D6C3-465A-91B7-43E742C2AD3B}" dt="2023-12-04T12:54:33.202" v="62"/>
        <pc:sldMkLst>
          <pc:docMk/>
          <pc:sldMk cId="4049983150" sldId="437"/>
        </pc:sldMkLst>
        <pc:spChg chg="add mod">
          <ac:chgData name="McKinlay-Yeaman, Katie" userId="911a8af2-9123-40ad-a1c0-9dc60f52b567" providerId="ADAL" clId="{9221B101-D6C3-465A-91B7-43E742C2AD3B}" dt="2023-12-04T12:54:28.806" v="61"/>
          <ac:spMkLst>
            <pc:docMk/>
            <pc:sldMk cId="4049983150" sldId="437"/>
            <ac:spMk id="5" creationId="{8AFA7E04-8E9D-62EC-75C9-20877B7220B9}"/>
          </ac:spMkLst>
        </pc:spChg>
        <pc:picChg chg="add mod">
          <ac:chgData name="McKinlay-Yeaman, Katie" userId="911a8af2-9123-40ad-a1c0-9dc60f52b567" providerId="ADAL" clId="{9221B101-D6C3-465A-91B7-43E742C2AD3B}" dt="2023-12-04T12:54:28.806" v="61"/>
          <ac:picMkLst>
            <pc:docMk/>
            <pc:sldMk cId="4049983150" sldId="437"/>
            <ac:picMk id="4" creationId="{26E678A9-6FA2-A58D-107B-8FFD5C865E2E}"/>
          </ac:picMkLst>
        </pc:picChg>
      </pc:sldChg>
      <pc:sldChg chg="addSp modSp add mod modAnim modNotesTx">
        <pc:chgData name="McKinlay-Yeaman, Katie" userId="911a8af2-9123-40ad-a1c0-9dc60f52b567" providerId="ADAL" clId="{9221B101-D6C3-465A-91B7-43E742C2AD3B}" dt="2023-12-04T12:54:53.929" v="69" actId="20577"/>
        <pc:sldMkLst>
          <pc:docMk/>
          <pc:sldMk cId="4035347566" sldId="438"/>
        </pc:sldMkLst>
        <pc:spChg chg="add mod">
          <ac:chgData name="McKinlay-Yeaman, Katie" userId="911a8af2-9123-40ad-a1c0-9dc60f52b567" providerId="ADAL" clId="{9221B101-D6C3-465A-91B7-43E742C2AD3B}" dt="2023-12-04T12:54:53.929" v="69" actId="20577"/>
          <ac:spMkLst>
            <pc:docMk/>
            <pc:sldMk cId="4035347566" sldId="438"/>
            <ac:spMk id="4" creationId="{5BE4BECB-F568-E243-143E-009936BDC14F}"/>
          </ac:spMkLst>
        </pc:spChg>
        <pc:picChg chg="add mod">
          <ac:chgData name="McKinlay-Yeaman, Katie" userId="911a8af2-9123-40ad-a1c0-9dc60f52b567" providerId="ADAL" clId="{9221B101-D6C3-465A-91B7-43E742C2AD3B}" dt="2023-12-04T12:54:45.365" v="66"/>
          <ac:picMkLst>
            <pc:docMk/>
            <pc:sldMk cId="4035347566" sldId="438"/>
            <ac:picMk id="5" creationId="{F8652A7F-1112-A526-46E9-1A9DD314D6E1}"/>
          </ac:picMkLst>
        </pc:picChg>
      </pc:sldChg>
      <pc:sldMasterChg chg="delSldLayout">
        <pc:chgData name="McKinlay-Yeaman, Katie" userId="911a8af2-9123-40ad-a1c0-9dc60f52b567" providerId="ADAL" clId="{9221B101-D6C3-465A-91B7-43E742C2AD3B}" dt="2023-12-04T12:51:05.712" v="32" actId="47"/>
        <pc:sldMasterMkLst>
          <pc:docMk/>
          <pc:sldMasterMk cId="2525617772" sldId="2147483690"/>
        </pc:sldMasterMkLst>
        <pc:sldLayoutChg chg="del">
          <pc:chgData name="McKinlay-Yeaman, Katie" userId="911a8af2-9123-40ad-a1c0-9dc60f52b567" providerId="ADAL" clId="{9221B101-D6C3-465A-91B7-43E742C2AD3B}" dt="2023-12-04T12:51:05.712" v="32" actId="47"/>
          <pc:sldLayoutMkLst>
            <pc:docMk/>
            <pc:sldMasterMk cId="2525617772" sldId="2147483690"/>
            <pc:sldLayoutMk cId="4065515648" sldId="2147483900"/>
          </pc:sldLayoutMkLst>
        </pc:sldLayoutChg>
      </pc:sldMasterChg>
      <pc:sldMasterChg chg="delSldLayout">
        <pc:chgData name="McKinlay-Yeaman, Katie" userId="911a8af2-9123-40ad-a1c0-9dc60f52b567" providerId="ADAL" clId="{9221B101-D6C3-465A-91B7-43E742C2AD3B}" dt="2023-12-04T12:52:05.006" v="37" actId="47"/>
        <pc:sldMasterMkLst>
          <pc:docMk/>
          <pc:sldMasterMk cId="3811850187" sldId="2147483824"/>
        </pc:sldMasterMkLst>
        <pc:sldLayoutChg chg="del">
          <pc:chgData name="McKinlay-Yeaman, Katie" userId="911a8af2-9123-40ad-a1c0-9dc60f52b567" providerId="ADAL" clId="{9221B101-D6C3-465A-91B7-43E742C2AD3B}" dt="2023-12-04T12:52:05.006" v="37" actId="47"/>
          <pc:sldLayoutMkLst>
            <pc:docMk/>
            <pc:sldMasterMk cId="3811850187" sldId="2147483824"/>
            <pc:sldLayoutMk cId="168131402" sldId="2147483867"/>
          </pc:sldLayoutMkLst>
        </pc:sldLayoutChg>
      </pc:sldMasterChg>
      <pc:sldMasterChg chg="add addSldLayout">
        <pc:chgData name="McKinlay-Yeaman, Katie" userId="911a8af2-9123-40ad-a1c0-9dc60f52b567" providerId="ADAL" clId="{9221B101-D6C3-465A-91B7-43E742C2AD3B}" dt="2023-12-04T12:44:43.619" v="0" actId="27028"/>
        <pc:sldMasterMkLst>
          <pc:docMk/>
          <pc:sldMasterMk cId="3919549632" sldId="2147483897"/>
        </pc:sldMasterMkLst>
        <pc:sldLayoutChg chg="add">
          <pc:chgData name="McKinlay-Yeaman, Katie" userId="911a8af2-9123-40ad-a1c0-9dc60f52b567" providerId="ADAL" clId="{9221B101-D6C3-465A-91B7-43E742C2AD3B}" dt="2023-12-04T12:44:43.619" v="0" actId="27028"/>
          <pc:sldLayoutMkLst>
            <pc:docMk/>
            <pc:sldMasterMk cId="3919549632" sldId="2147483897"/>
            <pc:sldLayoutMk cId="707176821" sldId="2147483899"/>
          </pc:sldLayoutMkLst>
        </pc:sldLayoutChg>
      </pc:sldMasterChg>
    </pc:docChg>
  </pc:docChgLst>
  <pc:docChgLst>
    <pc:chgData name="McKinlay-Yeaman, Katie" userId="911a8af2-9123-40ad-a1c0-9dc60f52b567" providerId="ADAL" clId="{2D4A3485-9AAC-4611-A8EF-0998B3F7A613}"/>
    <pc:docChg chg="undo custSel addSld delSld modSld sldOrd">
      <pc:chgData name="McKinlay-Yeaman, Katie" userId="911a8af2-9123-40ad-a1c0-9dc60f52b567" providerId="ADAL" clId="{2D4A3485-9AAC-4611-A8EF-0998B3F7A613}" dt="2023-11-02T09:08:13.905" v="1294" actId="20577"/>
      <pc:docMkLst>
        <pc:docMk/>
      </pc:docMkLst>
      <pc:sldChg chg="modNotesTx">
        <pc:chgData name="McKinlay-Yeaman, Katie" userId="911a8af2-9123-40ad-a1c0-9dc60f52b567" providerId="ADAL" clId="{2D4A3485-9AAC-4611-A8EF-0998B3F7A613}" dt="2023-10-25T14:07:11.832" v="157" actId="20577"/>
        <pc:sldMkLst>
          <pc:docMk/>
          <pc:sldMk cId="644558421" sldId="262"/>
        </pc:sldMkLst>
      </pc:sldChg>
      <pc:sldChg chg="modSp mod">
        <pc:chgData name="McKinlay-Yeaman, Katie" userId="911a8af2-9123-40ad-a1c0-9dc60f52b567" providerId="ADAL" clId="{2D4A3485-9AAC-4611-A8EF-0998B3F7A613}" dt="2023-10-23T16:31:25.956" v="60" actId="20577"/>
        <pc:sldMkLst>
          <pc:docMk/>
          <pc:sldMk cId="1864492345" sldId="275"/>
        </pc:sldMkLst>
        <pc:spChg chg="mod">
          <ac:chgData name="McKinlay-Yeaman, Katie" userId="911a8af2-9123-40ad-a1c0-9dc60f52b567" providerId="ADAL" clId="{2D4A3485-9AAC-4611-A8EF-0998B3F7A613}" dt="2023-10-23T16:31:25.956" v="60" actId="20577"/>
          <ac:spMkLst>
            <pc:docMk/>
            <pc:sldMk cId="1864492345" sldId="275"/>
            <ac:spMk id="2" creationId="{A6B46B86-B2CA-D4F9-22F5-03A1FB5AF989}"/>
          </ac:spMkLst>
        </pc:spChg>
      </pc:sldChg>
      <pc:sldChg chg="addSp delSp modSp mod modNotesTx">
        <pc:chgData name="McKinlay-Yeaman, Katie" userId="911a8af2-9123-40ad-a1c0-9dc60f52b567" providerId="ADAL" clId="{2D4A3485-9AAC-4611-A8EF-0998B3F7A613}" dt="2023-10-31T13:57:18.343" v="1158" actId="255"/>
        <pc:sldMkLst>
          <pc:docMk/>
          <pc:sldMk cId="1809929257" sldId="332"/>
        </pc:sldMkLst>
        <pc:graphicFrameChg chg="add del mod modGraphic">
          <ac:chgData name="McKinlay-Yeaman, Katie" userId="911a8af2-9123-40ad-a1c0-9dc60f52b567" providerId="ADAL" clId="{2D4A3485-9AAC-4611-A8EF-0998B3F7A613}" dt="2023-10-31T13:56:48.764" v="1154" actId="478"/>
          <ac:graphicFrameMkLst>
            <pc:docMk/>
            <pc:sldMk cId="1809929257" sldId="332"/>
            <ac:graphicFrameMk id="3" creationId="{AD219118-C491-1483-EA6C-A5012C1CBF4A}"/>
          </ac:graphicFrameMkLst>
        </pc:graphicFrameChg>
        <pc:graphicFrameChg chg="add mod modGraphic">
          <ac:chgData name="McKinlay-Yeaman, Katie" userId="911a8af2-9123-40ad-a1c0-9dc60f52b567" providerId="ADAL" clId="{2D4A3485-9AAC-4611-A8EF-0998B3F7A613}" dt="2023-10-31T13:57:18.343" v="1158" actId="255"/>
          <ac:graphicFrameMkLst>
            <pc:docMk/>
            <pc:sldMk cId="1809929257" sldId="332"/>
            <ac:graphicFrameMk id="4" creationId="{63581540-BA71-38A3-02E1-B2F7C910BDB2}"/>
          </ac:graphicFrameMkLst>
        </pc:graphicFrameChg>
        <pc:graphicFrameChg chg="del">
          <ac:chgData name="McKinlay-Yeaman, Katie" userId="911a8af2-9123-40ad-a1c0-9dc60f52b567" providerId="ADAL" clId="{2D4A3485-9AAC-4611-A8EF-0998B3F7A613}" dt="2023-10-24T15:36:48.965" v="152" actId="478"/>
          <ac:graphicFrameMkLst>
            <pc:docMk/>
            <pc:sldMk cId="1809929257" sldId="332"/>
            <ac:graphicFrameMk id="6" creationId="{460C6A59-0A80-7610-6949-A4FB443BE0C9}"/>
          </ac:graphicFrameMkLst>
        </pc:graphicFrameChg>
      </pc:sldChg>
      <pc:sldChg chg="modNotesTx">
        <pc:chgData name="McKinlay-Yeaman, Katie" userId="911a8af2-9123-40ad-a1c0-9dc60f52b567" providerId="ADAL" clId="{2D4A3485-9AAC-4611-A8EF-0998B3F7A613}" dt="2023-10-31T13:50:06.675" v="781" actId="20577"/>
        <pc:sldMkLst>
          <pc:docMk/>
          <pc:sldMk cId="405857536" sldId="355"/>
        </pc:sldMkLst>
      </pc:sldChg>
      <pc:sldChg chg="modNotesTx">
        <pc:chgData name="McKinlay-Yeaman, Katie" userId="911a8af2-9123-40ad-a1c0-9dc60f52b567" providerId="ADAL" clId="{2D4A3485-9AAC-4611-A8EF-0998B3F7A613}" dt="2023-10-31T13:50:10.257" v="783" actId="20577"/>
        <pc:sldMkLst>
          <pc:docMk/>
          <pc:sldMk cId="2571043080" sldId="356"/>
        </pc:sldMkLst>
      </pc:sldChg>
      <pc:sldChg chg="modSp mod">
        <pc:chgData name="McKinlay-Yeaman, Katie" userId="911a8af2-9123-40ad-a1c0-9dc60f52b567" providerId="ADAL" clId="{2D4A3485-9AAC-4611-A8EF-0998B3F7A613}" dt="2023-10-20T07:49:32.307" v="0" actId="108"/>
        <pc:sldMkLst>
          <pc:docMk/>
          <pc:sldMk cId="1623332838" sldId="360"/>
        </pc:sldMkLst>
        <pc:spChg chg="mod">
          <ac:chgData name="McKinlay-Yeaman, Katie" userId="911a8af2-9123-40ad-a1c0-9dc60f52b567" providerId="ADAL" clId="{2D4A3485-9AAC-4611-A8EF-0998B3F7A613}" dt="2023-10-20T07:49:32.307" v="0" actId="108"/>
          <ac:spMkLst>
            <pc:docMk/>
            <pc:sldMk cId="1623332838" sldId="360"/>
            <ac:spMk id="2" creationId="{7502EADD-7EA6-4D2E-82DD-C393D8D47E18}"/>
          </ac:spMkLst>
        </pc:spChg>
      </pc:sldChg>
      <pc:sldChg chg="modSp modNotesTx">
        <pc:chgData name="McKinlay-Yeaman, Katie" userId="911a8af2-9123-40ad-a1c0-9dc60f52b567" providerId="ADAL" clId="{2D4A3485-9AAC-4611-A8EF-0998B3F7A613}" dt="2023-11-02T08:59:37.223" v="1244"/>
        <pc:sldMkLst>
          <pc:docMk/>
          <pc:sldMk cId="1653121168" sldId="380"/>
        </pc:sldMkLst>
        <pc:spChg chg="mod">
          <ac:chgData name="McKinlay-Yeaman, Katie" userId="911a8af2-9123-40ad-a1c0-9dc60f52b567" providerId="ADAL" clId="{2D4A3485-9AAC-4611-A8EF-0998B3F7A613}" dt="2023-10-20T11:45:23.957" v="41" actId="20577"/>
          <ac:spMkLst>
            <pc:docMk/>
            <pc:sldMk cId="1653121168" sldId="380"/>
            <ac:spMk id="6" creationId="{87A39843-7912-11FE-3349-61A9226A0453}"/>
          </ac:spMkLst>
        </pc:spChg>
      </pc:sldChg>
      <pc:sldChg chg="modNotesTx">
        <pc:chgData name="McKinlay-Yeaman, Katie" userId="911a8af2-9123-40ad-a1c0-9dc60f52b567" providerId="ADAL" clId="{2D4A3485-9AAC-4611-A8EF-0998B3F7A613}" dt="2023-10-20T12:08:24.100" v="52" actId="20577"/>
        <pc:sldMkLst>
          <pc:docMk/>
          <pc:sldMk cId="4047382394" sldId="384"/>
        </pc:sldMkLst>
      </pc:sldChg>
      <pc:sldChg chg="modSp modNotesTx">
        <pc:chgData name="McKinlay-Yeaman, Katie" userId="911a8af2-9123-40ad-a1c0-9dc60f52b567" providerId="ADAL" clId="{2D4A3485-9AAC-4611-A8EF-0998B3F7A613}" dt="2023-10-20T07:53:30.559" v="3" actId="20577"/>
        <pc:sldMkLst>
          <pc:docMk/>
          <pc:sldMk cId="690644831" sldId="385"/>
        </pc:sldMkLst>
        <pc:spChg chg="mod">
          <ac:chgData name="McKinlay-Yeaman, Katie" userId="911a8af2-9123-40ad-a1c0-9dc60f52b567" providerId="ADAL" clId="{2D4A3485-9AAC-4611-A8EF-0998B3F7A613}" dt="2023-10-20T07:52:15.948" v="2" actId="207"/>
          <ac:spMkLst>
            <pc:docMk/>
            <pc:sldMk cId="690644831" sldId="385"/>
            <ac:spMk id="6" creationId="{87A39843-7912-11FE-3349-61A9226A0453}"/>
          </ac:spMkLst>
        </pc:spChg>
      </pc:sldChg>
      <pc:sldChg chg="modSp mod">
        <pc:chgData name="McKinlay-Yeaman, Katie" userId="911a8af2-9123-40ad-a1c0-9dc60f52b567" providerId="ADAL" clId="{2D4A3485-9AAC-4611-A8EF-0998B3F7A613}" dt="2023-10-25T14:27:37.286" v="617" actId="2711"/>
        <pc:sldMkLst>
          <pc:docMk/>
          <pc:sldMk cId="4087516764" sldId="388"/>
        </pc:sldMkLst>
        <pc:spChg chg="mod">
          <ac:chgData name="McKinlay-Yeaman, Katie" userId="911a8af2-9123-40ad-a1c0-9dc60f52b567" providerId="ADAL" clId="{2D4A3485-9AAC-4611-A8EF-0998B3F7A613}" dt="2023-10-25T14:27:37.286" v="617" actId="2711"/>
          <ac:spMkLst>
            <pc:docMk/>
            <pc:sldMk cId="4087516764" sldId="388"/>
            <ac:spMk id="6" creationId="{F491CDC0-5F63-5BBC-7575-22D33DD68486}"/>
          </ac:spMkLst>
        </pc:spChg>
      </pc:sldChg>
      <pc:sldChg chg="modSp mod modNotesTx">
        <pc:chgData name="McKinlay-Yeaman, Katie" userId="911a8af2-9123-40ad-a1c0-9dc60f52b567" providerId="ADAL" clId="{2D4A3485-9AAC-4611-A8EF-0998B3F7A613}" dt="2023-10-25T14:27:47.199" v="618" actId="2711"/>
        <pc:sldMkLst>
          <pc:docMk/>
          <pc:sldMk cId="624906444" sldId="390"/>
        </pc:sldMkLst>
        <pc:spChg chg="mod">
          <ac:chgData name="McKinlay-Yeaman, Katie" userId="911a8af2-9123-40ad-a1c0-9dc60f52b567" providerId="ADAL" clId="{2D4A3485-9AAC-4611-A8EF-0998B3F7A613}" dt="2023-10-25T14:27:47.199" v="618" actId="2711"/>
          <ac:spMkLst>
            <pc:docMk/>
            <pc:sldMk cId="624906444" sldId="390"/>
            <ac:spMk id="4" creationId="{0613B4D8-466F-3933-4599-244F650F3FFC}"/>
          </ac:spMkLst>
        </pc:spChg>
      </pc:sldChg>
      <pc:sldChg chg="modNotesTx">
        <pc:chgData name="McKinlay-Yeaman, Katie" userId="911a8af2-9123-40ad-a1c0-9dc60f52b567" providerId="ADAL" clId="{2D4A3485-9AAC-4611-A8EF-0998B3F7A613}" dt="2023-10-25T14:12:32.696" v="193" actId="20577"/>
        <pc:sldMkLst>
          <pc:docMk/>
          <pc:sldMk cId="2343824922" sldId="392"/>
        </pc:sldMkLst>
      </pc:sldChg>
      <pc:sldChg chg="modNotesTx">
        <pc:chgData name="McKinlay-Yeaman, Katie" userId="911a8af2-9123-40ad-a1c0-9dc60f52b567" providerId="ADAL" clId="{2D4A3485-9AAC-4611-A8EF-0998B3F7A613}" dt="2023-10-25T14:16:02.223" v="272" actId="20577"/>
        <pc:sldMkLst>
          <pc:docMk/>
          <pc:sldMk cId="1092207946" sldId="394"/>
        </pc:sldMkLst>
      </pc:sldChg>
      <pc:sldChg chg="modNotesTx">
        <pc:chgData name="McKinlay-Yeaman, Katie" userId="911a8af2-9123-40ad-a1c0-9dc60f52b567" providerId="ADAL" clId="{2D4A3485-9AAC-4611-A8EF-0998B3F7A613}" dt="2023-11-02T08:45:48.274" v="1243" actId="20577"/>
        <pc:sldMkLst>
          <pc:docMk/>
          <pc:sldMk cId="2257967860" sldId="397"/>
        </pc:sldMkLst>
      </pc:sldChg>
      <pc:sldChg chg="modNotesTx">
        <pc:chgData name="McKinlay-Yeaman, Katie" userId="911a8af2-9123-40ad-a1c0-9dc60f52b567" providerId="ADAL" clId="{2D4A3485-9AAC-4611-A8EF-0998B3F7A613}" dt="2023-10-24T15:28:11.177" v="105" actId="20577"/>
        <pc:sldMkLst>
          <pc:docMk/>
          <pc:sldMk cId="2392995418" sldId="398"/>
        </pc:sldMkLst>
      </pc:sldChg>
      <pc:sldChg chg="modNotesTx">
        <pc:chgData name="McKinlay-Yeaman, Katie" userId="911a8af2-9123-40ad-a1c0-9dc60f52b567" providerId="ADAL" clId="{2D4A3485-9AAC-4611-A8EF-0998B3F7A613}" dt="2023-11-02T09:08:13.905" v="1294" actId="20577"/>
        <pc:sldMkLst>
          <pc:docMk/>
          <pc:sldMk cId="1595622462" sldId="403"/>
        </pc:sldMkLst>
      </pc:sldChg>
      <pc:sldChg chg="delSp modSp mod modNotesTx">
        <pc:chgData name="McKinlay-Yeaman, Katie" userId="911a8af2-9123-40ad-a1c0-9dc60f52b567" providerId="ADAL" clId="{2D4A3485-9AAC-4611-A8EF-0998B3F7A613}" dt="2023-10-31T13:55:23.268" v="1153" actId="20577"/>
        <pc:sldMkLst>
          <pc:docMk/>
          <pc:sldMk cId="3851011024" sldId="406"/>
        </pc:sldMkLst>
        <pc:spChg chg="mod">
          <ac:chgData name="McKinlay-Yeaman, Katie" userId="911a8af2-9123-40ad-a1c0-9dc60f52b567" providerId="ADAL" clId="{2D4A3485-9AAC-4611-A8EF-0998B3F7A613}" dt="2023-10-31T13:49:13.498" v="779" actId="20577"/>
          <ac:spMkLst>
            <pc:docMk/>
            <pc:sldMk cId="3851011024" sldId="406"/>
            <ac:spMk id="4" creationId="{EF5C731C-02F0-2087-81A7-920D58312568}"/>
          </ac:spMkLst>
        </pc:spChg>
        <pc:picChg chg="del">
          <ac:chgData name="McKinlay-Yeaman, Katie" userId="911a8af2-9123-40ad-a1c0-9dc60f52b567" providerId="ADAL" clId="{2D4A3485-9AAC-4611-A8EF-0998B3F7A613}" dt="2023-10-31T13:50:24.204" v="810" actId="478"/>
          <ac:picMkLst>
            <pc:docMk/>
            <pc:sldMk cId="3851011024" sldId="406"/>
            <ac:picMk id="2" creationId="{6596385B-BD10-8913-11E9-EA4E8FCCE45F}"/>
          </ac:picMkLst>
        </pc:picChg>
        <pc:picChg chg="del">
          <ac:chgData name="McKinlay-Yeaman, Katie" userId="911a8af2-9123-40ad-a1c0-9dc60f52b567" providerId="ADAL" clId="{2D4A3485-9AAC-4611-A8EF-0998B3F7A613}" dt="2023-10-31T13:50:24.931" v="811" actId="478"/>
          <ac:picMkLst>
            <pc:docMk/>
            <pc:sldMk cId="3851011024" sldId="406"/>
            <ac:picMk id="2050" creationId="{37E79753-6FA9-D9E9-2687-D04D09D95F87}"/>
          </ac:picMkLst>
        </pc:picChg>
        <pc:picChg chg="del">
          <ac:chgData name="McKinlay-Yeaman, Katie" userId="911a8af2-9123-40ad-a1c0-9dc60f52b567" providerId="ADAL" clId="{2D4A3485-9AAC-4611-A8EF-0998B3F7A613}" dt="2023-10-31T13:50:25.354" v="812" actId="478"/>
          <ac:picMkLst>
            <pc:docMk/>
            <pc:sldMk cId="3851011024" sldId="406"/>
            <ac:picMk id="2051" creationId="{38E2B4B3-4CD8-0D42-A532-F8EEDF188C1F}"/>
          </ac:picMkLst>
        </pc:picChg>
      </pc:sldChg>
      <pc:sldChg chg="addSp delSp modSp mod modNotesTx">
        <pc:chgData name="McKinlay-Yeaman, Katie" userId="911a8af2-9123-40ad-a1c0-9dc60f52b567" providerId="ADAL" clId="{2D4A3485-9AAC-4611-A8EF-0998B3F7A613}" dt="2023-11-02T09:01:43.690" v="1252" actId="20577"/>
        <pc:sldMkLst>
          <pc:docMk/>
          <pc:sldMk cId="888489007" sldId="407"/>
        </pc:sldMkLst>
        <pc:spChg chg="mod">
          <ac:chgData name="McKinlay-Yeaman, Katie" userId="911a8af2-9123-40ad-a1c0-9dc60f52b567" providerId="ADAL" clId="{2D4A3485-9AAC-4611-A8EF-0998B3F7A613}" dt="2023-10-31T13:50:32.122" v="828" actId="20577"/>
          <ac:spMkLst>
            <pc:docMk/>
            <pc:sldMk cId="888489007" sldId="407"/>
            <ac:spMk id="3" creationId="{EC2E5DA7-863E-4CFA-9E72-FBC6F7E30FE6}"/>
          </ac:spMkLst>
        </pc:spChg>
        <pc:spChg chg="add del mod">
          <ac:chgData name="McKinlay-Yeaman, Katie" userId="911a8af2-9123-40ad-a1c0-9dc60f52b567" providerId="ADAL" clId="{2D4A3485-9AAC-4611-A8EF-0998B3F7A613}" dt="2023-10-31T13:50:34.651" v="829" actId="478"/>
          <ac:spMkLst>
            <pc:docMk/>
            <pc:sldMk cId="888489007" sldId="407"/>
            <ac:spMk id="4" creationId="{0613B4D8-466F-3933-4599-244F650F3FFC}"/>
          </ac:spMkLst>
        </pc:spChg>
        <pc:spChg chg="add del mod">
          <ac:chgData name="McKinlay-Yeaman, Katie" userId="911a8af2-9123-40ad-a1c0-9dc60f52b567" providerId="ADAL" clId="{2D4A3485-9AAC-4611-A8EF-0998B3F7A613}" dt="2023-10-31T13:49:10.660" v="772" actId="478"/>
          <ac:spMkLst>
            <pc:docMk/>
            <pc:sldMk cId="888489007" sldId="407"/>
            <ac:spMk id="6" creationId="{A08E99D0-BD01-185F-6AB7-35C4F57CA5C4}"/>
          </ac:spMkLst>
        </pc:spChg>
        <pc:spChg chg="add del mod">
          <ac:chgData name="McKinlay-Yeaman, Katie" userId="911a8af2-9123-40ad-a1c0-9dc60f52b567" providerId="ADAL" clId="{2D4A3485-9AAC-4611-A8EF-0998B3F7A613}" dt="2023-10-31T13:50:38.409" v="830" actId="478"/>
          <ac:spMkLst>
            <pc:docMk/>
            <pc:sldMk cId="888489007" sldId="407"/>
            <ac:spMk id="8" creationId="{EDA2268F-894F-F6BC-207F-1D86A3AF7CD2}"/>
          </ac:spMkLst>
        </pc:spChg>
      </pc:sldChg>
      <pc:sldChg chg="addSp delSp modSp add del mod ord modNotesTx">
        <pc:chgData name="McKinlay-Yeaman, Katie" userId="911a8af2-9123-40ad-a1c0-9dc60f52b567" providerId="ADAL" clId="{2D4A3485-9AAC-4611-A8EF-0998B3F7A613}" dt="2023-11-02T09:05:39.805" v="1286" actId="6549"/>
        <pc:sldMkLst>
          <pc:docMk/>
          <pc:sldMk cId="3005775921" sldId="418"/>
        </pc:sldMkLst>
        <pc:picChg chg="add mod">
          <ac:chgData name="McKinlay-Yeaman, Katie" userId="911a8af2-9123-40ad-a1c0-9dc60f52b567" providerId="ADAL" clId="{2D4A3485-9AAC-4611-A8EF-0998B3F7A613}" dt="2023-11-02T09:02:49.507" v="1258" actId="1076"/>
          <ac:picMkLst>
            <pc:docMk/>
            <pc:sldMk cId="3005775921" sldId="418"/>
            <ac:picMk id="2" creationId="{93996953-2ED4-C030-077F-20F3ECD97EBC}"/>
          </ac:picMkLst>
        </pc:picChg>
        <pc:picChg chg="del">
          <ac:chgData name="McKinlay-Yeaman, Katie" userId="911a8af2-9123-40ad-a1c0-9dc60f52b567" providerId="ADAL" clId="{2D4A3485-9AAC-4611-A8EF-0998B3F7A613}" dt="2023-11-02T09:02:37.107" v="1254" actId="478"/>
          <ac:picMkLst>
            <pc:docMk/>
            <pc:sldMk cId="3005775921" sldId="418"/>
            <ac:picMk id="3" creationId="{A834806B-A878-FA2E-0941-85ED2A6D55DA}"/>
          </ac:picMkLst>
        </pc:picChg>
        <pc:picChg chg="del">
          <ac:chgData name="McKinlay-Yeaman, Katie" userId="911a8af2-9123-40ad-a1c0-9dc60f52b567" providerId="ADAL" clId="{2D4A3485-9AAC-4611-A8EF-0998B3F7A613}" dt="2023-11-02T09:02:41.283" v="1255" actId="478"/>
          <ac:picMkLst>
            <pc:docMk/>
            <pc:sldMk cId="3005775921" sldId="418"/>
            <ac:picMk id="5" creationId="{895DF599-5026-0C4B-B4CC-F1292FBC7675}"/>
          </ac:picMkLst>
        </pc:picChg>
        <pc:picChg chg="del">
          <ac:chgData name="McKinlay-Yeaman, Katie" userId="911a8af2-9123-40ad-a1c0-9dc60f52b567" providerId="ADAL" clId="{2D4A3485-9AAC-4611-A8EF-0998B3F7A613}" dt="2023-11-02T09:02:41.737" v="1256" actId="478"/>
          <ac:picMkLst>
            <pc:docMk/>
            <pc:sldMk cId="3005775921" sldId="418"/>
            <ac:picMk id="6" creationId="{45906782-A1CE-E8C5-94A7-C30C9D8CF2EB}"/>
          </ac:picMkLst>
        </pc:picChg>
        <pc:picChg chg="add mod">
          <ac:chgData name="McKinlay-Yeaman, Katie" userId="911a8af2-9123-40ad-a1c0-9dc60f52b567" providerId="ADAL" clId="{2D4A3485-9AAC-4611-A8EF-0998B3F7A613}" dt="2023-11-02T09:02:49.507" v="1258" actId="1076"/>
          <ac:picMkLst>
            <pc:docMk/>
            <pc:sldMk cId="3005775921" sldId="418"/>
            <ac:picMk id="7" creationId="{CE224449-33D4-5F91-0A90-811AEE167E0E}"/>
          </ac:picMkLst>
        </pc:picChg>
        <pc:picChg chg="add mod">
          <ac:chgData name="McKinlay-Yeaman, Katie" userId="911a8af2-9123-40ad-a1c0-9dc60f52b567" providerId="ADAL" clId="{2D4A3485-9AAC-4611-A8EF-0998B3F7A613}" dt="2023-11-02T09:02:49.507" v="1258" actId="1076"/>
          <ac:picMkLst>
            <pc:docMk/>
            <pc:sldMk cId="3005775921" sldId="418"/>
            <ac:picMk id="8" creationId="{5315FB42-B812-6931-FB22-EFA259F02F0C}"/>
          </ac:picMkLst>
        </pc:picChg>
      </pc:sldChg>
      <pc:sldChg chg="delSp add mod modNotesTx">
        <pc:chgData name="McKinlay-Yeaman, Katie" userId="911a8af2-9123-40ad-a1c0-9dc60f52b567" providerId="ADAL" clId="{2D4A3485-9AAC-4611-A8EF-0998B3F7A613}" dt="2023-11-02T09:02:07.867" v="1253" actId="478"/>
        <pc:sldMkLst>
          <pc:docMk/>
          <pc:sldMk cId="218380274" sldId="419"/>
        </pc:sldMkLst>
        <pc:picChg chg="del">
          <ac:chgData name="McKinlay-Yeaman, Katie" userId="911a8af2-9123-40ad-a1c0-9dc60f52b567" providerId="ADAL" clId="{2D4A3485-9AAC-4611-A8EF-0998B3F7A613}" dt="2023-11-02T09:02:07.867" v="1253" actId="478"/>
          <ac:picMkLst>
            <pc:docMk/>
            <pc:sldMk cId="218380274" sldId="419"/>
            <ac:picMk id="4" creationId="{C5DF059F-516A-453C-50D0-4F2BC4B85406}"/>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2AF34AD-F03B-4FCC-A905-C259F7E7255A}"/>
              </a:ext>
            </a:extLst>
          </p:cNvPr>
          <p:cNvSpPr>
            <a:spLocks noGrp="1"/>
          </p:cNvSpPr>
          <p:nvPr>
            <p:ph type="hdr" sz="quarter"/>
          </p:nvPr>
        </p:nvSpPr>
        <p:spPr>
          <a:xfrm>
            <a:off x="0" y="0"/>
            <a:ext cx="4247567" cy="334692"/>
          </a:xfrm>
          <a:prstGeom prst="rect">
            <a:avLst/>
          </a:prstGeom>
        </p:spPr>
        <p:txBody>
          <a:bodyPr vert="horz" lIns="59299" tIns="29649" rIns="59299" bIns="29649" rtlCol="0"/>
          <a:lstStyle>
            <a:lvl1pPr algn="l">
              <a:defRPr sz="800"/>
            </a:lvl1pPr>
          </a:lstStyle>
          <a:p>
            <a:endParaRPr lang="en-GB"/>
          </a:p>
        </p:txBody>
      </p:sp>
      <p:sp>
        <p:nvSpPr>
          <p:cNvPr id="3" name="Date Placeholder 2">
            <a:extLst>
              <a:ext uri="{FF2B5EF4-FFF2-40B4-BE49-F238E27FC236}">
                <a16:creationId xmlns:a16="http://schemas.microsoft.com/office/drawing/2014/main" id="{17F79ADB-1ABD-4395-9516-7A28E16E51EB}"/>
              </a:ext>
            </a:extLst>
          </p:cNvPr>
          <p:cNvSpPr>
            <a:spLocks noGrp="1"/>
          </p:cNvSpPr>
          <p:nvPr>
            <p:ph type="dt" sz="quarter" idx="1"/>
          </p:nvPr>
        </p:nvSpPr>
        <p:spPr>
          <a:xfrm>
            <a:off x="5552375" y="0"/>
            <a:ext cx="4248524" cy="334692"/>
          </a:xfrm>
          <a:prstGeom prst="rect">
            <a:avLst/>
          </a:prstGeom>
        </p:spPr>
        <p:txBody>
          <a:bodyPr vert="horz" lIns="59299" tIns="29649" rIns="59299" bIns="29649" rtlCol="0"/>
          <a:lstStyle>
            <a:lvl1pPr algn="r">
              <a:defRPr sz="800"/>
            </a:lvl1pPr>
          </a:lstStyle>
          <a:p>
            <a:fld id="{7E96F64C-A6EA-4D30-8F6F-207E6D8A5736}" type="datetimeFigureOut">
              <a:rPr lang="en-GB" smtClean="0"/>
              <a:t>05/03/2024</a:t>
            </a:fld>
            <a:endParaRPr lang="en-GB"/>
          </a:p>
        </p:txBody>
      </p:sp>
      <p:sp>
        <p:nvSpPr>
          <p:cNvPr id="4" name="Footer Placeholder 3">
            <a:extLst>
              <a:ext uri="{FF2B5EF4-FFF2-40B4-BE49-F238E27FC236}">
                <a16:creationId xmlns:a16="http://schemas.microsoft.com/office/drawing/2014/main" id="{E7FA6EF5-6A30-48E5-86A7-B845C3DFBA4E}"/>
              </a:ext>
            </a:extLst>
          </p:cNvPr>
          <p:cNvSpPr>
            <a:spLocks noGrp="1"/>
          </p:cNvSpPr>
          <p:nvPr>
            <p:ph type="ftr" sz="quarter" idx="2"/>
          </p:nvPr>
        </p:nvSpPr>
        <p:spPr>
          <a:xfrm>
            <a:off x="0" y="6335984"/>
            <a:ext cx="4247567" cy="334691"/>
          </a:xfrm>
          <a:prstGeom prst="rect">
            <a:avLst/>
          </a:prstGeom>
        </p:spPr>
        <p:txBody>
          <a:bodyPr vert="horz" lIns="59299" tIns="29649" rIns="59299" bIns="29649" rtlCol="0" anchor="b"/>
          <a:lstStyle>
            <a:lvl1pPr algn="l">
              <a:defRPr sz="800"/>
            </a:lvl1pPr>
          </a:lstStyle>
          <a:p>
            <a:endParaRPr lang="en-GB"/>
          </a:p>
        </p:txBody>
      </p:sp>
      <p:sp>
        <p:nvSpPr>
          <p:cNvPr id="5" name="Slide Number Placeholder 4">
            <a:extLst>
              <a:ext uri="{FF2B5EF4-FFF2-40B4-BE49-F238E27FC236}">
                <a16:creationId xmlns:a16="http://schemas.microsoft.com/office/drawing/2014/main" id="{340FA5C3-F50C-433C-ADF9-A540F6B43840}"/>
              </a:ext>
            </a:extLst>
          </p:cNvPr>
          <p:cNvSpPr>
            <a:spLocks noGrp="1"/>
          </p:cNvSpPr>
          <p:nvPr>
            <p:ph type="sldNum" sz="quarter" idx="3"/>
          </p:nvPr>
        </p:nvSpPr>
        <p:spPr>
          <a:xfrm>
            <a:off x="5552375" y="6335984"/>
            <a:ext cx="4248524" cy="334691"/>
          </a:xfrm>
          <a:prstGeom prst="rect">
            <a:avLst/>
          </a:prstGeom>
        </p:spPr>
        <p:txBody>
          <a:bodyPr vert="horz" lIns="59299" tIns="29649" rIns="59299" bIns="29649" rtlCol="0" anchor="b"/>
          <a:lstStyle>
            <a:lvl1pPr algn="r">
              <a:defRPr sz="800"/>
            </a:lvl1pPr>
          </a:lstStyle>
          <a:p>
            <a:fld id="{4684B978-5BC6-4E2E-9C92-7C2758F321F4}" type="slidenum">
              <a:rPr lang="en-GB" smtClean="0"/>
              <a:t>‹#›</a:t>
            </a:fld>
            <a:endParaRPr lang="en-GB"/>
          </a:p>
        </p:txBody>
      </p:sp>
    </p:spTree>
    <p:extLst>
      <p:ext uri="{BB962C8B-B14F-4D97-AF65-F5344CB8AC3E}">
        <p14:creationId xmlns:p14="http://schemas.microsoft.com/office/powerpoint/2010/main" val="412256369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247567" cy="334692"/>
          </a:xfrm>
          <a:prstGeom prst="rect">
            <a:avLst/>
          </a:prstGeom>
        </p:spPr>
        <p:txBody>
          <a:bodyPr vert="horz" lIns="59299" tIns="29649" rIns="59299" bIns="29649" rtlCol="0"/>
          <a:lstStyle>
            <a:lvl1pPr algn="l">
              <a:defRPr sz="800"/>
            </a:lvl1pPr>
          </a:lstStyle>
          <a:p>
            <a:endParaRPr lang="en-US"/>
          </a:p>
        </p:txBody>
      </p:sp>
      <p:sp>
        <p:nvSpPr>
          <p:cNvPr id="3" name="Date Placeholder 2"/>
          <p:cNvSpPr>
            <a:spLocks noGrp="1"/>
          </p:cNvSpPr>
          <p:nvPr>
            <p:ph type="dt" idx="1"/>
          </p:nvPr>
        </p:nvSpPr>
        <p:spPr>
          <a:xfrm>
            <a:off x="5552375" y="0"/>
            <a:ext cx="4248524" cy="334692"/>
          </a:xfrm>
          <a:prstGeom prst="rect">
            <a:avLst/>
          </a:prstGeom>
        </p:spPr>
        <p:txBody>
          <a:bodyPr vert="horz" lIns="59299" tIns="29649" rIns="59299" bIns="29649" rtlCol="0"/>
          <a:lstStyle>
            <a:lvl1pPr algn="r">
              <a:defRPr sz="800"/>
            </a:lvl1pPr>
          </a:lstStyle>
          <a:p>
            <a:fld id="{82E4061F-76E8-7547-8257-4E48B24CCEA6}" type="datetimeFigureOut">
              <a:rPr lang="en-US" smtClean="0"/>
              <a:t>3/5/2024</a:t>
            </a:fld>
            <a:endParaRPr lang="en-US"/>
          </a:p>
        </p:txBody>
      </p:sp>
      <p:sp>
        <p:nvSpPr>
          <p:cNvPr id="4" name="Slide Image Placeholder 3"/>
          <p:cNvSpPr>
            <a:spLocks noGrp="1" noRot="1" noChangeAspect="1"/>
          </p:cNvSpPr>
          <p:nvPr>
            <p:ph type="sldImg" idx="2"/>
          </p:nvPr>
        </p:nvSpPr>
        <p:spPr>
          <a:xfrm>
            <a:off x="2901950" y="833438"/>
            <a:ext cx="3998913" cy="2251075"/>
          </a:xfrm>
          <a:prstGeom prst="rect">
            <a:avLst/>
          </a:prstGeom>
          <a:noFill/>
          <a:ln w="12700">
            <a:solidFill>
              <a:prstClr val="black"/>
            </a:solidFill>
          </a:ln>
        </p:spPr>
        <p:txBody>
          <a:bodyPr vert="horz" lIns="59299" tIns="29649" rIns="59299" bIns="29649" rtlCol="0" anchor="ctr"/>
          <a:lstStyle/>
          <a:p>
            <a:endParaRPr lang="en-US"/>
          </a:p>
        </p:txBody>
      </p:sp>
      <p:sp>
        <p:nvSpPr>
          <p:cNvPr id="5" name="Notes Placeholder 4"/>
          <p:cNvSpPr>
            <a:spLocks noGrp="1"/>
          </p:cNvSpPr>
          <p:nvPr>
            <p:ph type="body" sz="quarter" idx="3"/>
          </p:nvPr>
        </p:nvSpPr>
        <p:spPr>
          <a:xfrm>
            <a:off x="980282" y="3210262"/>
            <a:ext cx="7842250" cy="2626578"/>
          </a:xfrm>
          <a:prstGeom prst="rect">
            <a:avLst/>
          </a:prstGeom>
        </p:spPr>
        <p:txBody>
          <a:bodyPr vert="horz" lIns="59299" tIns="29649" rIns="59299" bIns="29649"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6335984"/>
            <a:ext cx="4247567" cy="334691"/>
          </a:xfrm>
          <a:prstGeom prst="rect">
            <a:avLst/>
          </a:prstGeom>
        </p:spPr>
        <p:txBody>
          <a:bodyPr vert="horz" lIns="59299" tIns="29649" rIns="59299" bIns="29649" rtlCol="0" anchor="b"/>
          <a:lstStyle>
            <a:lvl1pPr algn="l">
              <a:defRPr sz="800"/>
            </a:lvl1pPr>
          </a:lstStyle>
          <a:p>
            <a:endParaRPr lang="en-US"/>
          </a:p>
        </p:txBody>
      </p:sp>
      <p:sp>
        <p:nvSpPr>
          <p:cNvPr id="7" name="Slide Number Placeholder 6"/>
          <p:cNvSpPr>
            <a:spLocks noGrp="1"/>
          </p:cNvSpPr>
          <p:nvPr>
            <p:ph type="sldNum" sz="quarter" idx="5"/>
          </p:nvPr>
        </p:nvSpPr>
        <p:spPr>
          <a:xfrm>
            <a:off x="5552375" y="6335984"/>
            <a:ext cx="4248524" cy="334691"/>
          </a:xfrm>
          <a:prstGeom prst="rect">
            <a:avLst/>
          </a:prstGeom>
        </p:spPr>
        <p:txBody>
          <a:bodyPr vert="horz" lIns="59299" tIns="29649" rIns="59299" bIns="29649" rtlCol="0" anchor="b"/>
          <a:lstStyle>
            <a:lvl1pPr algn="r">
              <a:defRPr sz="800"/>
            </a:lvl1pPr>
          </a:lstStyle>
          <a:p>
            <a:fld id="{818DC993-C0AB-7145-A5E3-AB377573BF85}" type="slidenum">
              <a:rPr lang="en-US" smtClean="0"/>
              <a:t>‹#›</a:t>
            </a:fld>
            <a:endParaRPr lang="en-US"/>
          </a:p>
        </p:txBody>
      </p:sp>
    </p:spTree>
    <p:extLst>
      <p:ext uri="{BB962C8B-B14F-4D97-AF65-F5344CB8AC3E}">
        <p14:creationId xmlns:p14="http://schemas.microsoft.com/office/powerpoint/2010/main" val="32547857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800" b="1" u="sng" dirty="0">
                <a:solidFill>
                  <a:srgbClr val="000000"/>
                </a:solidFill>
                <a:latin typeface="Arial" panose="020B0604020202020204" pitchFamily="34" charset="0"/>
                <a:ea typeface="Open Sans Light" panose="020B0306030504020204" pitchFamily="34" charset="0"/>
              </a:rPr>
              <a:t>5 mins – Starter Activity</a:t>
            </a:r>
            <a:endParaRPr lang="en-GB" sz="800" b="1" u="sng" dirty="0">
              <a:latin typeface="Open Sans Light" panose="020B0306030504020204" pitchFamily="34" charset="0"/>
              <a:ea typeface="Open Sans Light" panose="020B0306030504020204" pitchFamily="34" charset="0"/>
            </a:endParaRPr>
          </a:p>
          <a:p>
            <a:pPr defTabSz="592988">
              <a:defRPr/>
            </a:pPr>
            <a:endParaRPr lang="en-GB" sz="800" dirty="0">
              <a:latin typeface="Arial" panose="020B0604020202020204" pitchFamily="34" charset="0"/>
              <a:ea typeface="Open Sans Light" panose="020B0306030504020204" pitchFamily="34" charset="0"/>
            </a:endParaRPr>
          </a:p>
          <a:p>
            <a:pPr defTabSz="592988">
              <a:defRPr/>
            </a:pPr>
            <a:r>
              <a:rPr lang="en-GB" sz="800" b="1" dirty="0">
                <a:solidFill>
                  <a:srgbClr val="000000"/>
                </a:solidFill>
                <a:latin typeface="Arial" panose="020B0604020202020204" pitchFamily="34" charset="0"/>
                <a:ea typeface="Open Sans Light" panose="020B0306030504020204" pitchFamily="34" charset="0"/>
              </a:rPr>
              <a:t>Feel free to skip this slide and exercise if you’d prefer.</a:t>
            </a:r>
          </a:p>
          <a:p>
            <a:endParaRPr lang="en-GB" sz="800" dirty="0">
              <a:latin typeface="Open Sans Light" panose="020B0306030504020204" pitchFamily="34" charset="0"/>
              <a:ea typeface="Open Sans Light" panose="020B0306030504020204" pitchFamily="34" charset="0"/>
            </a:endParaRPr>
          </a:p>
          <a:p>
            <a:r>
              <a:rPr lang="en-GB" sz="800" dirty="0">
                <a:solidFill>
                  <a:srgbClr val="000000"/>
                </a:solidFill>
                <a:latin typeface="Arial" panose="020B0604020202020204" pitchFamily="34" charset="0"/>
                <a:ea typeface="Open Sans Light" panose="020B0306030504020204" pitchFamily="34" charset="0"/>
              </a:rPr>
              <a:t>As the students arrive at the session, they will see the following words (with associated images) and phrases on the presentation:</a:t>
            </a:r>
            <a:endParaRPr lang="en-GB" sz="800" dirty="0">
              <a:latin typeface="Open Sans Light" panose="020B0306030504020204" pitchFamily="34" charset="0"/>
              <a:ea typeface="Open Sans Light" panose="020B0306030504020204" pitchFamily="34" charset="0"/>
            </a:endParaRPr>
          </a:p>
          <a:p>
            <a:r>
              <a:rPr lang="en-GB" sz="800" dirty="0">
                <a:latin typeface="Arial" panose="020B0604020202020204" pitchFamily="34" charset="0"/>
                <a:ea typeface="Open Sans Light" panose="020B0306030504020204" pitchFamily="34" charset="0"/>
              </a:rPr>
              <a:t> </a:t>
            </a:r>
            <a:endParaRPr lang="en-GB" sz="800" dirty="0">
              <a:latin typeface="Open Sans Light" panose="020B0306030504020204" pitchFamily="34" charset="0"/>
              <a:ea typeface="Open Sans Light" panose="020B0306030504020204" pitchFamily="34" charset="0"/>
            </a:endParaRPr>
          </a:p>
          <a:p>
            <a:r>
              <a:rPr lang="en-GB" sz="800" dirty="0">
                <a:solidFill>
                  <a:srgbClr val="000000"/>
                </a:solidFill>
                <a:latin typeface="Arial" panose="020B0604020202020204" pitchFamily="34" charset="0"/>
                <a:ea typeface="Open Sans Light" panose="020B0306030504020204" pitchFamily="34" charset="0"/>
              </a:rPr>
              <a:t>AI (artificial intelligence) </a:t>
            </a:r>
            <a:endParaRPr lang="en-GB" sz="800" dirty="0">
              <a:latin typeface="Open Sans Light" panose="020B0306030504020204" pitchFamily="34" charset="0"/>
              <a:ea typeface="Open Sans Light" panose="020B0306030504020204" pitchFamily="34" charset="0"/>
            </a:endParaRPr>
          </a:p>
          <a:p>
            <a:r>
              <a:rPr lang="en-GB" sz="800" dirty="0">
                <a:solidFill>
                  <a:srgbClr val="000000"/>
                </a:solidFill>
                <a:latin typeface="Arial" panose="020B0604020202020204" pitchFamily="34" charset="0"/>
                <a:ea typeface="Open Sans Light" panose="020B0306030504020204" pitchFamily="34" charset="0"/>
              </a:rPr>
              <a:t>Data</a:t>
            </a:r>
            <a:endParaRPr lang="en-GB" sz="800" dirty="0">
              <a:latin typeface="Open Sans Light" panose="020B0306030504020204" pitchFamily="34" charset="0"/>
              <a:ea typeface="Open Sans Light" panose="020B0306030504020204" pitchFamily="34" charset="0"/>
            </a:endParaRPr>
          </a:p>
          <a:p>
            <a:r>
              <a:rPr lang="en-GB" sz="800" dirty="0">
                <a:solidFill>
                  <a:srgbClr val="000000"/>
                </a:solidFill>
                <a:latin typeface="Arial" panose="020B0604020202020204" pitchFamily="34" charset="0"/>
                <a:ea typeface="Open Sans Light" panose="020B0306030504020204" pitchFamily="34" charset="0"/>
              </a:rPr>
              <a:t>The Cloud</a:t>
            </a:r>
            <a:endParaRPr lang="en-GB" sz="800" dirty="0">
              <a:latin typeface="Open Sans Light" panose="020B0306030504020204" pitchFamily="34" charset="0"/>
              <a:ea typeface="Open Sans Light" panose="020B0306030504020204" pitchFamily="34" charset="0"/>
            </a:endParaRPr>
          </a:p>
          <a:p>
            <a:r>
              <a:rPr lang="en-GB" sz="800" dirty="0">
                <a:solidFill>
                  <a:srgbClr val="000000"/>
                </a:solidFill>
                <a:latin typeface="Arial" panose="020B0604020202020204" pitchFamily="34" charset="0"/>
                <a:ea typeface="Open Sans Light" panose="020B0306030504020204" pitchFamily="34" charset="0"/>
              </a:rPr>
              <a:t>Automation</a:t>
            </a:r>
            <a:endParaRPr lang="en-GB" sz="800" dirty="0">
              <a:latin typeface="Open Sans Light" panose="020B0306030504020204" pitchFamily="34" charset="0"/>
              <a:ea typeface="Open Sans Light" panose="020B0306030504020204" pitchFamily="34" charset="0"/>
            </a:endParaRPr>
          </a:p>
          <a:p>
            <a:r>
              <a:rPr lang="en-GB" sz="800" dirty="0">
                <a:solidFill>
                  <a:srgbClr val="000000"/>
                </a:solidFill>
                <a:latin typeface="Arial" panose="020B0604020202020204" pitchFamily="34" charset="0"/>
                <a:ea typeface="Open Sans Light" panose="020B0306030504020204" pitchFamily="34" charset="0"/>
              </a:rPr>
              <a:t>Gamification</a:t>
            </a:r>
            <a:endParaRPr lang="en-GB" sz="800" dirty="0">
              <a:latin typeface="Open Sans Light" panose="020B0306030504020204" pitchFamily="34" charset="0"/>
              <a:ea typeface="Open Sans Light" panose="020B0306030504020204" pitchFamily="34" charset="0"/>
            </a:endParaRPr>
          </a:p>
          <a:p>
            <a:r>
              <a:rPr lang="en-GB" sz="800" dirty="0">
                <a:solidFill>
                  <a:srgbClr val="000000"/>
                </a:solidFill>
                <a:latin typeface="Arial" panose="020B0604020202020204" pitchFamily="34" charset="0"/>
                <a:ea typeface="Open Sans Light" panose="020B0306030504020204" pitchFamily="34" charset="0"/>
              </a:rPr>
              <a:t>VR </a:t>
            </a:r>
            <a:endParaRPr lang="en-GB" sz="800" dirty="0">
              <a:latin typeface="Open Sans Light" panose="020B0306030504020204" pitchFamily="34" charset="0"/>
              <a:ea typeface="Open Sans Light" panose="020B0306030504020204" pitchFamily="34" charset="0"/>
            </a:endParaRPr>
          </a:p>
          <a:p>
            <a:r>
              <a:rPr lang="en-GB" sz="800" dirty="0">
                <a:solidFill>
                  <a:srgbClr val="000000"/>
                </a:solidFill>
                <a:latin typeface="Arial" panose="020B0604020202020204" pitchFamily="34" charset="0"/>
                <a:ea typeface="Open Sans Light" panose="020B0306030504020204" pitchFamily="34" charset="0"/>
              </a:rPr>
              <a:t>IoT (internet of things)</a:t>
            </a:r>
            <a:endParaRPr lang="en-GB" sz="800" dirty="0">
              <a:latin typeface="Open Sans Light" panose="020B0306030504020204" pitchFamily="34" charset="0"/>
              <a:ea typeface="Open Sans Light" panose="020B0306030504020204" pitchFamily="34" charset="0"/>
            </a:endParaRPr>
          </a:p>
          <a:p>
            <a:r>
              <a:rPr lang="en-GB" sz="800" dirty="0">
                <a:latin typeface="Arial" panose="020B0604020202020204" pitchFamily="34" charset="0"/>
                <a:ea typeface="Open Sans Light" panose="020B0306030504020204" pitchFamily="34" charset="0"/>
              </a:rPr>
              <a:t> </a:t>
            </a:r>
            <a:endParaRPr lang="en-GB" sz="800" dirty="0">
              <a:latin typeface="Open Sans Light" panose="020B0306030504020204" pitchFamily="34" charset="0"/>
              <a:ea typeface="Open Sans Light" panose="020B0306030504020204" pitchFamily="34" charset="0"/>
            </a:endParaRPr>
          </a:p>
          <a:p>
            <a:r>
              <a:rPr lang="en-GB" sz="800" dirty="0">
                <a:solidFill>
                  <a:srgbClr val="000000"/>
                </a:solidFill>
                <a:latin typeface="Arial" panose="020B0604020202020204" pitchFamily="34" charset="0"/>
                <a:ea typeface="Open Sans Light" panose="020B0306030504020204" pitchFamily="34" charset="0"/>
              </a:rPr>
              <a:t>The slide will also read ‘what do these things have in common?’</a:t>
            </a:r>
            <a:endParaRPr lang="en-GB" sz="800" dirty="0">
              <a:latin typeface="Open Sans Light" panose="020B0306030504020204" pitchFamily="34" charset="0"/>
              <a:ea typeface="Open Sans Light" panose="020B0306030504020204" pitchFamily="34" charset="0"/>
            </a:endParaRPr>
          </a:p>
          <a:p>
            <a:r>
              <a:rPr lang="en-GB" sz="800" dirty="0">
                <a:latin typeface="Arial" panose="020B0604020202020204" pitchFamily="34" charset="0"/>
                <a:ea typeface="Open Sans Light" panose="020B0306030504020204" pitchFamily="34" charset="0"/>
              </a:rPr>
              <a:t> </a:t>
            </a:r>
            <a:endParaRPr lang="en-GB" sz="800" dirty="0">
              <a:latin typeface="Open Sans Light" panose="020B0306030504020204" pitchFamily="34" charset="0"/>
              <a:ea typeface="Open Sans Light" panose="020B0306030504020204" pitchFamily="34" charset="0"/>
            </a:endParaRPr>
          </a:p>
          <a:p>
            <a:r>
              <a:rPr lang="en-GB" sz="800" dirty="0">
                <a:solidFill>
                  <a:srgbClr val="000000"/>
                </a:solidFill>
                <a:latin typeface="Arial" panose="020B0604020202020204" pitchFamily="34" charset="0"/>
                <a:ea typeface="Open Sans Light" panose="020B0306030504020204" pitchFamily="34" charset="0"/>
              </a:rPr>
              <a:t>The session will open with a discussion around this question. There is no definitive or correct answer as such, but some examples of ways in which they’re linked are:</a:t>
            </a:r>
            <a:endParaRPr lang="en-GB" sz="800" dirty="0">
              <a:latin typeface="Open Sans Light" panose="020B0306030504020204" pitchFamily="34" charset="0"/>
              <a:ea typeface="Open Sans Light" panose="020B0306030504020204" pitchFamily="34" charset="0"/>
            </a:endParaRPr>
          </a:p>
          <a:p>
            <a:r>
              <a:rPr lang="en-GB" sz="800" dirty="0">
                <a:latin typeface="Arial" panose="020B0604020202020204" pitchFamily="34" charset="0"/>
                <a:ea typeface="Open Sans Light" panose="020B0306030504020204" pitchFamily="34" charset="0"/>
              </a:rPr>
              <a:t> </a:t>
            </a:r>
            <a:endParaRPr lang="en-GB" sz="800" dirty="0">
              <a:latin typeface="Open Sans Light" panose="020B0306030504020204" pitchFamily="34" charset="0"/>
              <a:ea typeface="Open Sans Light" panose="020B0306030504020204" pitchFamily="34" charset="0"/>
            </a:endParaRPr>
          </a:p>
          <a:p>
            <a:pPr marL="222371" indent="-222371">
              <a:buFont typeface="Symbol" panose="05050102010706020507" pitchFamily="18" charset="2"/>
              <a:buChar char=""/>
            </a:pPr>
            <a:r>
              <a:rPr lang="en-GB" sz="800" dirty="0">
                <a:solidFill>
                  <a:srgbClr val="000000"/>
                </a:solidFill>
                <a:latin typeface="Arial" panose="020B0604020202020204" pitchFamily="34" charset="0"/>
                <a:ea typeface="Open Sans Light" panose="020B0306030504020204" pitchFamily="34" charset="0"/>
              </a:rPr>
              <a:t>They’re all to do with modern technology</a:t>
            </a:r>
            <a:endParaRPr lang="en-GB" sz="800" dirty="0">
              <a:latin typeface="Open Sans Light" panose="020B0306030504020204" pitchFamily="34" charset="0"/>
              <a:ea typeface="Open Sans Light" panose="020B0306030504020204" pitchFamily="34" charset="0"/>
            </a:endParaRPr>
          </a:p>
          <a:p>
            <a:pPr marL="222371" indent="-222371">
              <a:buFont typeface="Symbol" panose="05050102010706020507" pitchFamily="18" charset="2"/>
              <a:buChar char=""/>
            </a:pPr>
            <a:r>
              <a:rPr lang="en-GB" sz="800" dirty="0">
                <a:solidFill>
                  <a:srgbClr val="000000"/>
                </a:solidFill>
                <a:latin typeface="Arial" panose="020B0604020202020204" pitchFamily="34" charset="0"/>
                <a:ea typeface="Open Sans Light" panose="020B0306030504020204" pitchFamily="34" charset="0"/>
              </a:rPr>
              <a:t>They’re all futuristic</a:t>
            </a:r>
            <a:endParaRPr lang="en-GB" sz="800" dirty="0">
              <a:latin typeface="Open Sans Light" panose="020B0306030504020204" pitchFamily="34" charset="0"/>
              <a:ea typeface="Open Sans Light" panose="020B0306030504020204" pitchFamily="34" charset="0"/>
            </a:endParaRPr>
          </a:p>
          <a:p>
            <a:pPr marL="222371" indent="-222371">
              <a:buFont typeface="Symbol" panose="05050102010706020507" pitchFamily="18" charset="2"/>
              <a:buChar char=""/>
            </a:pPr>
            <a:r>
              <a:rPr lang="en-GB" sz="800" dirty="0">
                <a:solidFill>
                  <a:srgbClr val="000000"/>
                </a:solidFill>
                <a:latin typeface="Arial" panose="020B0604020202020204" pitchFamily="34" charset="0"/>
                <a:ea typeface="Open Sans Light" panose="020B0306030504020204" pitchFamily="34" charset="0"/>
              </a:rPr>
              <a:t>They will be used more and more in the future</a:t>
            </a:r>
            <a:endParaRPr lang="en-GB" sz="800" dirty="0">
              <a:latin typeface="Open Sans Light" panose="020B0306030504020204" pitchFamily="34" charset="0"/>
              <a:ea typeface="Open Sans Light" panose="020B0306030504020204" pitchFamily="34" charset="0"/>
            </a:endParaRPr>
          </a:p>
          <a:p>
            <a:pPr marL="222371" indent="-222371">
              <a:buFont typeface="Symbol" panose="05050102010706020507" pitchFamily="18" charset="2"/>
              <a:buChar char=""/>
            </a:pPr>
            <a:r>
              <a:rPr lang="en-GB" sz="800" dirty="0">
                <a:solidFill>
                  <a:srgbClr val="000000"/>
                </a:solidFill>
                <a:latin typeface="Arial" panose="020B0604020202020204" pitchFamily="34" charset="0"/>
                <a:ea typeface="Open Sans Light" panose="020B0306030504020204" pitchFamily="34" charset="0"/>
              </a:rPr>
              <a:t>They all effect the way humans interact/behave</a:t>
            </a:r>
            <a:endParaRPr lang="en-GB" sz="800" dirty="0">
              <a:latin typeface="Open Sans Light" panose="020B0306030504020204" pitchFamily="34" charset="0"/>
              <a:ea typeface="Open Sans Light" panose="020B0306030504020204" pitchFamily="34" charset="0"/>
            </a:endParaRPr>
          </a:p>
          <a:p>
            <a:r>
              <a:rPr lang="en-GB" sz="800" dirty="0">
                <a:latin typeface="Arial" panose="020B0604020202020204" pitchFamily="34" charset="0"/>
                <a:ea typeface="Open Sans Light" panose="020B0306030504020204" pitchFamily="34" charset="0"/>
              </a:rPr>
              <a:t> </a:t>
            </a:r>
            <a:endParaRPr lang="en-GB" sz="800" dirty="0">
              <a:latin typeface="Open Sans Light" panose="020B0306030504020204" pitchFamily="34" charset="0"/>
              <a:ea typeface="Open Sans Light" panose="020B0306030504020204" pitchFamily="34" charset="0"/>
            </a:endParaRPr>
          </a:p>
          <a:p>
            <a:pPr algn="l"/>
            <a:endParaRPr lang="en-GB" sz="600" dirty="0">
              <a:latin typeface="Open Sans Light"/>
              <a:ea typeface="Open Sans Light"/>
            </a:endParaRPr>
          </a:p>
          <a:p>
            <a:endParaRPr lang="en-GB" dirty="0"/>
          </a:p>
        </p:txBody>
      </p:sp>
      <p:sp>
        <p:nvSpPr>
          <p:cNvPr id="4" name="Slide Number Placeholder 3"/>
          <p:cNvSpPr>
            <a:spLocks noGrp="1"/>
          </p:cNvSpPr>
          <p:nvPr>
            <p:ph type="sldNum" sz="quarter" idx="5"/>
          </p:nvPr>
        </p:nvSpPr>
        <p:spPr/>
        <p:txBody>
          <a:bodyPr/>
          <a:lstStyle/>
          <a:p>
            <a:fld id="{818DC993-C0AB-7145-A5E3-AB377573BF85}" type="slidenum">
              <a:rPr lang="en-US" smtClean="0"/>
              <a:t>1</a:t>
            </a:fld>
            <a:endParaRPr lang="en-US"/>
          </a:p>
        </p:txBody>
      </p:sp>
    </p:spTree>
    <p:extLst>
      <p:ext uri="{BB962C8B-B14F-4D97-AF65-F5344CB8AC3E}">
        <p14:creationId xmlns:p14="http://schemas.microsoft.com/office/powerpoint/2010/main" val="2783965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i="0" u="sng" dirty="0"/>
              <a:t>20 minutes – How has technology improved businesses and services?</a:t>
            </a:r>
          </a:p>
          <a:p>
            <a:endParaRPr lang="en-GB" b="1" i="0" u="sng" dirty="0"/>
          </a:p>
          <a:p>
            <a:pPr defTabSz="592988">
              <a:defRPr/>
            </a:pPr>
            <a:r>
              <a:rPr lang="en-GB" dirty="0">
                <a:solidFill>
                  <a:srgbClr val="000000"/>
                </a:solidFill>
                <a:latin typeface="Poppins" panose="00000500000000000000" pitchFamily="2" charset="0"/>
                <a:ea typeface="Open Sans Light"/>
              </a:rPr>
              <a:t>Explain to learners that to complete this task successfully they will need to apply the Teamwork essential skill (Step 8: I contribute to group decision making, encouraging others to do so).</a:t>
            </a:r>
          </a:p>
          <a:p>
            <a:pPr defTabSz="592988">
              <a:defRPr/>
            </a:pPr>
            <a:endParaRPr lang="en-GB" dirty="0">
              <a:latin typeface="Arial" panose="020B0604020202020204" pitchFamily="34" charset="0"/>
              <a:ea typeface="Open Sans Light" panose="020B0306030504020204" pitchFamily="34" charset="0"/>
            </a:endParaRPr>
          </a:p>
          <a:p>
            <a:pPr algn="l"/>
            <a:r>
              <a:rPr lang="en-GB" dirty="0">
                <a:latin typeface="Arial" panose="020B0604020202020204" pitchFamily="34" charset="0"/>
                <a:ea typeface="Open Sans Light" panose="020B0306030504020204" pitchFamily="34" charset="0"/>
              </a:rPr>
              <a:t>Divide the class into small teams of 5/6. Ensure that each team has a sheet of paper (ideally A3) with one of the following categories on it:</a:t>
            </a:r>
            <a:endParaRPr lang="en-GB" dirty="0">
              <a:latin typeface="Open Sans Light" panose="020B0306030504020204" pitchFamily="34" charset="0"/>
              <a:ea typeface="Open Sans Light" panose="020B0306030504020204" pitchFamily="34" charset="0"/>
            </a:endParaRPr>
          </a:p>
          <a:p>
            <a:pPr marL="222371" indent="-222371">
              <a:buFont typeface="Symbol" panose="05050102010706020507" pitchFamily="18" charset="2"/>
              <a:buChar char=""/>
            </a:pPr>
            <a:r>
              <a:rPr lang="en-GB" dirty="0">
                <a:latin typeface="Arial" panose="020B0604020202020204" pitchFamily="34" charset="0"/>
                <a:ea typeface="Open Sans Light" panose="020B0306030504020204" pitchFamily="34" charset="0"/>
              </a:rPr>
              <a:t>Hospitals &amp; Doctors</a:t>
            </a:r>
            <a:endParaRPr lang="en-GB" dirty="0">
              <a:latin typeface="Open Sans Light" panose="020B0306030504020204" pitchFamily="34" charset="0"/>
              <a:ea typeface="Open Sans Light" panose="020B0306030504020204" pitchFamily="34" charset="0"/>
            </a:endParaRPr>
          </a:p>
          <a:p>
            <a:pPr marL="222371" indent="-222371">
              <a:buFont typeface="Symbol" panose="05050102010706020507" pitchFamily="18" charset="2"/>
              <a:buChar char=""/>
            </a:pPr>
            <a:r>
              <a:rPr lang="en-GB" dirty="0">
                <a:latin typeface="Arial" panose="020B0604020202020204" pitchFamily="34" charset="0"/>
                <a:ea typeface="Open Sans Light" panose="020B0306030504020204" pitchFamily="34" charset="0"/>
              </a:rPr>
              <a:t>Transport</a:t>
            </a:r>
            <a:endParaRPr lang="en-GB" dirty="0">
              <a:latin typeface="Open Sans Light" panose="020B0306030504020204" pitchFamily="34" charset="0"/>
              <a:ea typeface="Open Sans Light" panose="020B0306030504020204" pitchFamily="34" charset="0"/>
            </a:endParaRPr>
          </a:p>
          <a:p>
            <a:pPr marL="222371" indent="-222371">
              <a:buFont typeface="Symbol" panose="05050102010706020507" pitchFamily="18" charset="2"/>
              <a:buChar char=""/>
            </a:pPr>
            <a:r>
              <a:rPr lang="en-GB" dirty="0">
                <a:latin typeface="Arial" panose="020B0604020202020204" pitchFamily="34" charset="0"/>
                <a:ea typeface="Open Sans Light" panose="020B0306030504020204" pitchFamily="34" charset="0"/>
              </a:rPr>
              <a:t>Shopping</a:t>
            </a:r>
            <a:endParaRPr lang="en-GB" dirty="0">
              <a:latin typeface="Open Sans Light" panose="020B0306030504020204" pitchFamily="34" charset="0"/>
              <a:ea typeface="Open Sans Light" panose="020B0306030504020204" pitchFamily="34" charset="0"/>
            </a:endParaRPr>
          </a:p>
          <a:p>
            <a:pPr marL="222371" indent="-222371">
              <a:buFont typeface="Symbol" panose="05050102010706020507" pitchFamily="18" charset="2"/>
              <a:buChar char=""/>
            </a:pPr>
            <a:r>
              <a:rPr lang="en-GB" dirty="0">
                <a:latin typeface="Arial" panose="020B0604020202020204" pitchFamily="34" charset="0"/>
                <a:ea typeface="Open Sans Light" panose="020B0306030504020204" pitchFamily="34" charset="0"/>
              </a:rPr>
              <a:t>TV, film and music</a:t>
            </a:r>
            <a:endParaRPr lang="en-GB" dirty="0">
              <a:latin typeface="Open Sans Light" panose="020B0306030504020204" pitchFamily="34" charset="0"/>
              <a:ea typeface="Open Sans Light" panose="020B0306030504020204" pitchFamily="34" charset="0"/>
            </a:endParaRPr>
          </a:p>
          <a:p>
            <a:pPr marL="222371" indent="-222371">
              <a:buFont typeface="Symbol" panose="05050102010706020507" pitchFamily="18" charset="2"/>
              <a:buChar char=""/>
            </a:pPr>
            <a:r>
              <a:rPr lang="en-GB" dirty="0">
                <a:latin typeface="Arial" panose="020B0604020202020204" pitchFamily="34" charset="0"/>
                <a:ea typeface="Open Sans Light" panose="020B0306030504020204" pitchFamily="34" charset="0"/>
              </a:rPr>
              <a:t>Socialising</a:t>
            </a:r>
            <a:endParaRPr lang="en-GB" dirty="0">
              <a:latin typeface="Open Sans Light" panose="020B0306030504020204" pitchFamily="34" charset="0"/>
              <a:ea typeface="Open Sans Light" panose="020B0306030504020204" pitchFamily="34" charset="0"/>
            </a:endParaRPr>
          </a:p>
          <a:p>
            <a:pPr marL="222371" indent="-222371">
              <a:buFont typeface="Symbol" panose="05050102010706020507" pitchFamily="18" charset="2"/>
              <a:buChar char=""/>
            </a:pPr>
            <a:r>
              <a:rPr lang="en-GB" dirty="0">
                <a:latin typeface="Arial" panose="020B0604020202020204" pitchFamily="34" charset="0"/>
                <a:ea typeface="Open Sans Light" panose="020B0306030504020204" pitchFamily="34" charset="0"/>
              </a:rPr>
              <a:t>Leisure and travel</a:t>
            </a:r>
          </a:p>
          <a:p>
            <a:pPr marL="222371" indent="-222371">
              <a:buFont typeface="Symbol" panose="05050102010706020507" pitchFamily="18" charset="2"/>
              <a:buChar char=""/>
            </a:pPr>
            <a:endParaRPr lang="en-GB" dirty="0">
              <a:latin typeface="Open Sans Light" panose="020B0306030504020204" pitchFamily="34" charset="0"/>
              <a:ea typeface="Open Sans Light" panose="020B0306030504020204" pitchFamily="34" charset="0"/>
            </a:endParaRPr>
          </a:p>
          <a:p>
            <a:pPr algn="l"/>
            <a:r>
              <a:rPr lang="en-GB" sz="800" dirty="0">
                <a:latin typeface="Poppins" panose="00000500000000000000" pitchFamily="2" charset="0"/>
                <a:ea typeface="Open Sans Light"/>
              </a:rPr>
              <a:t>In their teams they need to carousel around each table with a pen, with about </a:t>
            </a:r>
            <a:r>
              <a:rPr lang="en-GB" sz="800" b="1" dirty="0">
                <a:latin typeface="Poppins" panose="00000500000000000000" pitchFamily="2" charset="0"/>
                <a:ea typeface="Open Sans Light"/>
              </a:rPr>
              <a:t>3.5 mins </a:t>
            </a:r>
            <a:r>
              <a:rPr lang="en-GB" sz="800" dirty="0">
                <a:latin typeface="Poppins" panose="00000500000000000000" pitchFamily="2" charset="0"/>
                <a:ea typeface="Open Sans Light"/>
              </a:rPr>
              <a:t>at each table. </a:t>
            </a:r>
          </a:p>
          <a:p>
            <a:pPr algn="l"/>
            <a:endParaRPr lang="en-GB" sz="800" dirty="0">
              <a:latin typeface="Poppins" panose="00000500000000000000" pitchFamily="2" charset="0"/>
              <a:ea typeface="Open Sans Light"/>
            </a:endParaRPr>
          </a:p>
          <a:p>
            <a:pPr algn="l"/>
            <a:r>
              <a:rPr lang="en-GB" sz="800" dirty="0">
                <a:latin typeface="Poppins" panose="00000500000000000000" pitchFamily="2" charset="0"/>
                <a:ea typeface="Open Sans Light"/>
              </a:rPr>
              <a:t>At each table, the students should write down the ways in which technology has improved these areas of life. They can put as many ideas down as they want in the time permitted. </a:t>
            </a:r>
            <a:endParaRPr lang="en-GB" sz="800" dirty="0">
              <a:latin typeface="Open Sans Light"/>
              <a:ea typeface="Open Sans Light"/>
            </a:endParaRPr>
          </a:p>
          <a:p>
            <a:pPr algn="l"/>
            <a:r>
              <a:rPr lang="en-GB" sz="800" dirty="0">
                <a:latin typeface="Poppins" panose="00000500000000000000" pitchFamily="2" charset="0"/>
                <a:ea typeface="Open Sans Light"/>
              </a:rPr>
              <a:t> </a:t>
            </a:r>
            <a:endParaRPr lang="en-GB" sz="800" dirty="0">
              <a:latin typeface="Open Sans Light"/>
              <a:ea typeface="Open Sans Light"/>
            </a:endParaRPr>
          </a:p>
          <a:p>
            <a:r>
              <a:rPr lang="en-GB" sz="800" dirty="0">
                <a:latin typeface="Poppins" panose="00000500000000000000" pitchFamily="2" charset="0"/>
                <a:ea typeface="Open Sans Light"/>
              </a:rPr>
              <a:t>If there’s not enough time for every group to visit every table this is fine as the facilitator should go through each sheet at the end and highlight a few suggestions. </a:t>
            </a:r>
          </a:p>
          <a:p>
            <a:endParaRPr lang="en-GB" sz="800" b="1" u="sng" dirty="0">
              <a:latin typeface="Poppins" panose="00000500000000000000" pitchFamily="2" charset="0"/>
              <a:ea typeface="Open Sans Light"/>
            </a:endParaRPr>
          </a:p>
          <a:p>
            <a:endParaRPr lang="en-GB" b="0" i="0" u="none" dirty="0"/>
          </a:p>
        </p:txBody>
      </p:sp>
      <p:sp>
        <p:nvSpPr>
          <p:cNvPr id="4" name="Slide Number Placeholder 3"/>
          <p:cNvSpPr>
            <a:spLocks noGrp="1"/>
          </p:cNvSpPr>
          <p:nvPr>
            <p:ph type="sldNum" sz="quarter" idx="5"/>
          </p:nvPr>
        </p:nvSpPr>
        <p:spPr/>
        <p:txBody>
          <a:bodyPr/>
          <a:lstStyle/>
          <a:p>
            <a:fld id="{818DC993-C0AB-7145-A5E3-AB377573BF85}" type="slidenum">
              <a:rPr lang="en-US" smtClean="0"/>
              <a:t>11</a:t>
            </a:fld>
            <a:endParaRPr lang="en-US"/>
          </a:p>
        </p:txBody>
      </p:sp>
    </p:spTree>
    <p:extLst>
      <p:ext uri="{BB962C8B-B14F-4D97-AF65-F5344CB8AC3E}">
        <p14:creationId xmlns:p14="http://schemas.microsoft.com/office/powerpoint/2010/main" val="4382627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i="0" u="sng" dirty="0"/>
              <a:t>5 mins – Introduction to Data</a:t>
            </a:r>
          </a:p>
          <a:p>
            <a:endParaRPr lang="en-GB" b="1" i="0" u="sng" dirty="0"/>
          </a:p>
          <a:p>
            <a:r>
              <a:rPr lang="en-GB" b="0" i="0" u="none" dirty="0"/>
              <a:t>Go to next slide. </a:t>
            </a:r>
          </a:p>
        </p:txBody>
      </p:sp>
      <p:sp>
        <p:nvSpPr>
          <p:cNvPr id="4" name="Slide Number Placeholder 3"/>
          <p:cNvSpPr>
            <a:spLocks noGrp="1"/>
          </p:cNvSpPr>
          <p:nvPr>
            <p:ph type="sldNum" sz="quarter" idx="5"/>
          </p:nvPr>
        </p:nvSpPr>
        <p:spPr/>
        <p:txBody>
          <a:bodyPr/>
          <a:lstStyle/>
          <a:p>
            <a:fld id="{818DC993-C0AB-7145-A5E3-AB377573BF85}" type="slidenum">
              <a:rPr lang="en-US" smtClean="0"/>
              <a:t>12</a:t>
            </a:fld>
            <a:endParaRPr lang="en-US"/>
          </a:p>
        </p:txBody>
      </p:sp>
    </p:spTree>
    <p:extLst>
      <p:ext uri="{BB962C8B-B14F-4D97-AF65-F5344CB8AC3E}">
        <p14:creationId xmlns:p14="http://schemas.microsoft.com/office/powerpoint/2010/main" val="28413925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592988">
              <a:defRPr/>
            </a:pPr>
            <a:r>
              <a:rPr lang="en-GB" b="1" i="0" u="sng" dirty="0"/>
              <a:t>5 mins – Introduction to Data</a:t>
            </a:r>
          </a:p>
          <a:p>
            <a:pPr algn="l"/>
            <a:endParaRPr lang="en-GB" sz="800" dirty="0">
              <a:latin typeface="Poppins" panose="00000500000000000000" pitchFamily="2" charset="0"/>
              <a:ea typeface="Open Sans Light"/>
            </a:endParaRPr>
          </a:p>
          <a:p>
            <a:pPr algn="l"/>
            <a:r>
              <a:rPr lang="en-GB" sz="800" b="1" dirty="0">
                <a:latin typeface="Poppins" panose="00000500000000000000" pitchFamily="2" charset="0"/>
                <a:ea typeface="Open Sans Light"/>
              </a:rPr>
              <a:t>3 mins</a:t>
            </a:r>
          </a:p>
          <a:p>
            <a:pPr algn="l"/>
            <a:r>
              <a:rPr lang="en-GB" sz="800" b="1" dirty="0">
                <a:latin typeface="Poppins" panose="00000500000000000000" pitchFamily="2" charset="0"/>
                <a:ea typeface="Open Sans Light"/>
              </a:rPr>
              <a:t>What is data?</a:t>
            </a:r>
          </a:p>
          <a:p>
            <a:pPr algn="l"/>
            <a:endParaRPr lang="en-GB" sz="800" b="1" dirty="0">
              <a:latin typeface="Poppins" panose="00000500000000000000" pitchFamily="2" charset="0"/>
              <a:ea typeface="Open Sans Light"/>
            </a:endParaRPr>
          </a:p>
          <a:p>
            <a:pPr algn="l"/>
            <a:r>
              <a:rPr lang="en-GB" sz="800" dirty="0">
                <a:latin typeface="Poppins" panose="00000500000000000000" pitchFamily="2" charset="0"/>
                <a:ea typeface="Open Sans Light"/>
              </a:rPr>
              <a:t>Ask the students </a:t>
            </a:r>
            <a:r>
              <a:rPr lang="en-GB" sz="800" i="1" dirty="0">
                <a:latin typeface="Poppins" panose="00000500000000000000" pitchFamily="2" charset="0"/>
                <a:ea typeface="Open Sans Light"/>
              </a:rPr>
              <a:t>‘what is data’?</a:t>
            </a:r>
            <a:r>
              <a:rPr lang="en-GB" sz="800" dirty="0">
                <a:latin typeface="Poppins" panose="00000500000000000000" pitchFamily="2" charset="0"/>
                <a:ea typeface="Open Sans Light"/>
              </a:rPr>
              <a:t> Take a few suggestions and ideas from the floor - all likely to be correct but will be interesting to hear different interpretations.</a:t>
            </a:r>
            <a:endParaRPr lang="en-GB" sz="800" dirty="0">
              <a:latin typeface="Open Sans Light"/>
              <a:ea typeface="Open Sans Light"/>
            </a:endParaRPr>
          </a:p>
          <a:p>
            <a:pPr algn="l"/>
            <a:r>
              <a:rPr lang="en-GB" sz="800" dirty="0">
                <a:latin typeface="Poppins" panose="00000500000000000000" pitchFamily="2" charset="0"/>
                <a:ea typeface="Open Sans Light"/>
              </a:rPr>
              <a:t> </a:t>
            </a:r>
            <a:endParaRPr lang="en-GB" sz="800" dirty="0">
              <a:latin typeface="Open Sans Light"/>
              <a:ea typeface="Open Sans Light"/>
            </a:endParaRPr>
          </a:p>
          <a:p>
            <a:pPr algn="l"/>
            <a:r>
              <a:rPr lang="en-GB" sz="800" dirty="0">
                <a:latin typeface="Poppins" panose="00000500000000000000" pitchFamily="2" charset="0"/>
                <a:ea typeface="Open Sans Light"/>
              </a:rPr>
              <a:t>Examples might include: knowledge, information, facts. </a:t>
            </a:r>
            <a:endParaRPr lang="en-GB" sz="800" dirty="0">
              <a:latin typeface="Open Sans Light"/>
              <a:ea typeface="Open Sans Light"/>
            </a:endParaRPr>
          </a:p>
          <a:p>
            <a:pPr algn="l"/>
            <a:r>
              <a:rPr lang="en-GB" sz="800" dirty="0">
                <a:latin typeface="Poppins" panose="00000500000000000000" pitchFamily="2" charset="0"/>
                <a:ea typeface="Open Sans Light"/>
              </a:rPr>
              <a:t> </a:t>
            </a:r>
            <a:endParaRPr lang="en-GB" sz="800" dirty="0">
              <a:latin typeface="Open Sans Light"/>
              <a:ea typeface="Open Sans Light"/>
            </a:endParaRPr>
          </a:p>
          <a:p>
            <a:pPr algn="l"/>
            <a:r>
              <a:rPr lang="en-GB" sz="800" dirty="0">
                <a:latin typeface="Poppins" panose="00000500000000000000" pitchFamily="2" charset="0"/>
                <a:ea typeface="Open Sans Light"/>
              </a:rPr>
              <a:t>Then click to reveal the dictionary definition:</a:t>
            </a:r>
          </a:p>
          <a:p>
            <a:pPr algn="l"/>
            <a:r>
              <a:rPr lang="en-GB" sz="800" dirty="0">
                <a:latin typeface="Poppins" panose="00000500000000000000" pitchFamily="2" charset="0"/>
                <a:ea typeface="Open Sans Light"/>
              </a:rPr>
              <a:t> </a:t>
            </a:r>
            <a:endParaRPr lang="en-GB" sz="800" dirty="0">
              <a:latin typeface="Open Sans Light"/>
              <a:ea typeface="Open Sans Light"/>
            </a:endParaRPr>
          </a:p>
          <a:p>
            <a:pPr algn="l"/>
            <a:r>
              <a:rPr lang="en-GB" sz="800" i="1" dirty="0">
                <a:solidFill>
                  <a:srgbClr val="222222"/>
                </a:solidFill>
                <a:latin typeface="Poppins" panose="00000500000000000000" pitchFamily="2" charset="0"/>
                <a:ea typeface="Times New Roman" panose="02020603050405020304" pitchFamily="18" charset="0"/>
              </a:rPr>
              <a:t>noun</a:t>
            </a:r>
            <a:endParaRPr lang="en-GB" sz="800" dirty="0">
              <a:latin typeface="Open Sans Light"/>
              <a:ea typeface="Open Sans Light"/>
            </a:endParaRPr>
          </a:p>
          <a:p>
            <a:pPr marL="296494"/>
            <a:r>
              <a:rPr lang="en-GB" sz="800" i="1" dirty="0">
                <a:solidFill>
                  <a:srgbClr val="222222"/>
                </a:solidFill>
                <a:latin typeface="Poppins" panose="00000500000000000000" pitchFamily="2" charset="0"/>
                <a:ea typeface="Times New Roman" panose="02020603050405020304" pitchFamily="18" charset="0"/>
              </a:rPr>
              <a:t>facts and statistics collected together for reference or analysis.</a:t>
            </a:r>
            <a:endParaRPr lang="en-GB" sz="800" dirty="0">
              <a:latin typeface="Open Sans Light"/>
              <a:ea typeface="Open Sans Light"/>
            </a:endParaRPr>
          </a:p>
          <a:p>
            <a:pPr defTabSz="592988">
              <a:defRPr/>
            </a:pPr>
            <a:endParaRPr lang="en-GB" sz="800" i="1" dirty="0">
              <a:latin typeface="Poppins" panose="00000500000000000000" pitchFamily="2" charset="0"/>
              <a:ea typeface="Open Sans Light"/>
            </a:endParaRPr>
          </a:p>
          <a:p>
            <a:pPr defTabSz="592988">
              <a:defRPr/>
            </a:pPr>
            <a:r>
              <a:rPr lang="en-GB" sz="800" dirty="0">
                <a:latin typeface="Poppins" panose="00000500000000000000" pitchFamily="2" charset="0"/>
                <a:ea typeface="Open Sans Light"/>
              </a:rPr>
              <a:t>Tell the students:</a:t>
            </a:r>
          </a:p>
          <a:p>
            <a:pPr defTabSz="592988">
              <a:defRPr/>
            </a:pPr>
            <a:endParaRPr lang="en-GB" sz="800" dirty="0">
              <a:latin typeface="Poppins" panose="00000500000000000000" pitchFamily="2" charset="0"/>
              <a:ea typeface="Open Sans Light"/>
            </a:endParaRPr>
          </a:p>
          <a:p>
            <a:pPr defTabSz="592988">
              <a:defRPr/>
            </a:pPr>
            <a:r>
              <a:rPr lang="en-GB" sz="800" i="1" dirty="0">
                <a:latin typeface="Poppins" panose="00000500000000000000" pitchFamily="2" charset="0"/>
                <a:ea typeface="Open Sans Light"/>
              </a:rPr>
              <a:t>‘The vast amount of data we now collect makes the technology discussed in this session so far possible. As knowledge makes us smarter, data makes technology smarter. The ways in which technology improves the different areas of life you identified earlier are all made possible because of information. It’s all about finding innovative ways of using the information gathered to make improvements to all aspects of modern life.’</a:t>
            </a:r>
            <a:endParaRPr lang="en-GB" sz="800" dirty="0">
              <a:latin typeface="Open Sans Light"/>
              <a:ea typeface="Open Sans Light"/>
            </a:endParaRPr>
          </a:p>
          <a:p>
            <a:endParaRPr lang="en-GB" dirty="0"/>
          </a:p>
        </p:txBody>
      </p:sp>
      <p:sp>
        <p:nvSpPr>
          <p:cNvPr id="4" name="Slide Number Placeholder 3"/>
          <p:cNvSpPr>
            <a:spLocks noGrp="1"/>
          </p:cNvSpPr>
          <p:nvPr>
            <p:ph type="sldNum" sz="quarter" idx="5"/>
          </p:nvPr>
        </p:nvSpPr>
        <p:spPr/>
        <p:txBody>
          <a:bodyPr/>
          <a:lstStyle/>
          <a:p>
            <a:fld id="{818DC993-C0AB-7145-A5E3-AB377573BF85}" type="slidenum">
              <a:rPr lang="en-US" smtClean="0"/>
              <a:t>13</a:t>
            </a:fld>
            <a:endParaRPr lang="en-US"/>
          </a:p>
        </p:txBody>
      </p:sp>
    </p:spTree>
    <p:extLst>
      <p:ext uri="{BB962C8B-B14F-4D97-AF65-F5344CB8AC3E}">
        <p14:creationId xmlns:p14="http://schemas.microsoft.com/office/powerpoint/2010/main" val="10357397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u="sng" dirty="0"/>
              <a:t>5 minutes – Introduction to Data</a:t>
            </a:r>
          </a:p>
          <a:p>
            <a:endParaRPr lang="en-GB" b="1" u="sng" dirty="0"/>
          </a:p>
          <a:p>
            <a:r>
              <a:rPr lang="en-GB" b="1" u="none" dirty="0"/>
              <a:t>2 mins</a:t>
            </a:r>
          </a:p>
          <a:p>
            <a:r>
              <a:rPr lang="en-GB" b="1" u="none" dirty="0"/>
              <a:t>Data video </a:t>
            </a:r>
          </a:p>
          <a:p>
            <a:endParaRPr lang="en-GB" b="1" u="none" dirty="0"/>
          </a:p>
          <a:p>
            <a:r>
              <a:rPr lang="en-GB" b="0" u="none" dirty="0"/>
              <a:t>Play video.</a:t>
            </a:r>
          </a:p>
          <a:p>
            <a:endParaRPr lang="en-GB" dirty="0"/>
          </a:p>
        </p:txBody>
      </p:sp>
      <p:sp>
        <p:nvSpPr>
          <p:cNvPr id="4" name="Slide Number Placeholder 3"/>
          <p:cNvSpPr>
            <a:spLocks noGrp="1"/>
          </p:cNvSpPr>
          <p:nvPr>
            <p:ph type="sldNum" sz="quarter" idx="5"/>
          </p:nvPr>
        </p:nvSpPr>
        <p:spPr/>
        <p:txBody>
          <a:bodyPr/>
          <a:lstStyle/>
          <a:p>
            <a:fld id="{818DC993-C0AB-7145-A5E3-AB377573BF85}" type="slidenum">
              <a:rPr lang="en-US" smtClean="0"/>
              <a:t>14</a:t>
            </a:fld>
            <a:endParaRPr lang="en-US"/>
          </a:p>
        </p:txBody>
      </p:sp>
    </p:spTree>
    <p:extLst>
      <p:ext uri="{BB962C8B-B14F-4D97-AF65-F5344CB8AC3E}">
        <p14:creationId xmlns:p14="http://schemas.microsoft.com/office/powerpoint/2010/main" val="27242317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i="0" u="sng" dirty="0"/>
              <a:t>10 mins – Spotlight on SSE</a:t>
            </a:r>
          </a:p>
          <a:p>
            <a:endParaRPr lang="en-GB" b="1" i="0" u="sng" dirty="0"/>
          </a:p>
          <a:p>
            <a:r>
              <a:rPr lang="en-GB" b="1" i="0" u="none" dirty="0"/>
              <a:t>1 min</a:t>
            </a:r>
          </a:p>
          <a:p>
            <a:endParaRPr lang="en-GB" b="1" i="0" u="none" dirty="0"/>
          </a:p>
          <a:p>
            <a:r>
              <a:rPr lang="en-GB" b="0" i="0" u="none" dirty="0"/>
              <a:t>Tell the students that you will be going over 2 examples of </a:t>
            </a:r>
            <a:r>
              <a:rPr lang="en-GB" sz="800" dirty="0">
                <a:latin typeface="Poppins" panose="00000500000000000000" pitchFamily="2" charset="0"/>
                <a:ea typeface="Open Sans Light"/>
              </a:rPr>
              <a:t>how digital technology is helping SSE improve its business and what it does. </a:t>
            </a:r>
            <a:endParaRPr lang="en-GB" b="0" i="0" u="none" dirty="0"/>
          </a:p>
        </p:txBody>
      </p:sp>
      <p:sp>
        <p:nvSpPr>
          <p:cNvPr id="4" name="Slide Number Placeholder 3"/>
          <p:cNvSpPr>
            <a:spLocks noGrp="1"/>
          </p:cNvSpPr>
          <p:nvPr>
            <p:ph type="sldNum" sz="quarter" idx="5"/>
          </p:nvPr>
        </p:nvSpPr>
        <p:spPr/>
        <p:txBody>
          <a:bodyPr/>
          <a:lstStyle/>
          <a:p>
            <a:fld id="{818DC993-C0AB-7145-A5E3-AB377573BF85}" type="slidenum">
              <a:rPr lang="en-US" smtClean="0"/>
              <a:t>15</a:t>
            </a:fld>
            <a:endParaRPr lang="en-US"/>
          </a:p>
        </p:txBody>
      </p:sp>
    </p:spTree>
    <p:extLst>
      <p:ext uri="{BB962C8B-B14F-4D97-AF65-F5344CB8AC3E}">
        <p14:creationId xmlns:p14="http://schemas.microsoft.com/office/powerpoint/2010/main" val="828231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592988">
              <a:defRPr/>
            </a:pPr>
            <a:r>
              <a:rPr lang="en-GB" b="1" u="sng" dirty="0"/>
              <a:t>10 mins – Spotlight on SSE</a:t>
            </a:r>
          </a:p>
          <a:p>
            <a:pPr defTabSz="592988">
              <a:defRPr/>
            </a:pPr>
            <a:endParaRPr lang="en-GB" b="1" u="sng" dirty="0"/>
          </a:p>
          <a:p>
            <a:pPr defTabSz="592988">
              <a:defRPr/>
            </a:pPr>
            <a:r>
              <a:rPr lang="en-GB" b="1" u="none" dirty="0"/>
              <a:t>2 mins</a:t>
            </a:r>
          </a:p>
          <a:p>
            <a:pPr defTabSz="592988">
              <a:defRPr/>
            </a:pPr>
            <a:r>
              <a:rPr lang="en-GB" b="1" u="none" dirty="0"/>
              <a:t>Project </a:t>
            </a:r>
            <a:r>
              <a:rPr lang="en-GB" b="1" u="none" dirty="0" err="1"/>
              <a:t>Synaps</a:t>
            </a:r>
            <a:endParaRPr lang="en-GB" b="1" u="none" dirty="0"/>
          </a:p>
          <a:p>
            <a:pPr defTabSz="592988">
              <a:defRPr/>
            </a:pPr>
            <a:endParaRPr lang="en-GB" b="1" u="none" dirty="0"/>
          </a:p>
          <a:p>
            <a:pPr defTabSz="592988">
              <a:defRPr/>
            </a:pPr>
            <a:r>
              <a:rPr lang="en-GB" b="0" u="none" dirty="0"/>
              <a:t>Tell the students about Project </a:t>
            </a:r>
            <a:r>
              <a:rPr lang="en-GB" b="0" u="none" dirty="0" err="1"/>
              <a:t>Synaps</a:t>
            </a:r>
            <a:r>
              <a:rPr lang="en-GB" b="0" u="none" dirty="0"/>
              <a:t> using the points on the slide and ask them the question on the slide.</a:t>
            </a:r>
          </a:p>
          <a:p>
            <a:endParaRPr lang="en-GB" dirty="0"/>
          </a:p>
        </p:txBody>
      </p:sp>
      <p:sp>
        <p:nvSpPr>
          <p:cNvPr id="4" name="Slide Number Placeholder 3"/>
          <p:cNvSpPr>
            <a:spLocks noGrp="1"/>
          </p:cNvSpPr>
          <p:nvPr>
            <p:ph type="sldNum" sz="quarter" idx="5"/>
          </p:nvPr>
        </p:nvSpPr>
        <p:spPr/>
        <p:txBody>
          <a:bodyPr/>
          <a:lstStyle/>
          <a:p>
            <a:fld id="{818DC993-C0AB-7145-A5E3-AB377573BF85}" type="slidenum">
              <a:rPr lang="en-US" smtClean="0"/>
              <a:t>16</a:t>
            </a:fld>
            <a:endParaRPr lang="en-US"/>
          </a:p>
        </p:txBody>
      </p:sp>
    </p:spTree>
    <p:extLst>
      <p:ext uri="{BB962C8B-B14F-4D97-AF65-F5344CB8AC3E}">
        <p14:creationId xmlns:p14="http://schemas.microsoft.com/office/powerpoint/2010/main" val="31784206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592988">
              <a:defRPr/>
            </a:pPr>
            <a:r>
              <a:rPr lang="en-GB" b="1" u="sng" dirty="0"/>
              <a:t>10 mins – Spotlight on SSE</a:t>
            </a:r>
          </a:p>
          <a:p>
            <a:pPr defTabSz="592988">
              <a:defRPr/>
            </a:pPr>
            <a:endParaRPr lang="en-GB" b="1" u="sng" dirty="0"/>
          </a:p>
          <a:p>
            <a:pPr defTabSz="592988">
              <a:defRPr/>
            </a:pPr>
            <a:r>
              <a:rPr lang="en-GB" b="1" u="none" dirty="0"/>
              <a:t>2 mins</a:t>
            </a:r>
          </a:p>
          <a:p>
            <a:pPr defTabSz="592988">
              <a:defRPr/>
            </a:pPr>
            <a:r>
              <a:rPr lang="en-GB" b="1" u="none" dirty="0"/>
              <a:t>Wind farm planning</a:t>
            </a:r>
          </a:p>
          <a:p>
            <a:pPr defTabSz="592988">
              <a:defRPr/>
            </a:pPr>
            <a:endParaRPr lang="en-GB" b="1" u="none" dirty="0"/>
          </a:p>
          <a:p>
            <a:pPr defTabSz="592988">
              <a:defRPr/>
            </a:pPr>
            <a:r>
              <a:rPr lang="en-GB" b="0" u="none" dirty="0"/>
              <a:t>Tell the students about wind farm planning using the points on the slide.</a:t>
            </a:r>
          </a:p>
          <a:p>
            <a:pPr defTabSz="592988">
              <a:defRPr/>
            </a:pPr>
            <a:endParaRPr lang="en-GB" b="0" u="none" dirty="0"/>
          </a:p>
          <a:p>
            <a:pPr defTabSz="592988">
              <a:defRPr/>
            </a:pPr>
            <a:endParaRPr lang="en-GB" b="0" u="none" dirty="0"/>
          </a:p>
          <a:p>
            <a:pPr defTabSz="592988">
              <a:defRPr/>
            </a:pPr>
            <a:endParaRPr lang="en-GB" b="0" u="none" dirty="0"/>
          </a:p>
          <a:p>
            <a:endParaRPr lang="en-GB" dirty="0"/>
          </a:p>
        </p:txBody>
      </p:sp>
      <p:sp>
        <p:nvSpPr>
          <p:cNvPr id="4" name="Slide Number Placeholder 3"/>
          <p:cNvSpPr>
            <a:spLocks noGrp="1"/>
          </p:cNvSpPr>
          <p:nvPr>
            <p:ph type="sldNum" sz="quarter" idx="5"/>
          </p:nvPr>
        </p:nvSpPr>
        <p:spPr/>
        <p:txBody>
          <a:bodyPr/>
          <a:lstStyle/>
          <a:p>
            <a:fld id="{818DC993-C0AB-7145-A5E3-AB377573BF85}" type="slidenum">
              <a:rPr lang="en-US" smtClean="0"/>
              <a:t>17</a:t>
            </a:fld>
            <a:endParaRPr lang="en-US"/>
          </a:p>
        </p:txBody>
      </p:sp>
    </p:spTree>
    <p:extLst>
      <p:ext uri="{BB962C8B-B14F-4D97-AF65-F5344CB8AC3E}">
        <p14:creationId xmlns:p14="http://schemas.microsoft.com/office/powerpoint/2010/main" val="12990276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592988">
              <a:defRPr/>
            </a:pPr>
            <a:r>
              <a:rPr lang="en-GB" b="1" u="sng" dirty="0"/>
              <a:t>10 mins – Spotlight on SSE</a:t>
            </a:r>
          </a:p>
          <a:p>
            <a:pPr defTabSz="592988">
              <a:defRPr/>
            </a:pPr>
            <a:endParaRPr lang="en-GB" b="1" u="sng" dirty="0"/>
          </a:p>
          <a:p>
            <a:pPr defTabSz="592988">
              <a:defRPr/>
            </a:pPr>
            <a:r>
              <a:rPr lang="en-GB" b="1" u="none" dirty="0"/>
              <a:t>2 mins</a:t>
            </a:r>
          </a:p>
          <a:p>
            <a:pPr defTabSz="592988">
              <a:defRPr/>
            </a:pPr>
            <a:r>
              <a:rPr lang="en-GB" b="1" u="none" dirty="0"/>
              <a:t>Richard’s qualifications</a:t>
            </a:r>
          </a:p>
          <a:p>
            <a:pPr defTabSz="592988">
              <a:defRPr/>
            </a:pPr>
            <a:endParaRPr lang="en-GB" b="1" u="none" dirty="0"/>
          </a:p>
          <a:p>
            <a:pPr defTabSz="592988">
              <a:defRPr/>
            </a:pPr>
            <a:r>
              <a:rPr lang="en-GB" b="0" u="none" dirty="0"/>
              <a:t>Outline the qualifications that got Richard the job at SSE using the points on the slide. Emphasise the importance of STEM subjects if you’re interested in this career path. </a:t>
            </a:r>
          </a:p>
          <a:p>
            <a:endParaRPr lang="en-GB" dirty="0"/>
          </a:p>
        </p:txBody>
      </p:sp>
      <p:sp>
        <p:nvSpPr>
          <p:cNvPr id="4" name="Slide Number Placeholder 3"/>
          <p:cNvSpPr>
            <a:spLocks noGrp="1"/>
          </p:cNvSpPr>
          <p:nvPr>
            <p:ph type="sldNum" sz="quarter" idx="5"/>
          </p:nvPr>
        </p:nvSpPr>
        <p:spPr/>
        <p:txBody>
          <a:bodyPr/>
          <a:lstStyle/>
          <a:p>
            <a:fld id="{818DC993-C0AB-7145-A5E3-AB377573BF85}" type="slidenum">
              <a:rPr lang="en-US" smtClean="0"/>
              <a:t>18</a:t>
            </a:fld>
            <a:endParaRPr lang="en-US"/>
          </a:p>
        </p:txBody>
      </p:sp>
    </p:spTree>
    <p:extLst>
      <p:ext uri="{BB962C8B-B14F-4D97-AF65-F5344CB8AC3E}">
        <p14:creationId xmlns:p14="http://schemas.microsoft.com/office/powerpoint/2010/main" val="129902765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592988">
              <a:defRPr/>
            </a:pPr>
            <a:r>
              <a:rPr lang="en-GB" b="1" u="sng" dirty="0"/>
              <a:t>10 mins – Spotlight on SSE</a:t>
            </a:r>
          </a:p>
          <a:p>
            <a:pPr defTabSz="592988">
              <a:defRPr/>
            </a:pPr>
            <a:endParaRPr lang="en-GB" b="1" u="sng" dirty="0"/>
          </a:p>
          <a:p>
            <a:pPr defTabSz="592988">
              <a:defRPr/>
            </a:pPr>
            <a:r>
              <a:rPr lang="en-GB" b="1" u="none" dirty="0"/>
              <a:t>3 mins </a:t>
            </a:r>
          </a:p>
          <a:p>
            <a:pPr defTabSz="592988">
              <a:defRPr/>
            </a:pPr>
            <a:r>
              <a:rPr lang="en-GB" b="1" u="none" dirty="0"/>
              <a:t>Richard’s advice for young people</a:t>
            </a:r>
          </a:p>
          <a:p>
            <a:pPr defTabSz="592988">
              <a:defRPr/>
            </a:pPr>
            <a:endParaRPr lang="en-GB" b="1" u="none" dirty="0"/>
          </a:p>
          <a:p>
            <a:pPr defTabSz="592988">
              <a:defRPr/>
            </a:pPr>
            <a:r>
              <a:rPr lang="en-GB" b="0" u="none" dirty="0"/>
              <a:t>Outline Richard’s advice for young people using the points in the slide. Then emphasise that as big data becomes more and more important to companies all over the world, data scientists will be very much in demand in the future, when the students enter the job market. </a:t>
            </a:r>
          </a:p>
          <a:p>
            <a:endParaRPr lang="en-GB" dirty="0"/>
          </a:p>
        </p:txBody>
      </p:sp>
      <p:sp>
        <p:nvSpPr>
          <p:cNvPr id="4" name="Slide Number Placeholder 3"/>
          <p:cNvSpPr>
            <a:spLocks noGrp="1"/>
          </p:cNvSpPr>
          <p:nvPr>
            <p:ph type="sldNum" sz="quarter" idx="5"/>
          </p:nvPr>
        </p:nvSpPr>
        <p:spPr/>
        <p:txBody>
          <a:bodyPr/>
          <a:lstStyle/>
          <a:p>
            <a:fld id="{818DC993-C0AB-7145-A5E3-AB377573BF85}" type="slidenum">
              <a:rPr lang="en-US" smtClean="0"/>
              <a:t>19</a:t>
            </a:fld>
            <a:endParaRPr lang="en-US"/>
          </a:p>
        </p:txBody>
      </p:sp>
    </p:spTree>
    <p:extLst>
      <p:ext uri="{BB962C8B-B14F-4D97-AF65-F5344CB8AC3E}">
        <p14:creationId xmlns:p14="http://schemas.microsoft.com/office/powerpoint/2010/main" val="25766925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i="0" u="sng" dirty="0"/>
              <a:t>15 minutes – Data Generation</a:t>
            </a:r>
          </a:p>
          <a:p>
            <a:endParaRPr lang="en-GB" b="1" i="0" u="sng" dirty="0"/>
          </a:p>
          <a:p>
            <a:r>
              <a:rPr lang="en-GB" b="1" i="0" u="none" dirty="0"/>
              <a:t>6 mins</a:t>
            </a:r>
          </a:p>
          <a:p>
            <a:endParaRPr lang="en-GB" b="1" i="0" u="none" dirty="0"/>
          </a:p>
          <a:p>
            <a:pPr defTabSz="592988">
              <a:defRPr/>
            </a:pPr>
            <a:r>
              <a:rPr lang="en-GB" sz="800" dirty="0">
                <a:solidFill>
                  <a:srgbClr val="000000"/>
                </a:solidFill>
                <a:latin typeface="Poppins" panose="00000500000000000000" pitchFamily="2" charset="0"/>
                <a:ea typeface="Open Sans Light"/>
              </a:rPr>
              <a:t>Explain to learners that to complete this task successfully they will need to apply the Teamwork essential skill.</a:t>
            </a:r>
          </a:p>
          <a:p>
            <a:endParaRPr lang="en-GB" b="1" i="0" u="none" dirty="0"/>
          </a:p>
          <a:p>
            <a:pPr algn="l"/>
            <a:r>
              <a:rPr lang="en-GB" sz="800" dirty="0">
                <a:latin typeface="Poppins" panose="00000500000000000000" pitchFamily="2" charset="0"/>
                <a:ea typeface="Open Sans Light"/>
              </a:rPr>
              <a:t>Divide the class into teams of 3. Students use the Data Collection handout to discuss and record the following:</a:t>
            </a:r>
          </a:p>
          <a:p>
            <a:pPr marL="111185" indent="-111185">
              <a:buFont typeface="Arial" panose="020B0604020202020204" pitchFamily="34" charset="0"/>
              <a:buChar char="•"/>
            </a:pPr>
            <a:r>
              <a:rPr lang="en-GB" sz="800" dirty="0">
                <a:latin typeface="Poppins" panose="00000500000000000000" pitchFamily="2" charset="0"/>
                <a:ea typeface="Open Sans Light"/>
              </a:rPr>
              <a:t>TV streaming service (e.g. Netflix, Amazon Prime Video, Hulu, BBC iPlayer) </a:t>
            </a:r>
          </a:p>
          <a:p>
            <a:pPr marL="407680" lvl="1" indent="-111185">
              <a:buFont typeface="Courier New" panose="02070309020205020404" pitchFamily="49" charset="0"/>
              <a:buChar char="o"/>
            </a:pPr>
            <a:r>
              <a:rPr lang="en-GB" sz="800" dirty="0">
                <a:latin typeface="Poppins" panose="00000500000000000000" pitchFamily="2" charset="0"/>
                <a:ea typeface="Open Sans Light"/>
              </a:rPr>
              <a:t>What data can be collected?</a:t>
            </a:r>
          </a:p>
          <a:p>
            <a:pPr marL="407680" lvl="1" indent="-111185">
              <a:buFont typeface="Courier New" panose="02070309020205020404" pitchFamily="49" charset="0"/>
              <a:buChar char="o"/>
            </a:pPr>
            <a:r>
              <a:rPr lang="en-GB" sz="800" dirty="0">
                <a:latin typeface="Poppins" panose="00000500000000000000" pitchFamily="2" charset="0"/>
                <a:ea typeface="Open Sans Light"/>
              </a:rPr>
              <a:t>What can this data be used for?</a:t>
            </a:r>
          </a:p>
          <a:p>
            <a:pPr marL="111185" indent="-111185">
              <a:buFont typeface="Arial" panose="020B0604020202020204" pitchFamily="34" charset="0"/>
              <a:buChar char="•"/>
            </a:pPr>
            <a:r>
              <a:rPr lang="en-GB" sz="800" dirty="0">
                <a:latin typeface="Poppins" panose="00000500000000000000" pitchFamily="2" charset="0"/>
                <a:ea typeface="Open Sans Light"/>
              </a:rPr>
              <a:t>Supermarket loyalty card (e.g. Tesco Clubcard, </a:t>
            </a:r>
            <a:r>
              <a:rPr lang="en-GB" sz="800" dirty="0" err="1">
                <a:latin typeface="Poppins" panose="00000500000000000000" pitchFamily="2" charset="0"/>
                <a:ea typeface="Open Sans Light"/>
              </a:rPr>
              <a:t>myWaitrose</a:t>
            </a:r>
            <a:r>
              <a:rPr lang="en-GB" sz="800" dirty="0">
                <a:latin typeface="Poppins" panose="00000500000000000000" pitchFamily="2" charset="0"/>
                <a:ea typeface="Open Sans Light"/>
              </a:rPr>
              <a:t> card)</a:t>
            </a:r>
          </a:p>
          <a:p>
            <a:pPr marL="407680" lvl="1" indent="-111185">
              <a:buFont typeface="Courier New" panose="02070309020205020404" pitchFamily="49" charset="0"/>
              <a:buChar char="o"/>
            </a:pPr>
            <a:r>
              <a:rPr lang="en-GB" sz="800" dirty="0">
                <a:latin typeface="Poppins" panose="00000500000000000000" pitchFamily="2" charset="0"/>
                <a:ea typeface="Open Sans Light"/>
              </a:rPr>
              <a:t>What data can be collected?</a:t>
            </a:r>
          </a:p>
          <a:p>
            <a:pPr marL="407680" lvl="1" indent="-111185">
              <a:buFont typeface="Courier New" panose="02070309020205020404" pitchFamily="49" charset="0"/>
              <a:buChar char="o"/>
            </a:pPr>
            <a:r>
              <a:rPr lang="en-GB" sz="800" dirty="0">
                <a:latin typeface="Poppins" panose="00000500000000000000" pitchFamily="2" charset="0"/>
                <a:ea typeface="Open Sans Light"/>
              </a:rPr>
              <a:t>What can this data be used for?</a:t>
            </a:r>
          </a:p>
          <a:p>
            <a:pPr algn="l"/>
            <a:endParaRPr lang="en-GB" sz="800" dirty="0">
              <a:latin typeface="Open Sans Light"/>
              <a:ea typeface="Open Sans Light"/>
            </a:endParaRPr>
          </a:p>
          <a:p>
            <a:pPr algn="l"/>
            <a:r>
              <a:rPr lang="en-GB" sz="800" b="1" dirty="0">
                <a:latin typeface="Open Sans Light"/>
                <a:ea typeface="Open Sans Light"/>
              </a:rPr>
              <a:t>4 mins</a:t>
            </a:r>
          </a:p>
          <a:p>
            <a:pPr algn="l"/>
            <a:endParaRPr lang="en-GB" sz="800" b="1" dirty="0">
              <a:latin typeface="Open Sans Light"/>
              <a:ea typeface="Open Sans Light"/>
            </a:endParaRPr>
          </a:p>
          <a:p>
            <a:pPr algn="l"/>
            <a:r>
              <a:rPr lang="en-GB" sz="800" dirty="0">
                <a:latin typeface="Open Sans Light"/>
                <a:ea typeface="Open Sans Light"/>
              </a:rPr>
              <a:t>Ask the students for their answers and discuss.</a:t>
            </a:r>
          </a:p>
          <a:p>
            <a:pPr algn="l"/>
            <a:r>
              <a:rPr lang="en-GB" sz="800" dirty="0">
                <a:latin typeface="Poppins" panose="00000500000000000000" pitchFamily="2" charset="0"/>
                <a:ea typeface="Open Sans Light"/>
              </a:rPr>
              <a:t> </a:t>
            </a:r>
            <a:endParaRPr lang="en-GB" sz="800" dirty="0">
              <a:latin typeface="Open Sans Light"/>
              <a:ea typeface="Open Sans Light"/>
            </a:endParaRPr>
          </a:p>
          <a:p>
            <a:pPr algn="l"/>
            <a:r>
              <a:rPr lang="en-GB" sz="800" dirty="0">
                <a:latin typeface="Poppins" panose="00000500000000000000" pitchFamily="2" charset="0"/>
                <a:ea typeface="Open Sans Light"/>
              </a:rPr>
              <a:t>Example answers:</a:t>
            </a:r>
            <a:endParaRPr lang="en-GB" sz="800" dirty="0">
              <a:latin typeface="Open Sans Light"/>
              <a:ea typeface="Open Sans Light"/>
            </a:endParaRPr>
          </a:p>
          <a:p>
            <a:pPr algn="l"/>
            <a:r>
              <a:rPr lang="en-GB" sz="800" dirty="0">
                <a:latin typeface="Poppins" panose="00000500000000000000" pitchFamily="2" charset="0"/>
                <a:ea typeface="Open Sans Light"/>
              </a:rPr>
              <a:t> </a:t>
            </a:r>
            <a:endParaRPr lang="en-GB" sz="800" dirty="0">
              <a:latin typeface="Open Sans Light"/>
              <a:ea typeface="Open Sans Light"/>
            </a:endParaRPr>
          </a:p>
          <a:p>
            <a:pPr marL="111185" indent="-111185">
              <a:buFont typeface="Arial" panose="020B0604020202020204" pitchFamily="34" charset="0"/>
              <a:buChar char="•"/>
            </a:pPr>
            <a:r>
              <a:rPr lang="en-GB" sz="800" dirty="0">
                <a:latin typeface="Poppins" panose="00000500000000000000" pitchFamily="2" charset="0"/>
                <a:ea typeface="Open Sans Light"/>
              </a:rPr>
              <a:t>TV streaming service (e.g. Netflix, Amazon Prime Video, Hulu, BBC iPlayer) </a:t>
            </a:r>
          </a:p>
          <a:p>
            <a:pPr marL="407680" lvl="1" indent="-111185">
              <a:buFont typeface="Courier New" panose="02070309020205020404" pitchFamily="49" charset="0"/>
              <a:buChar char="o"/>
            </a:pPr>
            <a:r>
              <a:rPr lang="en-GB" sz="800" dirty="0">
                <a:latin typeface="Poppins" panose="00000500000000000000" pitchFamily="2" charset="0"/>
                <a:ea typeface="Open Sans Light"/>
              </a:rPr>
              <a:t>What data can be collected?</a:t>
            </a:r>
          </a:p>
          <a:p>
            <a:pPr marL="704174" lvl="2" indent="-111185" defTabSz="592988">
              <a:buFont typeface="Wingdings" panose="05000000000000000000" pitchFamily="2" charset="2"/>
              <a:buChar char="ü"/>
              <a:defRPr/>
            </a:pPr>
            <a:r>
              <a:rPr lang="en-GB" sz="800" dirty="0">
                <a:latin typeface="Poppins" panose="00000500000000000000" pitchFamily="2" charset="0"/>
                <a:ea typeface="Open Sans Light"/>
              </a:rPr>
              <a:t>The types of programmes/genres a person likes</a:t>
            </a:r>
          </a:p>
          <a:p>
            <a:pPr marL="704174" lvl="2" indent="-111185" defTabSz="592988">
              <a:buFont typeface="Wingdings" panose="05000000000000000000" pitchFamily="2" charset="2"/>
              <a:buChar char="ü"/>
              <a:defRPr/>
            </a:pPr>
            <a:r>
              <a:rPr lang="en-GB" sz="800" dirty="0">
                <a:latin typeface="Poppins" panose="00000500000000000000" pitchFamily="2" charset="0"/>
                <a:ea typeface="Open Sans Light"/>
              </a:rPr>
              <a:t>A person’s age</a:t>
            </a:r>
          </a:p>
          <a:p>
            <a:pPr marL="704174" lvl="2" indent="-111185" defTabSz="592988">
              <a:buFont typeface="Wingdings" panose="05000000000000000000" pitchFamily="2" charset="2"/>
              <a:buChar char="ü"/>
              <a:defRPr/>
            </a:pPr>
            <a:r>
              <a:rPr lang="en-GB" sz="800" dirty="0">
                <a:latin typeface="Poppins" panose="00000500000000000000" pitchFamily="2" charset="0"/>
                <a:ea typeface="Open Sans Light"/>
              </a:rPr>
              <a:t>How often and for how long a person watches TV</a:t>
            </a:r>
          </a:p>
          <a:p>
            <a:pPr marL="407680" lvl="1" indent="-111185">
              <a:buFont typeface="Courier New" panose="02070309020205020404" pitchFamily="49" charset="0"/>
              <a:buChar char="o"/>
            </a:pPr>
            <a:r>
              <a:rPr lang="en-GB" sz="800" dirty="0">
                <a:latin typeface="Poppins" panose="00000500000000000000" pitchFamily="2" charset="0"/>
                <a:ea typeface="Open Sans Light"/>
              </a:rPr>
              <a:t>What can this data be used for?</a:t>
            </a:r>
          </a:p>
          <a:p>
            <a:pPr marL="704174" lvl="2" indent="-111185" defTabSz="592988">
              <a:buFont typeface="Wingdings" panose="05000000000000000000" pitchFamily="2" charset="2"/>
              <a:buChar char="ü"/>
              <a:defRPr/>
            </a:pPr>
            <a:r>
              <a:rPr lang="en-GB" sz="800" dirty="0">
                <a:latin typeface="Poppins" panose="00000500000000000000" pitchFamily="2" charset="0"/>
                <a:ea typeface="Open Sans Light"/>
              </a:rPr>
              <a:t>To suggest programmes for you to watch</a:t>
            </a:r>
          </a:p>
          <a:p>
            <a:pPr marL="704174" lvl="2" indent="-111185" defTabSz="592988">
              <a:buFont typeface="Wingdings" panose="05000000000000000000" pitchFamily="2" charset="2"/>
              <a:buChar char="ü"/>
              <a:defRPr/>
            </a:pPr>
            <a:r>
              <a:rPr lang="en-GB" sz="800" dirty="0">
                <a:latin typeface="Poppins" panose="00000500000000000000" pitchFamily="2" charset="0"/>
                <a:ea typeface="Open Sans Light"/>
              </a:rPr>
              <a:t>To tailor your platform (recently viewed etc) to help Netflix make decisions on what types of programmes to produce for their audiences</a:t>
            </a:r>
          </a:p>
          <a:p>
            <a:pPr marL="111185" indent="-111185">
              <a:buFont typeface="Arial" panose="020B0604020202020204" pitchFamily="34" charset="0"/>
              <a:buChar char="•"/>
            </a:pPr>
            <a:r>
              <a:rPr lang="en-GB" sz="800" dirty="0">
                <a:latin typeface="Poppins" panose="00000500000000000000" pitchFamily="2" charset="0"/>
                <a:ea typeface="Open Sans Light"/>
              </a:rPr>
              <a:t>Supermarket loyalty card (e.g. Tesco Clubcard, </a:t>
            </a:r>
            <a:r>
              <a:rPr lang="en-GB" sz="800" dirty="0" err="1">
                <a:latin typeface="Poppins" panose="00000500000000000000" pitchFamily="2" charset="0"/>
                <a:ea typeface="Open Sans Light"/>
              </a:rPr>
              <a:t>myWaitrose</a:t>
            </a:r>
            <a:r>
              <a:rPr lang="en-GB" sz="800" dirty="0">
                <a:latin typeface="Poppins" panose="00000500000000000000" pitchFamily="2" charset="0"/>
                <a:ea typeface="Open Sans Light"/>
              </a:rPr>
              <a:t> card)</a:t>
            </a:r>
          </a:p>
          <a:p>
            <a:pPr marL="407680" lvl="1" indent="-111185">
              <a:buFont typeface="Courier New" panose="02070309020205020404" pitchFamily="49" charset="0"/>
              <a:buChar char="o"/>
            </a:pPr>
            <a:r>
              <a:rPr lang="en-GB" sz="800" dirty="0">
                <a:latin typeface="Poppins" panose="00000500000000000000" pitchFamily="2" charset="0"/>
                <a:ea typeface="Open Sans Light"/>
              </a:rPr>
              <a:t>What data can be collected?</a:t>
            </a:r>
          </a:p>
          <a:p>
            <a:pPr marL="704174" lvl="2" indent="-111185" defTabSz="592988">
              <a:buFont typeface="Wingdings" panose="05000000000000000000" pitchFamily="2" charset="2"/>
              <a:buChar char="ü"/>
              <a:defRPr/>
            </a:pPr>
            <a:r>
              <a:rPr lang="en-GB" sz="800" dirty="0">
                <a:latin typeface="Poppins" panose="00000500000000000000" pitchFamily="2" charset="0"/>
                <a:ea typeface="Open Sans Light"/>
              </a:rPr>
              <a:t>Products a person buys</a:t>
            </a:r>
          </a:p>
          <a:p>
            <a:pPr marL="704174" lvl="2" indent="-111185" defTabSz="592988">
              <a:buFont typeface="Wingdings" panose="05000000000000000000" pitchFamily="2" charset="2"/>
              <a:buChar char="ü"/>
              <a:defRPr/>
            </a:pPr>
            <a:r>
              <a:rPr lang="en-GB" sz="800" dirty="0">
                <a:latin typeface="Poppins" panose="00000500000000000000" pitchFamily="2" charset="0"/>
                <a:ea typeface="Open Sans Light"/>
              </a:rPr>
              <a:t>How much a person spends</a:t>
            </a:r>
          </a:p>
          <a:p>
            <a:pPr marL="704174" lvl="2" indent="-111185" defTabSz="592988">
              <a:buFont typeface="Wingdings" panose="05000000000000000000" pitchFamily="2" charset="2"/>
              <a:buChar char="ü"/>
              <a:defRPr/>
            </a:pPr>
            <a:r>
              <a:rPr lang="en-GB" sz="800" dirty="0">
                <a:latin typeface="Poppins" panose="00000500000000000000" pitchFamily="2" charset="0"/>
                <a:ea typeface="Open Sans Light"/>
              </a:rPr>
              <a:t>The days and times a person goes shopping</a:t>
            </a:r>
          </a:p>
          <a:p>
            <a:pPr marL="407680" lvl="1" indent="-111185">
              <a:buFont typeface="Courier New" panose="02070309020205020404" pitchFamily="49" charset="0"/>
              <a:buChar char="o"/>
            </a:pPr>
            <a:r>
              <a:rPr lang="en-GB" sz="800" dirty="0">
                <a:latin typeface="Poppins" panose="00000500000000000000" pitchFamily="2" charset="0"/>
                <a:ea typeface="Open Sans Light"/>
              </a:rPr>
              <a:t>What can this data be used for?</a:t>
            </a:r>
          </a:p>
          <a:p>
            <a:pPr marL="704174" lvl="2" indent="-111185" defTabSz="592988">
              <a:buFont typeface="Wingdings" panose="05000000000000000000" pitchFamily="2" charset="2"/>
              <a:buChar char="ü"/>
              <a:defRPr/>
            </a:pPr>
            <a:r>
              <a:rPr lang="en-GB" sz="800" dirty="0">
                <a:latin typeface="Poppins" panose="00000500000000000000" pitchFamily="2" charset="0"/>
                <a:ea typeface="Open Sans Light"/>
              </a:rPr>
              <a:t>Tailored emails/adverts on product promotions</a:t>
            </a:r>
          </a:p>
          <a:p>
            <a:pPr marL="704174" lvl="2" indent="-111185" defTabSz="592988">
              <a:buFont typeface="Wingdings" panose="05000000000000000000" pitchFamily="2" charset="2"/>
              <a:buChar char="ü"/>
              <a:defRPr/>
            </a:pPr>
            <a:r>
              <a:rPr lang="en-GB" sz="800" dirty="0">
                <a:latin typeface="Poppins" panose="00000500000000000000" pitchFamily="2" charset="0"/>
                <a:ea typeface="Open Sans Light"/>
              </a:rPr>
              <a:t>To help supermarkets decide which products to order and when</a:t>
            </a:r>
          </a:p>
          <a:p>
            <a:pPr marL="704174" lvl="2" indent="-111185" defTabSz="592988">
              <a:buFont typeface="Wingdings" panose="05000000000000000000" pitchFamily="2" charset="2"/>
              <a:buChar char="ü"/>
              <a:defRPr/>
            </a:pPr>
            <a:r>
              <a:rPr lang="en-GB" sz="800" dirty="0">
                <a:latin typeface="Poppins" panose="00000500000000000000" pitchFamily="2" charset="0"/>
                <a:ea typeface="Open Sans Light"/>
              </a:rPr>
              <a:t>Insight into eating habits and trends (what should they provide more or less of)</a:t>
            </a:r>
            <a:endParaRPr lang="en-GB" sz="800" dirty="0">
              <a:latin typeface="Open Sans Light"/>
              <a:ea typeface="Open Sans Light"/>
            </a:endParaRPr>
          </a:p>
          <a:p>
            <a:pPr algn="l"/>
            <a:r>
              <a:rPr lang="en-GB" sz="800" dirty="0">
                <a:latin typeface="Poppins" panose="00000500000000000000" pitchFamily="2" charset="0"/>
                <a:ea typeface="Open Sans Light"/>
              </a:rPr>
              <a:t> </a:t>
            </a:r>
            <a:endParaRPr lang="en-GB" sz="800" dirty="0">
              <a:latin typeface="Open Sans Light"/>
              <a:ea typeface="Open Sans Light"/>
            </a:endParaRPr>
          </a:p>
        </p:txBody>
      </p:sp>
      <p:sp>
        <p:nvSpPr>
          <p:cNvPr id="4" name="Slide Number Placeholder 3"/>
          <p:cNvSpPr>
            <a:spLocks noGrp="1"/>
          </p:cNvSpPr>
          <p:nvPr>
            <p:ph type="sldNum" sz="quarter" idx="5"/>
          </p:nvPr>
        </p:nvSpPr>
        <p:spPr/>
        <p:txBody>
          <a:bodyPr/>
          <a:lstStyle/>
          <a:p>
            <a:fld id="{818DC993-C0AB-7145-A5E3-AB377573BF85}" type="slidenum">
              <a:rPr lang="en-US" smtClean="0"/>
              <a:t>20</a:t>
            </a:fld>
            <a:endParaRPr lang="en-US"/>
          </a:p>
        </p:txBody>
      </p:sp>
    </p:spTree>
    <p:extLst>
      <p:ext uri="{BB962C8B-B14F-4D97-AF65-F5344CB8AC3E}">
        <p14:creationId xmlns:p14="http://schemas.microsoft.com/office/powerpoint/2010/main" val="40405976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1" u="none" dirty="0"/>
          </a:p>
        </p:txBody>
      </p:sp>
      <p:sp>
        <p:nvSpPr>
          <p:cNvPr id="4" name="Slide Number Placeholder 3"/>
          <p:cNvSpPr>
            <a:spLocks noGrp="1"/>
          </p:cNvSpPr>
          <p:nvPr>
            <p:ph type="sldNum" sz="quarter" idx="5"/>
          </p:nvPr>
        </p:nvSpPr>
        <p:spPr/>
        <p:txBody>
          <a:bodyPr/>
          <a:lstStyle/>
          <a:p>
            <a:fld id="{818DC993-C0AB-7145-A5E3-AB377573BF85}" type="slidenum">
              <a:rPr lang="en-US" smtClean="0"/>
              <a:t>2</a:t>
            </a:fld>
            <a:endParaRPr lang="en-US"/>
          </a:p>
        </p:txBody>
      </p:sp>
    </p:spTree>
    <p:extLst>
      <p:ext uri="{BB962C8B-B14F-4D97-AF65-F5344CB8AC3E}">
        <p14:creationId xmlns:p14="http://schemas.microsoft.com/office/powerpoint/2010/main" val="39101699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i="0" u="sng" dirty="0"/>
              <a:t>15 minutes – Data Generation</a:t>
            </a:r>
          </a:p>
          <a:p>
            <a:endParaRPr lang="en-GB" b="1" i="0" u="sng" dirty="0"/>
          </a:p>
          <a:p>
            <a:r>
              <a:rPr lang="en-GB" b="1" i="0" u="none" dirty="0"/>
              <a:t>5 mins</a:t>
            </a:r>
          </a:p>
          <a:p>
            <a:r>
              <a:rPr lang="en-GB" b="1" i="0" u="none" dirty="0" err="1"/>
              <a:t>Smartmeter</a:t>
            </a:r>
            <a:r>
              <a:rPr lang="en-GB" b="1" i="0" u="none" dirty="0"/>
              <a:t> </a:t>
            </a:r>
          </a:p>
          <a:p>
            <a:endParaRPr lang="en-GB" b="1" i="0" u="none" dirty="0"/>
          </a:p>
          <a:p>
            <a:pPr algn="l"/>
            <a:r>
              <a:rPr lang="en-GB" b="0" i="0" u="none" dirty="0"/>
              <a:t>Ask the students each of the questions on the slide. </a:t>
            </a:r>
          </a:p>
          <a:p>
            <a:pPr algn="l"/>
            <a:endParaRPr lang="en-GB" sz="800" dirty="0">
              <a:latin typeface="Poppins" panose="00000500000000000000" pitchFamily="2" charset="0"/>
              <a:ea typeface="Open Sans Light"/>
            </a:endParaRPr>
          </a:p>
          <a:p>
            <a:pPr algn="l"/>
            <a:r>
              <a:rPr lang="en-GB" sz="800" dirty="0">
                <a:latin typeface="Poppins" panose="00000500000000000000" pitchFamily="2" charset="0"/>
                <a:ea typeface="Open Sans Light"/>
              </a:rPr>
              <a:t>Explain (in brief) what a smart meter does and what data it captures (energy consumption patterns within a household)</a:t>
            </a:r>
            <a:endParaRPr lang="en-GB" sz="800" dirty="0">
              <a:latin typeface="Open Sans Light"/>
              <a:ea typeface="Open Sans Light"/>
            </a:endParaRPr>
          </a:p>
          <a:p>
            <a:pPr algn="l"/>
            <a:r>
              <a:rPr lang="en-GB" sz="800" dirty="0">
                <a:latin typeface="Poppins" panose="00000500000000000000" pitchFamily="2" charset="0"/>
                <a:ea typeface="Open Sans Light"/>
              </a:rPr>
              <a:t> </a:t>
            </a:r>
            <a:endParaRPr lang="en-GB" sz="800" dirty="0">
              <a:latin typeface="Open Sans Light"/>
              <a:ea typeface="Open Sans Light"/>
            </a:endParaRPr>
          </a:p>
          <a:p>
            <a:pPr algn="l"/>
            <a:r>
              <a:rPr lang="en-GB" sz="800" dirty="0">
                <a:latin typeface="Poppins" panose="00000500000000000000" pitchFamily="2" charset="0"/>
                <a:ea typeface="Open Sans Light"/>
              </a:rPr>
              <a:t>Ask further questions:</a:t>
            </a:r>
          </a:p>
          <a:p>
            <a:pPr algn="l"/>
            <a:r>
              <a:rPr lang="en-GB" sz="800" dirty="0">
                <a:latin typeface="Poppins" panose="00000500000000000000" pitchFamily="2" charset="0"/>
                <a:ea typeface="Open Sans Light"/>
              </a:rPr>
              <a:t> </a:t>
            </a:r>
            <a:endParaRPr lang="en-GB" sz="800" dirty="0">
              <a:latin typeface="Open Sans Light"/>
              <a:ea typeface="Open Sans Light"/>
            </a:endParaRPr>
          </a:p>
          <a:p>
            <a:pPr marL="111185" indent="-111185">
              <a:buFont typeface="Arial" panose="020B0604020202020204" pitchFamily="34" charset="0"/>
              <a:buChar char="•"/>
            </a:pPr>
            <a:r>
              <a:rPr lang="en-GB" sz="800" dirty="0">
                <a:latin typeface="Poppins" panose="00000500000000000000" pitchFamily="2" charset="0"/>
                <a:ea typeface="Open Sans Light"/>
              </a:rPr>
              <a:t>What can be done with this data?</a:t>
            </a:r>
            <a:endParaRPr lang="en-GB" sz="800" dirty="0">
              <a:latin typeface="Open Sans Light"/>
              <a:ea typeface="Open Sans Light"/>
            </a:endParaRPr>
          </a:p>
          <a:p>
            <a:pPr marL="111185" indent="-111185">
              <a:buFont typeface="Arial" panose="020B0604020202020204" pitchFamily="34" charset="0"/>
              <a:buChar char="•"/>
            </a:pPr>
            <a:r>
              <a:rPr lang="en-GB" sz="800" dirty="0">
                <a:latin typeface="Poppins" panose="00000500000000000000" pitchFamily="2" charset="0"/>
                <a:ea typeface="Open Sans Light"/>
              </a:rPr>
              <a:t>How could it be useful a company like SSE who generate and supply power?</a:t>
            </a:r>
            <a:endParaRPr lang="en-GB" b="0" i="0" u="none" dirty="0"/>
          </a:p>
          <a:p>
            <a:endParaRPr lang="en-GB" dirty="0"/>
          </a:p>
        </p:txBody>
      </p:sp>
      <p:sp>
        <p:nvSpPr>
          <p:cNvPr id="4" name="Slide Number Placeholder 3"/>
          <p:cNvSpPr>
            <a:spLocks noGrp="1"/>
          </p:cNvSpPr>
          <p:nvPr>
            <p:ph type="sldNum" sz="quarter" idx="5"/>
          </p:nvPr>
        </p:nvSpPr>
        <p:spPr/>
        <p:txBody>
          <a:bodyPr/>
          <a:lstStyle/>
          <a:p>
            <a:fld id="{818DC993-C0AB-7145-A5E3-AB377573BF85}" type="slidenum">
              <a:rPr lang="en-US" smtClean="0"/>
              <a:t>21</a:t>
            </a:fld>
            <a:endParaRPr lang="en-US"/>
          </a:p>
        </p:txBody>
      </p:sp>
    </p:spTree>
    <p:extLst>
      <p:ext uri="{BB962C8B-B14F-4D97-AF65-F5344CB8AC3E}">
        <p14:creationId xmlns:p14="http://schemas.microsoft.com/office/powerpoint/2010/main" val="31118958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96494" lvl="1"/>
            <a:r>
              <a:rPr lang="en-GB" sz="800" b="1" u="sng" dirty="0">
                <a:latin typeface="Open Sans Light"/>
                <a:ea typeface="Open Sans Light"/>
              </a:rPr>
              <a:t>2 mins – Solar Panels &amp; Data</a:t>
            </a:r>
          </a:p>
          <a:p>
            <a:pPr marL="296494" lvl="1"/>
            <a:endParaRPr lang="en-GB" sz="800" b="1" u="sng" dirty="0">
              <a:latin typeface="Open Sans Light"/>
              <a:ea typeface="Open Sans Light"/>
            </a:endParaRPr>
          </a:p>
          <a:p>
            <a:pPr marL="296494" lvl="1"/>
            <a:r>
              <a:rPr lang="en-GB" sz="800" dirty="0">
                <a:latin typeface="Open Sans Light"/>
                <a:ea typeface="Open Sans Light"/>
              </a:rPr>
              <a:t>Go to next slide.</a:t>
            </a:r>
          </a:p>
        </p:txBody>
      </p:sp>
      <p:sp>
        <p:nvSpPr>
          <p:cNvPr id="4" name="Slide Number Placeholder 3"/>
          <p:cNvSpPr>
            <a:spLocks noGrp="1"/>
          </p:cNvSpPr>
          <p:nvPr>
            <p:ph type="sldNum" sz="quarter" idx="5"/>
          </p:nvPr>
        </p:nvSpPr>
        <p:spPr/>
        <p:txBody>
          <a:bodyPr/>
          <a:lstStyle/>
          <a:p>
            <a:fld id="{818DC993-C0AB-7145-A5E3-AB377573BF85}" type="slidenum">
              <a:rPr lang="en-US" smtClean="0"/>
              <a:t>22</a:t>
            </a:fld>
            <a:endParaRPr lang="en-US"/>
          </a:p>
        </p:txBody>
      </p:sp>
    </p:spTree>
    <p:extLst>
      <p:ext uri="{BB962C8B-B14F-4D97-AF65-F5344CB8AC3E}">
        <p14:creationId xmlns:p14="http://schemas.microsoft.com/office/powerpoint/2010/main" val="29409705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592988">
              <a:lnSpc>
                <a:spcPct val="115000"/>
              </a:lnSpc>
              <a:defRPr/>
            </a:pPr>
            <a:r>
              <a:rPr lang="en-GB" sz="800" b="1" u="sng" dirty="0">
                <a:latin typeface="Open Sans Light"/>
                <a:ea typeface="Open Sans Light"/>
              </a:rPr>
              <a:t>2 mins – Solar Panels &amp; Data</a:t>
            </a:r>
          </a:p>
          <a:p>
            <a:pPr algn="l">
              <a:lnSpc>
                <a:spcPct val="115000"/>
              </a:lnSpc>
            </a:pPr>
            <a:endParaRPr lang="en-GB" sz="800" dirty="0">
              <a:latin typeface="Poppins" panose="00000500000000000000" pitchFamily="2" charset="0"/>
              <a:ea typeface="Open Sans Light"/>
            </a:endParaRPr>
          </a:p>
          <a:p>
            <a:pPr algn="l">
              <a:lnSpc>
                <a:spcPct val="115000"/>
              </a:lnSpc>
            </a:pPr>
            <a:r>
              <a:rPr lang="en-GB" sz="800" b="1" dirty="0">
                <a:latin typeface="Poppins" panose="00000500000000000000" pitchFamily="2" charset="0"/>
                <a:ea typeface="Open Sans Light"/>
              </a:rPr>
              <a:t>1 min</a:t>
            </a:r>
          </a:p>
          <a:p>
            <a:pPr algn="l">
              <a:lnSpc>
                <a:spcPct val="115000"/>
              </a:lnSpc>
            </a:pPr>
            <a:endParaRPr lang="en-GB" sz="800" b="1" dirty="0">
              <a:latin typeface="Poppins" panose="00000500000000000000" pitchFamily="2" charset="0"/>
              <a:ea typeface="Open Sans Light"/>
            </a:endParaRPr>
          </a:p>
          <a:p>
            <a:pPr algn="l">
              <a:lnSpc>
                <a:spcPct val="115000"/>
              </a:lnSpc>
            </a:pPr>
            <a:r>
              <a:rPr lang="en-GB" sz="800" dirty="0">
                <a:latin typeface="Poppins" panose="00000500000000000000" pitchFamily="2" charset="0"/>
                <a:ea typeface="Open Sans Light"/>
              </a:rPr>
              <a:t>Assess how much the students already know about solar power using the image and questions on the slide.</a:t>
            </a:r>
          </a:p>
          <a:p>
            <a:pPr algn="l">
              <a:lnSpc>
                <a:spcPct val="115000"/>
              </a:lnSpc>
            </a:pPr>
            <a:r>
              <a:rPr lang="en-GB" sz="800" dirty="0">
                <a:latin typeface="Poppins" panose="00000500000000000000" pitchFamily="2" charset="0"/>
                <a:ea typeface="Open Sans Light"/>
              </a:rPr>
              <a:t> </a:t>
            </a:r>
          </a:p>
          <a:p>
            <a:endParaRPr lang="en-GB" dirty="0"/>
          </a:p>
          <a:p>
            <a:endParaRPr lang="en-GB" dirty="0"/>
          </a:p>
        </p:txBody>
      </p:sp>
      <p:sp>
        <p:nvSpPr>
          <p:cNvPr id="4" name="Slide Number Placeholder 3"/>
          <p:cNvSpPr>
            <a:spLocks noGrp="1"/>
          </p:cNvSpPr>
          <p:nvPr>
            <p:ph type="sldNum" sz="quarter" idx="5"/>
          </p:nvPr>
        </p:nvSpPr>
        <p:spPr/>
        <p:txBody>
          <a:bodyPr/>
          <a:lstStyle/>
          <a:p>
            <a:fld id="{818DC993-C0AB-7145-A5E3-AB377573BF85}" type="slidenum">
              <a:rPr lang="en-US" smtClean="0"/>
              <a:t>23</a:t>
            </a:fld>
            <a:endParaRPr lang="en-US"/>
          </a:p>
        </p:txBody>
      </p:sp>
    </p:spTree>
    <p:extLst>
      <p:ext uri="{BB962C8B-B14F-4D97-AF65-F5344CB8AC3E}">
        <p14:creationId xmlns:p14="http://schemas.microsoft.com/office/powerpoint/2010/main" val="176901287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592988">
              <a:lnSpc>
                <a:spcPct val="115000"/>
              </a:lnSpc>
              <a:defRPr/>
            </a:pPr>
            <a:r>
              <a:rPr lang="en-GB" sz="800" b="1" u="sng" dirty="0">
                <a:latin typeface="Open Sans Light"/>
                <a:ea typeface="Open Sans Light"/>
              </a:rPr>
              <a:t>2 mins – Solar Panels &amp; Data</a:t>
            </a:r>
          </a:p>
          <a:p>
            <a:pPr defTabSz="592988">
              <a:lnSpc>
                <a:spcPct val="115000"/>
              </a:lnSpc>
              <a:defRPr/>
            </a:pPr>
            <a:endParaRPr lang="en-GB" sz="800" b="1" u="sng" dirty="0">
              <a:latin typeface="Open Sans Light"/>
              <a:ea typeface="Open Sans Light"/>
            </a:endParaRPr>
          </a:p>
          <a:p>
            <a:pPr defTabSz="592988">
              <a:lnSpc>
                <a:spcPct val="115000"/>
              </a:lnSpc>
              <a:defRPr/>
            </a:pPr>
            <a:r>
              <a:rPr lang="en-GB" sz="800" b="1" dirty="0">
                <a:latin typeface="Open Sans Light"/>
                <a:ea typeface="Open Sans Light"/>
              </a:rPr>
              <a:t>1 min</a:t>
            </a:r>
          </a:p>
          <a:p>
            <a:pPr defTabSz="592988">
              <a:lnSpc>
                <a:spcPct val="115000"/>
              </a:lnSpc>
              <a:defRPr/>
            </a:pPr>
            <a:r>
              <a:rPr lang="en-GB" sz="800" b="1" dirty="0">
                <a:latin typeface="Open Sans Light"/>
                <a:ea typeface="Open Sans Light"/>
              </a:rPr>
              <a:t>Solar PV video</a:t>
            </a:r>
          </a:p>
          <a:p>
            <a:pPr defTabSz="592988">
              <a:lnSpc>
                <a:spcPct val="115000"/>
              </a:lnSpc>
              <a:defRPr/>
            </a:pPr>
            <a:endParaRPr lang="en-GB" sz="800" b="1" dirty="0">
              <a:latin typeface="Open Sans Light"/>
              <a:ea typeface="Open Sans Light"/>
            </a:endParaRPr>
          </a:p>
          <a:p>
            <a:pPr defTabSz="592988">
              <a:lnSpc>
                <a:spcPct val="115000"/>
              </a:lnSpc>
              <a:defRPr/>
            </a:pPr>
            <a:r>
              <a:rPr lang="en-GB" sz="800" dirty="0">
                <a:latin typeface="Open Sans Light"/>
                <a:ea typeface="Open Sans Light"/>
              </a:rPr>
              <a:t>Play video.</a:t>
            </a:r>
          </a:p>
          <a:p>
            <a:endParaRPr lang="en-GB" dirty="0"/>
          </a:p>
        </p:txBody>
      </p:sp>
      <p:sp>
        <p:nvSpPr>
          <p:cNvPr id="4" name="Slide Number Placeholder 3"/>
          <p:cNvSpPr>
            <a:spLocks noGrp="1"/>
          </p:cNvSpPr>
          <p:nvPr>
            <p:ph type="sldNum" sz="quarter" idx="5"/>
          </p:nvPr>
        </p:nvSpPr>
        <p:spPr/>
        <p:txBody>
          <a:bodyPr/>
          <a:lstStyle/>
          <a:p>
            <a:fld id="{818DC993-C0AB-7145-A5E3-AB377573BF85}" type="slidenum">
              <a:rPr lang="en-US" smtClean="0"/>
              <a:t>24</a:t>
            </a:fld>
            <a:endParaRPr lang="en-US"/>
          </a:p>
        </p:txBody>
      </p:sp>
    </p:spTree>
    <p:extLst>
      <p:ext uri="{BB962C8B-B14F-4D97-AF65-F5344CB8AC3E}">
        <p14:creationId xmlns:p14="http://schemas.microsoft.com/office/powerpoint/2010/main" val="370500349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i="0" u="sng" dirty="0"/>
              <a:t>30 mins – Team Challenge</a:t>
            </a:r>
          </a:p>
          <a:p>
            <a:endParaRPr lang="en-GB" b="1" i="0" u="sng" dirty="0"/>
          </a:p>
          <a:p>
            <a:r>
              <a:rPr lang="en-GB" b="0" i="0" u="none" dirty="0"/>
              <a:t>The next </a:t>
            </a:r>
            <a:r>
              <a:rPr lang="en-GB" b="1" i="0" u="none" dirty="0"/>
              <a:t>30 mins </a:t>
            </a:r>
            <a:r>
              <a:rPr lang="en-GB" b="0" i="0" u="none" dirty="0"/>
              <a:t>is allocated for the Team Challenge. Take </a:t>
            </a:r>
            <a:r>
              <a:rPr lang="en-GB" b="1" i="0" u="none" dirty="0"/>
              <a:t>5 mins </a:t>
            </a:r>
            <a:r>
              <a:rPr lang="en-GB" b="0" i="0" u="none" dirty="0"/>
              <a:t>to set the challenge, then students have </a:t>
            </a:r>
            <a:r>
              <a:rPr lang="en-GB" b="1" i="0" u="none" dirty="0"/>
              <a:t>15 mins </a:t>
            </a:r>
            <a:r>
              <a:rPr lang="en-GB" b="0" i="0" u="none" dirty="0"/>
              <a:t>to prepare and </a:t>
            </a:r>
            <a:r>
              <a:rPr lang="en-GB" b="1" i="0" u="none" dirty="0"/>
              <a:t>10 mins </a:t>
            </a:r>
            <a:r>
              <a:rPr lang="en-GB" b="0" i="0" u="none" dirty="0"/>
              <a:t>for team presentations.</a:t>
            </a:r>
            <a:r>
              <a:rPr lang="en-GB" b="1" i="0" u="none" dirty="0"/>
              <a:t> </a:t>
            </a:r>
          </a:p>
          <a:p>
            <a:endParaRPr lang="en-GB" b="1" i="0" u="none" dirty="0"/>
          </a:p>
          <a:p>
            <a:pPr defTabSz="592988">
              <a:lnSpc>
                <a:spcPct val="115000"/>
              </a:lnSpc>
              <a:defRPr/>
            </a:pPr>
            <a:r>
              <a:rPr lang="en-GB" sz="800" dirty="0">
                <a:latin typeface="Open Sans Light"/>
                <a:ea typeface="Open Sans Light"/>
              </a:rPr>
              <a:t>Divide the class into teams of 3. Ensure that each team has a copy of:</a:t>
            </a:r>
          </a:p>
          <a:p>
            <a:pPr marL="111185" indent="-111185" defTabSz="592988">
              <a:lnSpc>
                <a:spcPct val="115000"/>
              </a:lnSpc>
              <a:buFont typeface="Arial" panose="020B0604020202020204" pitchFamily="34" charset="0"/>
              <a:buChar char="•"/>
              <a:defRPr/>
            </a:pPr>
            <a:r>
              <a:rPr lang="en-GB" sz="800" dirty="0">
                <a:latin typeface="Open Sans Light"/>
                <a:ea typeface="Open Sans Light"/>
              </a:rPr>
              <a:t>Household data handout – ‘Raw’ data collected from 10 households with information such as </a:t>
            </a:r>
          </a:p>
          <a:p>
            <a:pPr marL="481803" lvl="1" indent="-185309" defTabSz="592988">
              <a:lnSpc>
                <a:spcPct val="115000"/>
              </a:lnSpc>
              <a:buFont typeface="Courier New" panose="02070309020205020404" pitchFamily="49" charset="0"/>
              <a:buChar char="o"/>
              <a:defRPr/>
            </a:pPr>
            <a:r>
              <a:rPr lang="en-GB" dirty="0">
                <a:latin typeface="Arial" panose="020B0604020202020204" pitchFamily="34" charset="0"/>
                <a:ea typeface="Open Sans Light" panose="020B0306030504020204" pitchFamily="34" charset="0"/>
              </a:rPr>
              <a:t>How many people live in each property</a:t>
            </a:r>
          </a:p>
          <a:p>
            <a:pPr marL="481803" lvl="1" indent="-185309" defTabSz="592988">
              <a:lnSpc>
                <a:spcPct val="115000"/>
              </a:lnSpc>
              <a:buFont typeface="Courier New" panose="02070309020205020404" pitchFamily="49" charset="0"/>
              <a:buChar char="o"/>
              <a:defRPr/>
            </a:pPr>
            <a:r>
              <a:rPr lang="en-GB" dirty="0">
                <a:latin typeface="Arial" panose="020B0604020202020204" pitchFamily="34" charset="0"/>
                <a:ea typeface="Open Sans Light" panose="020B0306030504020204" pitchFamily="34" charset="0"/>
              </a:rPr>
              <a:t>Direction the roof is facing</a:t>
            </a:r>
            <a:endParaRPr lang="en-GB" dirty="0">
              <a:latin typeface="Open Sans Light" panose="020B0306030504020204" pitchFamily="34" charset="0"/>
              <a:ea typeface="Open Sans Light" panose="020B0306030504020204" pitchFamily="34" charset="0"/>
            </a:endParaRPr>
          </a:p>
          <a:p>
            <a:pPr marL="481803" lvl="1" indent="-185309" defTabSz="592988">
              <a:lnSpc>
                <a:spcPct val="115000"/>
              </a:lnSpc>
              <a:buFont typeface="Courier New" panose="02070309020205020404" pitchFamily="49" charset="0"/>
              <a:buChar char="o"/>
              <a:defRPr/>
            </a:pPr>
            <a:r>
              <a:rPr lang="en-GB" dirty="0">
                <a:latin typeface="Arial" panose="020B0604020202020204" pitchFamily="34" charset="0"/>
                <a:ea typeface="Open Sans Light" panose="020B0306030504020204" pitchFamily="34" charset="0"/>
              </a:rPr>
              <a:t>Household energy consumption patterns throughout the day/night</a:t>
            </a:r>
            <a:endParaRPr lang="en-GB" dirty="0">
              <a:latin typeface="Open Sans Light" panose="020B0306030504020204" pitchFamily="34" charset="0"/>
              <a:ea typeface="Open Sans Light" panose="020B0306030504020204" pitchFamily="34" charset="0"/>
            </a:endParaRPr>
          </a:p>
          <a:p>
            <a:pPr marL="481803" lvl="1" indent="-185309" defTabSz="592988">
              <a:lnSpc>
                <a:spcPct val="115000"/>
              </a:lnSpc>
              <a:buFont typeface="Courier New" panose="02070309020205020404" pitchFamily="49" charset="0"/>
              <a:buChar char="o"/>
              <a:defRPr/>
            </a:pPr>
            <a:r>
              <a:rPr lang="en-GB" dirty="0">
                <a:latin typeface="Arial" panose="020B0604020202020204" pitchFamily="34" charset="0"/>
                <a:ea typeface="Open Sans Light" panose="020B0306030504020204" pitchFamily="34" charset="0"/>
              </a:rPr>
              <a:t>Household energy performance</a:t>
            </a:r>
            <a:endParaRPr lang="en-GB" sz="800" i="1" dirty="0">
              <a:latin typeface="Open Sans Light"/>
              <a:ea typeface="Open Sans Light"/>
            </a:endParaRPr>
          </a:p>
          <a:p>
            <a:pPr marL="111185" indent="-111185" defTabSz="592988">
              <a:lnSpc>
                <a:spcPct val="115000"/>
              </a:lnSpc>
              <a:buFont typeface="Arial" panose="020B0604020202020204" pitchFamily="34" charset="0"/>
              <a:buChar char="•"/>
              <a:defRPr/>
            </a:pPr>
            <a:r>
              <a:rPr lang="en-GB" sz="800" dirty="0">
                <a:latin typeface="Open Sans Light"/>
                <a:ea typeface="Open Sans Light"/>
              </a:rPr>
              <a:t>Solar Panel fact sheet – Information such as</a:t>
            </a:r>
          </a:p>
          <a:p>
            <a:pPr marL="407680" lvl="1" indent="-111185" defTabSz="592988">
              <a:lnSpc>
                <a:spcPct val="115000"/>
              </a:lnSpc>
              <a:buFont typeface="Courier New" panose="02070309020205020404" pitchFamily="49" charset="0"/>
              <a:buChar char="o"/>
              <a:defRPr/>
            </a:pPr>
            <a:r>
              <a:rPr lang="en-GB" sz="800" dirty="0">
                <a:latin typeface="Open Sans Light"/>
                <a:ea typeface="Open Sans Light"/>
              </a:rPr>
              <a:t>Time of day they’re most efficient</a:t>
            </a:r>
          </a:p>
          <a:p>
            <a:pPr marL="407680" lvl="1" indent="-111185" defTabSz="592988">
              <a:lnSpc>
                <a:spcPct val="115000"/>
              </a:lnSpc>
              <a:buFont typeface="Courier New" panose="02070309020205020404" pitchFamily="49" charset="0"/>
              <a:buChar char="o"/>
              <a:defRPr/>
            </a:pPr>
            <a:r>
              <a:rPr lang="en-GB" sz="800" dirty="0">
                <a:latin typeface="Open Sans Light"/>
                <a:ea typeface="Open Sans Light"/>
              </a:rPr>
              <a:t>Type of roof/direction of roof most suitable for them to work efficiently</a:t>
            </a:r>
          </a:p>
          <a:p>
            <a:pPr marL="296494" lvl="1" defTabSz="592988">
              <a:lnSpc>
                <a:spcPct val="115000"/>
              </a:lnSpc>
              <a:defRPr/>
            </a:pPr>
            <a:endParaRPr lang="en-GB" sz="800" dirty="0">
              <a:latin typeface="Open Sans Light"/>
              <a:ea typeface="Open Sans Light"/>
            </a:endParaRPr>
          </a:p>
          <a:p>
            <a:endParaRPr lang="en-GB" b="1" i="0" u="sng" dirty="0"/>
          </a:p>
        </p:txBody>
      </p:sp>
      <p:sp>
        <p:nvSpPr>
          <p:cNvPr id="4" name="Slide Number Placeholder 3"/>
          <p:cNvSpPr>
            <a:spLocks noGrp="1"/>
          </p:cNvSpPr>
          <p:nvPr>
            <p:ph type="sldNum" sz="quarter" idx="5"/>
          </p:nvPr>
        </p:nvSpPr>
        <p:spPr/>
        <p:txBody>
          <a:bodyPr/>
          <a:lstStyle/>
          <a:p>
            <a:fld id="{818DC993-C0AB-7145-A5E3-AB377573BF85}" type="slidenum">
              <a:rPr lang="en-US" smtClean="0"/>
              <a:t>25</a:t>
            </a:fld>
            <a:endParaRPr lang="en-US"/>
          </a:p>
        </p:txBody>
      </p:sp>
    </p:spTree>
    <p:extLst>
      <p:ext uri="{BB962C8B-B14F-4D97-AF65-F5344CB8AC3E}">
        <p14:creationId xmlns:p14="http://schemas.microsoft.com/office/powerpoint/2010/main" val="311478197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592988">
              <a:lnSpc>
                <a:spcPct val="115000"/>
              </a:lnSpc>
              <a:defRPr/>
            </a:pPr>
            <a:r>
              <a:rPr lang="en-GB" sz="800" b="1" u="sng" dirty="0">
                <a:latin typeface="Open Sans Light"/>
                <a:ea typeface="Open Sans Light"/>
              </a:rPr>
              <a:t>30 mins – Team Challenge</a:t>
            </a:r>
          </a:p>
          <a:p>
            <a:pPr defTabSz="592988">
              <a:lnSpc>
                <a:spcPct val="115000"/>
              </a:lnSpc>
              <a:defRPr/>
            </a:pPr>
            <a:endParaRPr lang="en-GB" sz="800" b="1" u="sng" dirty="0">
              <a:latin typeface="Open Sans Light"/>
              <a:ea typeface="Open Sans Light"/>
            </a:endParaRPr>
          </a:p>
          <a:p>
            <a:pPr defTabSz="592988">
              <a:lnSpc>
                <a:spcPct val="115000"/>
              </a:lnSpc>
              <a:defRPr/>
            </a:pPr>
            <a:r>
              <a:rPr lang="en-GB" sz="800" b="1" dirty="0">
                <a:latin typeface="Open Sans Light"/>
                <a:ea typeface="Open Sans Light"/>
              </a:rPr>
              <a:t>5 mins</a:t>
            </a:r>
          </a:p>
          <a:p>
            <a:pPr defTabSz="592988">
              <a:lnSpc>
                <a:spcPct val="115000"/>
              </a:lnSpc>
              <a:defRPr/>
            </a:pPr>
            <a:r>
              <a:rPr lang="en-GB" sz="800" b="1" dirty="0">
                <a:latin typeface="Open Sans Light"/>
                <a:ea typeface="Open Sans Light"/>
              </a:rPr>
              <a:t>Set the challenge</a:t>
            </a:r>
          </a:p>
          <a:p>
            <a:pPr defTabSz="592988">
              <a:lnSpc>
                <a:spcPct val="115000"/>
              </a:lnSpc>
              <a:defRPr/>
            </a:pPr>
            <a:endParaRPr lang="en-GB" sz="800" b="1" dirty="0">
              <a:latin typeface="Open Sans Light"/>
              <a:ea typeface="Open Sans Light"/>
            </a:endParaRPr>
          </a:p>
          <a:p>
            <a:pPr defTabSz="592988">
              <a:lnSpc>
                <a:spcPct val="115000"/>
              </a:lnSpc>
              <a:defRPr/>
            </a:pPr>
            <a:r>
              <a:rPr lang="en-GB" dirty="0">
                <a:latin typeface="Arial" panose="020B0604020202020204" pitchFamily="34" charset="0"/>
                <a:ea typeface="Open Sans Light" panose="020B0306030504020204" pitchFamily="34" charset="0"/>
              </a:rPr>
              <a:t>Explain to learners that to complete this task successfully they will need to apply the Teamwork (Step 8: I contribute to group decision making, encouraging others to do so), Leadership (Step 9: I recognise the strengths and weaknesses of others in my team, and use this to allocate roles accordingly) and Problem Solving (Step 7: I explore complex problems by building my understanding through research) essential skills.  </a:t>
            </a:r>
            <a:endParaRPr lang="en-GB" dirty="0">
              <a:latin typeface="Open Sans Light" panose="020B0306030504020204" pitchFamily="34" charset="0"/>
              <a:ea typeface="Open Sans Light" panose="020B0306030504020204" pitchFamily="34" charset="0"/>
            </a:endParaRPr>
          </a:p>
          <a:p>
            <a:pPr marL="296494" lvl="1" defTabSz="592988">
              <a:lnSpc>
                <a:spcPct val="115000"/>
              </a:lnSpc>
              <a:defRPr/>
            </a:pPr>
            <a:endParaRPr lang="en-GB" sz="800" dirty="0">
              <a:latin typeface="Open Sans Light"/>
              <a:ea typeface="Open Sans Light"/>
            </a:endParaRPr>
          </a:p>
          <a:p>
            <a:r>
              <a:rPr lang="en-GB" dirty="0"/>
              <a:t>Students must use their two handouts to decide which 2 households would benefit most from installing solar panels. They must:</a:t>
            </a:r>
          </a:p>
          <a:p>
            <a:pPr marL="222371" indent="-222371">
              <a:buFont typeface="Arial" panose="020B0604020202020204" pitchFamily="34" charset="0"/>
              <a:buChar char="•"/>
            </a:pPr>
            <a:r>
              <a:rPr lang="en-GB" sz="800" dirty="0">
                <a:solidFill>
                  <a:schemeClr val="tx2"/>
                </a:solidFill>
                <a:latin typeface="+mj-lt"/>
              </a:rPr>
              <a:t>Decide on </a:t>
            </a:r>
            <a:r>
              <a:rPr lang="en-GB" sz="800" b="1" dirty="0">
                <a:solidFill>
                  <a:schemeClr val="tx2"/>
                </a:solidFill>
                <a:latin typeface="+mj-lt"/>
              </a:rPr>
              <a:t>roles</a:t>
            </a:r>
            <a:r>
              <a:rPr lang="en-GB" sz="800" dirty="0">
                <a:solidFill>
                  <a:schemeClr val="tx2"/>
                </a:solidFill>
                <a:latin typeface="+mj-lt"/>
              </a:rPr>
              <a:t> and a </a:t>
            </a:r>
            <a:r>
              <a:rPr lang="en-GB" sz="800" b="1" dirty="0">
                <a:solidFill>
                  <a:schemeClr val="tx2"/>
                </a:solidFill>
                <a:latin typeface="+mj-lt"/>
              </a:rPr>
              <a:t>process</a:t>
            </a:r>
          </a:p>
          <a:p>
            <a:pPr marL="222371" indent="-222371">
              <a:buFont typeface="Arial" panose="020B0604020202020204" pitchFamily="34" charset="0"/>
              <a:buChar char="•"/>
            </a:pPr>
            <a:r>
              <a:rPr lang="en-GB" sz="800" dirty="0">
                <a:solidFill>
                  <a:schemeClr val="tx2"/>
                </a:solidFill>
                <a:latin typeface="+mj-lt"/>
              </a:rPr>
              <a:t>Take </a:t>
            </a:r>
            <a:r>
              <a:rPr lang="en-GB" sz="800" b="1" dirty="0">
                <a:solidFill>
                  <a:schemeClr val="tx2"/>
                </a:solidFill>
                <a:latin typeface="+mj-lt"/>
              </a:rPr>
              <a:t>notes</a:t>
            </a:r>
            <a:r>
              <a:rPr lang="en-GB" sz="800" dirty="0">
                <a:solidFill>
                  <a:schemeClr val="tx2"/>
                </a:solidFill>
                <a:latin typeface="+mj-lt"/>
              </a:rPr>
              <a:t> during their discussion.</a:t>
            </a:r>
          </a:p>
          <a:p>
            <a:pPr marL="222371" indent="-222371">
              <a:buFont typeface="Arial" panose="020B0604020202020204" pitchFamily="34" charset="0"/>
              <a:buChar char="•"/>
            </a:pPr>
            <a:r>
              <a:rPr lang="en-GB" sz="800" dirty="0">
                <a:solidFill>
                  <a:schemeClr val="tx2"/>
                </a:solidFill>
                <a:latin typeface="+mj-lt"/>
              </a:rPr>
              <a:t>Come to a </a:t>
            </a:r>
            <a:r>
              <a:rPr lang="en-GB" sz="800" b="1" dirty="0">
                <a:solidFill>
                  <a:schemeClr val="tx2"/>
                </a:solidFill>
                <a:latin typeface="+mj-lt"/>
              </a:rPr>
              <a:t>decision</a:t>
            </a:r>
            <a:r>
              <a:rPr lang="en-GB" sz="800" dirty="0">
                <a:solidFill>
                  <a:schemeClr val="tx2"/>
                </a:solidFill>
                <a:latin typeface="+mj-lt"/>
              </a:rPr>
              <a:t> on behalf of SSE with reasoning to back it up.</a:t>
            </a:r>
          </a:p>
          <a:p>
            <a:pPr marL="222371" indent="-222371">
              <a:buFont typeface="Arial" panose="020B0604020202020204" pitchFamily="34" charset="0"/>
              <a:buChar char="•"/>
            </a:pPr>
            <a:r>
              <a:rPr lang="en-GB" sz="800" b="1" dirty="0">
                <a:solidFill>
                  <a:schemeClr val="tx2"/>
                </a:solidFill>
                <a:latin typeface="+mj-lt"/>
              </a:rPr>
              <a:t>Present</a:t>
            </a:r>
            <a:r>
              <a:rPr lang="en-GB" sz="800" dirty="0">
                <a:solidFill>
                  <a:schemeClr val="tx2"/>
                </a:solidFill>
                <a:latin typeface="+mj-lt"/>
              </a:rPr>
              <a:t> their decision (next slide)</a:t>
            </a:r>
          </a:p>
          <a:p>
            <a:pPr marL="222371" indent="-222371">
              <a:buFont typeface="Arial" panose="020B0604020202020204" pitchFamily="34" charset="0"/>
              <a:buChar char="•"/>
            </a:pPr>
            <a:endParaRPr lang="en-GB" sz="800" dirty="0">
              <a:solidFill>
                <a:schemeClr val="tx2"/>
              </a:solidFill>
              <a:latin typeface="+mj-lt"/>
            </a:endParaRPr>
          </a:p>
          <a:p>
            <a:r>
              <a:rPr lang="en-GB" sz="800" b="1" dirty="0">
                <a:solidFill>
                  <a:schemeClr val="tx2"/>
                </a:solidFill>
                <a:latin typeface="+mj-lt"/>
              </a:rPr>
              <a:t>15 mins</a:t>
            </a:r>
          </a:p>
          <a:p>
            <a:r>
              <a:rPr lang="en-GB" sz="800" b="1" dirty="0">
                <a:solidFill>
                  <a:schemeClr val="tx2"/>
                </a:solidFill>
                <a:latin typeface="+mj-lt"/>
              </a:rPr>
              <a:t>Students’ preparation time</a:t>
            </a:r>
          </a:p>
          <a:p>
            <a:endParaRPr lang="en-GB" dirty="0"/>
          </a:p>
        </p:txBody>
      </p:sp>
      <p:sp>
        <p:nvSpPr>
          <p:cNvPr id="4" name="Slide Number Placeholder 3"/>
          <p:cNvSpPr>
            <a:spLocks noGrp="1"/>
          </p:cNvSpPr>
          <p:nvPr>
            <p:ph type="sldNum" sz="quarter" idx="5"/>
          </p:nvPr>
        </p:nvSpPr>
        <p:spPr/>
        <p:txBody>
          <a:bodyPr/>
          <a:lstStyle/>
          <a:p>
            <a:fld id="{818DC993-C0AB-7145-A5E3-AB377573BF85}" type="slidenum">
              <a:rPr lang="en-US" smtClean="0"/>
              <a:t>26</a:t>
            </a:fld>
            <a:endParaRPr lang="en-US"/>
          </a:p>
        </p:txBody>
      </p:sp>
    </p:spTree>
    <p:extLst>
      <p:ext uri="{BB962C8B-B14F-4D97-AF65-F5344CB8AC3E}">
        <p14:creationId xmlns:p14="http://schemas.microsoft.com/office/powerpoint/2010/main" val="324771474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592988">
              <a:defRPr/>
            </a:pPr>
            <a:r>
              <a:rPr lang="en-GB" b="1" i="0" u="sng" dirty="0"/>
              <a:t>30 mins – Team Challenge</a:t>
            </a:r>
            <a:endParaRPr lang="en-GB" b="0" i="0" u="none" dirty="0"/>
          </a:p>
          <a:p>
            <a:pPr defTabSz="592988">
              <a:defRPr/>
            </a:pPr>
            <a:endParaRPr lang="en-GB" sz="800" b="1" dirty="0">
              <a:latin typeface="Poppins" panose="00000500000000000000" pitchFamily="2" charset="0"/>
              <a:ea typeface="Open Sans Light"/>
            </a:endParaRPr>
          </a:p>
          <a:p>
            <a:pPr defTabSz="592988">
              <a:defRPr/>
            </a:pPr>
            <a:r>
              <a:rPr lang="en-GB" sz="800" b="1" dirty="0">
                <a:latin typeface="Poppins" panose="00000500000000000000" pitchFamily="2" charset="0"/>
                <a:ea typeface="Open Sans Light"/>
              </a:rPr>
              <a:t>10 mins</a:t>
            </a:r>
          </a:p>
          <a:p>
            <a:pPr defTabSz="592988">
              <a:defRPr/>
            </a:pPr>
            <a:r>
              <a:rPr lang="en-GB" sz="800" b="1" dirty="0">
                <a:latin typeface="Poppins" panose="00000500000000000000" pitchFamily="2" charset="0"/>
                <a:ea typeface="Open Sans Light"/>
              </a:rPr>
              <a:t>Team presentations</a:t>
            </a:r>
            <a:endParaRPr lang="en-GB" b="1" dirty="0"/>
          </a:p>
          <a:p>
            <a:endParaRPr lang="en-GB" b="1" dirty="0"/>
          </a:p>
          <a:p>
            <a:r>
              <a:rPr lang="en-GB" dirty="0"/>
              <a:t>Hear back from as many teams as time allows to understand which households they chose and why.</a:t>
            </a:r>
          </a:p>
          <a:p>
            <a:endParaRPr lang="en-GB" dirty="0"/>
          </a:p>
        </p:txBody>
      </p:sp>
      <p:sp>
        <p:nvSpPr>
          <p:cNvPr id="4" name="Slide Number Placeholder 3"/>
          <p:cNvSpPr>
            <a:spLocks noGrp="1"/>
          </p:cNvSpPr>
          <p:nvPr>
            <p:ph type="sldNum" sz="quarter" idx="5"/>
          </p:nvPr>
        </p:nvSpPr>
        <p:spPr/>
        <p:txBody>
          <a:bodyPr/>
          <a:lstStyle/>
          <a:p>
            <a:fld id="{818DC993-C0AB-7145-A5E3-AB377573BF85}" type="slidenum">
              <a:rPr lang="en-US" smtClean="0"/>
              <a:t>27</a:t>
            </a:fld>
            <a:endParaRPr lang="en-US"/>
          </a:p>
        </p:txBody>
      </p:sp>
    </p:spTree>
    <p:extLst>
      <p:ext uri="{BB962C8B-B14F-4D97-AF65-F5344CB8AC3E}">
        <p14:creationId xmlns:p14="http://schemas.microsoft.com/office/powerpoint/2010/main" val="405514855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u="sng" dirty="0"/>
              <a:t>3 mins – Reflection</a:t>
            </a:r>
          </a:p>
          <a:p>
            <a:endParaRPr lang="en-GB" b="1" u="sng" dirty="0"/>
          </a:p>
          <a:p>
            <a:r>
              <a:rPr lang="en-GB" b="0" u="none" dirty="0"/>
              <a:t>Go to next slide.</a:t>
            </a:r>
          </a:p>
        </p:txBody>
      </p:sp>
      <p:sp>
        <p:nvSpPr>
          <p:cNvPr id="4" name="Slide Number Placeholder 3"/>
          <p:cNvSpPr>
            <a:spLocks noGrp="1"/>
          </p:cNvSpPr>
          <p:nvPr>
            <p:ph type="sldNum" sz="quarter" idx="5"/>
          </p:nvPr>
        </p:nvSpPr>
        <p:spPr/>
        <p:txBody>
          <a:bodyPr/>
          <a:lstStyle/>
          <a:p>
            <a:fld id="{818DC993-C0AB-7145-A5E3-AB377573BF85}" type="slidenum">
              <a:rPr lang="en-US" smtClean="0"/>
              <a:t>28</a:t>
            </a:fld>
            <a:endParaRPr lang="en-US"/>
          </a:p>
        </p:txBody>
      </p:sp>
    </p:spTree>
    <p:extLst>
      <p:ext uri="{BB962C8B-B14F-4D97-AF65-F5344CB8AC3E}">
        <p14:creationId xmlns:p14="http://schemas.microsoft.com/office/powerpoint/2010/main" val="382460122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592988">
              <a:defRPr/>
            </a:pPr>
            <a:r>
              <a:rPr lang="en-GB" b="1" u="sng" dirty="0">
                <a:latin typeface="Arial" panose="020B0604020202020204" pitchFamily="34" charset="0"/>
                <a:ea typeface="Open Sans Light" panose="020B0306030504020204" pitchFamily="34" charset="0"/>
              </a:rPr>
              <a:t>5 mins – Reflection</a:t>
            </a:r>
          </a:p>
          <a:p>
            <a:pPr defTabSz="592988">
              <a:defRPr/>
            </a:pPr>
            <a:endParaRPr lang="en-GB" b="1" u="sng" dirty="0">
              <a:latin typeface="Arial" panose="020B0604020202020204" pitchFamily="34" charset="0"/>
              <a:ea typeface="Open Sans Light" panose="020B0306030504020204" pitchFamily="34" charset="0"/>
            </a:endParaRPr>
          </a:p>
          <a:p>
            <a:pPr defTabSz="592988">
              <a:defRPr/>
            </a:pPr>
            <a:r>
              <a:rPr lang="en-GB" dirty="0">
                <a:latin typeface="Arial" panose="020B0604020202020204" pitchFamily="34" charset="0"/>
                <a:ea typeface="Open Sans Light" panose="020B0306030504020204" pitchFamily="34" charset="0"/>
              </a:rPr>
              <a:t>Recap on what’s been covered in today’s session.</a:t>
            </a:r>
          </a:p>
          <a:p>
            <a:pPr marL="222371" indent="-222371">
              <a:buFont typeface="+mj-lt"/>
              <a:buAutoNum type="arabicPeriod"/>
            </a:pPr>
            <a:r>
              <a:rPr lang="en-GB" dirty="0">
                <a:latin typeface="Arial" panose="020B0604020202020204" pitchFamily="34" charset="0"/>
                <a:ea typeface="Open Sans Light" panose="020B0306030504020204" pitchFamily="34" charset="0"/>
              </a:rPr>
              <a:t>To gain an appreciation of how advancement in digital technology has impacted business and society (including SSE and their future objectives)</a:t>
            </a:r>
            <a:endParaRPr lang="en-GB" dirty="0">
              <a:latin typeface="Open Sans Light" panose="020B0306030504020204" pitchFamily="34" charset="0"/>
              <a:ea typeface="Open Sans Light" panose="020B0306030504020204" pitchFamily="34" charset="0"/>
            </a:endParaRPr>
          </a:p>
          <a:p>
            <a:pPr marL="222371" indent="-222371">
              <a:buFont typeface="+mj-lt"/>
              <a:buAutoNum type="arabicPeriod"/>
            </a:pPr>
            <a:r>
              <a:rPr lang="en-GB" dirty="0">
                <a:latin typeface="Arial" panose="020B0604020202020204" pitchFamily="34" charset="0"/>
                <a:ea typeface="Open Sans Light" panose="020B0306030504020204" pitchFamily="34" charset="0"/>
              </a:rPr>
              <a:t>To understand data in its basic form and how it is utilised in modern technology</a:t>
            </a:r>
            <a:endParaRPr lang="en-GB" dirty="0">
              <a:latin typeface="Open Sans Light" panose="020B0306030504020204" pitchFamily="34" charset="0"/>
              <a:ea typeface="Open Sans Light" panose="020B0306030504020204" pitchFamily="34" charset="0"/>
            </a:endParaRPr>
          </a:p>
          <a:p>
            <a:pPr marL="222371" indent="-222371">
              <a:buFont typeface="+mj-lt"/>
              <a:buAutoNum type="arabicPeriod"/>
            </a:pPr>
            <a:r>
              <a:rPr lang="en-GB" dirty="0">
                <a:latin typeface="Arial" panose="020B0604020202020204" pitchFamily="34" charset="0"/>
                <a:ea typeface="Open Sans Light" panose="020B0306030504020204" pitchFamily="34" charset="0"/>
              </a:rPr>
              <a:t>To analyse data and use findings to observe patterns and make decisions, gaining a deeper understanding of data analysis in practice and in relation to SSE.</a:t>
            </a:r>
          </a:p>
          <a:p>
            <a:endParaRPr lang="en-GB" dirty="0">
              <a:latin typeface="Arial" panose="020B0604020202020204" pitchFamily="34" charset="0"/>
              <a:ea typeface="Open Sans Light" panose="020B0306030504020204" pitchFamily="34" charset="0"/>
            </a:endParaRPr>
          </a:p>
          <a:p>
            <a:r>
              <a:rPr lang="en-GB" dirty="0">
                <a:latin typeface="Arial" panose="020B0604020202020204" pitchFamily="34" charset="0"/>
                <a:ea typeface="Open Sans Light" panose="020B0306030504020204" pitchFamily="34" charset="0"/>
              </a:rPr>
              <a:t>Recap essential skills demonstrated in today’s lesson</a:t>
            </a:r>
          </a:p>
          <a:p>
            <a:pPr algn="l"/>
            <a:r>
              <a:rPr lang="en-GB" sz="600" dirty="0">
                <a:latin typeface="Arial" panose="020B0604020202020204" pitchFamily="34" charset="0"/>
                <a:ea typeface="Open Sans Light" panose="020B0306030504020204" pitchFamily="34" charset="0"/>
              </a:rPr>
              <a:t>Recap essential skills demonstrated in today’s lesson</a:t>
            </a:r>
            <a:endParaRPr lang="en-GB" sz="700" dirty="0">
              <a:latin typeface="Open Sans Light" panose="020B0306030504020204" pitchFamily="34" charset="0"/>
              <a:ea typeface="Open Sans Light" panose="020B0306030504020204" pitchFamily="34" charset="0"/>
            </a:endParaRPr>
          </a:p>
          <a:p>
            <a:pPr marL="222371" indent="-222371">
              <a:buFont typeface="+mj-lt"/>
              <a:buAutoNum type="arabicPeriod"/>
            </a:pPr>
            <a:r>
              <a:rPr lang="en-GB" sz="600" dirty="0">
                <a:latin typeface="Arial" panose="020B0604020202020204" pitchFamily="34" charset="0"/>
                <a:ea typeface="Open Sans Light" panose="020B0306030504020204" pitchFamily="34" charset="0"/>
                <a:cs typeface="Arial" panose="020B0604020202020204" pitchFamily="34" charset="0"/>
              </a:rPr>
              <a:t>Teamwork - Working cooperatively with others towards achieving a shared goal</a:t>
            </a:r>
            <a:endParaRPr lang="en-GB" sz="700" dirty="0">
              <a:latin typeface="Arial" panose="020B0604020202020204" pitchFamily="34" charset="0"/>
              <a:ea typeface="Open Sans Light" panose="020B0306030504020204" pitchFamily="34" charset="0"/>
              <a:cs typeface="Arial" panose="020B0604020202020204" pitchFamily="34" charset="0"/>
            </a:endParaRPr>
          </a:p>
          <a:p>
            <a:pPr marL="481803" lvl="1" indent="-185309">
              <a:buFont typeface="+mj-lt"/>
              <a:buAutoNum type="alphaLcPeriod"/>
            </a:pPr>
            <a:r>
              <a:rPr lang="en-GB" sz="600" dirty="0">
                <a:latin typeface="Arial" panose="020B0604020202020204" pitchFamily="34" charset="0"/>
                <a:ea typeface="Open Sans Light" panose="020B0306030504020204" pitchFamily="34" charset="0"/>
              </a:rPr>
              <a:t>Step 8: I contribute to group decision making, encouraging others to do so</a:t>
            </a:r>
            <a:endParaRPr lang="en-GB" sz="700" dirty="0">
              <a:latin typeface="Open Sans Light" panose="020B0306030504020204" pitchFamily="34" charset="0"/>
              <a:ea typeface="Open Sans Light" panose="020B0306030504020204" pitchFamily="34" charset="0"/>
            </a:endParaRPr>
          </a:p>
          <a:p>
            <a:pPr marL="222371" indent="-222371">
              <a:buFont typeface="+mj-lt"/>
              <a:buAutoNum type="arabicPeriod"/>
            </a:pPr>
            <a:r>
              <a:rPr lang="en-GB" sz="600" dirty="0">
                <a:latin typeface="Arial" panose="020B0604020202020204" pitchFamily="34" charset="0"/>
                <a:ea typeface="Open Sans Light" panose="020B0306030504020204" pitchFamily="34" charset="0"/>
                <a:cs typeface="Arial" panose="020B0604020202020204" pitchFamily="34" charset="0"/>
              </a:rPr>
              <a:t>Problem Solving - The ability to find a solution to a situation or challenge</a:t>
            </a:r>
            <a:endParaRPr lang="en-GB" sz="700" dirty="0">
              <a:latin typeface="Arial" panose="020B0604020202020204" pitchFamily="34" charset="0"/>
              <a:ea typeface="Open Sans Light" panose="020B0306030504020204" pitchFamily="34" charset="0"/>
              <a:cs typeface="Arial" panose="020B0604020202020204" pitchFamily="34" charset="0"/>
            </a:endParaRPr>
          </a:p>
          <a:p>
            <a:pPr marL="481803" lvl="1" indent="-185309">
              <a:buFont typeface="+mj-lt"/>
              <a:buAutoNum type="alphaLcPeriod"/>
            </a:pPr>
            <a:r>
              <a:rPr lang="en-GB" sz="600" dirty="0">
                <a:latin typeface="Arial" panose="020B0604020202020204" pitchFamily="34" charset="0"/>
                <a:ea typeface="Open Sans Light" panose="020B0306030504020204" pitchFamily="34" charset="0"/>
              </a:rPr>
              <a:t>Step 7: I explore complex problems by building my understanding through research</a:t>
            </a:r>
            <a:endParaRPr lang="en-GB" sz="700" dirty="0">
              <a:latin typeface="Open Sans Light" panose="020B0306030504020204" pitchFamily="34" charset="0"/>
              <a:ea typeface="Open Sans Light" panose="020B0306030504020204" pitchFamily="34" charset="0"/>
            </a:endParaRPr>
          </a:p>
          <a:p>
            <a:pPr marL="222371" indent="-222371">
              <a:buFont typeface="+mj-lt"/>
              <a:buAutoNum type="arabicPeriod"/>
            </a:pPr>
            <a:r>
              <a:rPr lang="en-GB" sz="600" dirty="0">
                <a:latin typeface="Arial" panose="020B0604020202020204" pitchFamily="34" charset="0"/>
                <a:ea typeface="Open Sans Light" panose="020B0306030504020204" pitchFamily="34" charset="0"/>
                <a:cs typeface="Arial" panose="020B0604020202020204" pitchFamily="34" charset="0"/>
              </a:rPr>
              <a:t>Leadership – Supporting, encouraging and developing others to achieve a shared goal</a:t>
            </a:r>
            <a:endParaRPr lang="en-GB" sz="700" dirty="0">
              <a:latin typeface="Arial" panose="020B0604020202020204" pitchFamily="34" charset="0"/>
              <a:ea typeface="Open Sans Light" panose="020B0306030504020204" pitchFamily="34" charset="0"/>
              <a:cs typeface="Arial" panose="020B0604020202020204" pitchFamily="34" charset="0"/>
            </a:endParaRPr>
          </a:p>
          <a:p>
            <a:pPr marL="481803" lvl="1" indent="-185309">
              <a:buFont typeface="+mj-lt"/>
              <a:buAutoNum type="alphaLcPeriod"/>
            </a:pPr>
            <a:r>
              <a:rPr lang="en-GB" sz="600" dirty="0">
                <a:latin typeface="Arial" panose="020B0604020202020204" pitchFamily="34" charset="0"/>
                <a:ea typeface="Open Sans Light" panose="020B0306030504020204" pitchFamily="34" charset="0"/>
              </a:rPr>
              <a:t>Step 9: I recognise the strengths and weaknesses of others in my team, and use this to allocate roles accordingly</a:t>
            </a:r>
            <a:endParaRPr lang="en-GB" sz="700" dirty="0">
              <a:latin typeface="Open Sans Light" panose="020B0306030504020204" pitchFamily="34" charset="0"/>
              <a:ea typeface="Open Sans Light" panose="020B0306030504020204" pitchFamily="34" charset="0"/>
            </a:endParaRPr>
          </a:p>
          <a:p>
            <a:pPr algn="l"/>
            <a:endParaRPr lang="en-GB" dirty="0">
              <a:latin typeface="Arial" panose="020B0604020202020204" pitchFamily="34" charset="0"/>
              <a:ea typeface="Open Sans Light" panose="020B0306030504020204" pitchFamily="34" charset="0"/>
            </a:endParaRPr>
          </a:p>
        </p:txBody>
      </p:sp>
      <p:sp>
        <p:nvSpPr>
          <p:cNvPr id="4" name="Slide Number Placeholder 3"/>
          <p:cNvSpPr>
            <a:spLocks noGrp="1"/>
          </p:cNvSpPr>
          <p:nvPr>
            <p:ph type="sldNum" sz="quarter" idx="5"/>
          </p:nvPr>
        </p:nvSpPr>
        <p:spPr/>
        <p:txBody>
          <a:bodyPr/>
          <a:lstStyle/>
          <a:p>
            <a:pPr defTabSz="592988">
              <a:defRPr/>
            </a:pPr>
            <a:fld id="{57029E72-1AD7-4404-94A3-7C514E1EC8A2}" type="slidenum">
              <a:rPr lang="en-GB">
                <a:solidFill>
                  <a:prstClr val="black"/>
                </a:solidFill>
                <a:latin typeface="Calibri" panose="020F0502020204030204"/>
              </a:rPr>
              <a:pPr defTabSz="592988">
                <a:defRPr/>
              </a:pPr>
              <a:t>29</a:t>
            </a:fld>
            <a:endParaRPr lang="en-GB" dirty="0">
              <a:solidFill>
                <a:prstClr val="black"/>
              </a:solidFill>
              <a:latin typeface="Calibri" panose="020F0502020204030204"/>
            </a:endParaRPr>
          </a:p>
        </p:txBody>
      </p:sp>
    </p:spTree>
    <p:extLst>
      <p:ext uri="{BB962C8B-B14F-4D97-AF65-F5344CB8AC3E}">
        <p14:creationId xmlns:p14="http://schemas.microsoft.com/office/powerpoint/2010/main" val="28121452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Please use these timings as a guide. You may need to adjust them according to the session you’re delivering. </a:t>
            </a:r>
          </a:p>
          <a:p>
            <a:endParaRPr lang="en-GB" dirty="0"/>
          </a:p>
        </p:txBody>
      </p:sp>
      <p:sp>
        <p:nvSpPr>
          <p:cNvPr id="4" name="Slide Number Placeholder 3"/>
          <p:cNvSpPr>
            <a:spLocks noGrp="1"/>
          </p:cNvSpPr>
          <p:nvPr>
            <p:ph type="sldNum" sz="quarter" idx="5"/>
          </p:nvPr>
        </p:nvSpPr>
        <p:spPr/>
        <p:txBody>
          <a:bodyPr/>
          <a:lstStyle/>
          <a:p>
            <a:fld id="{57029E72-1AD7-4404-94A3-7C514E1EC8A2}" type="slidenum">
              <a:rPr lang="en-GB" smtClean="0"/>
              <a:t>30</a:t>
            </a:fld>
            <a:endParaRPr lang="en-GB"/>
          </a:p>
        </p:txBody>
      </p:sp>
    </p:spTree>
    <p:extLst>
      <p:ext uri="{BB962C8B-B14F-4D97-AF65-F5344CB8AC3E}">
        <p14:creationId xmlns:p14="http://schemas.microsoft.com/office/powerpoint/2010/main" val="33182101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u="sng" dirty="0"/>
              <a:t>7 mins – Who are SSE? </a:t>
            </a:r>
          </a:p>
          <a:p>
            <a:endParaRPr lang="en-GB" b="1" u="sng" dirty="0"/>
          </a:p>
          <a:p>
            <a:r>
              <a:rPr lang="en-GB" b="1" u="none" dirty="0"/>
              <a:t>2 mins</a:t>
            </a:r>
          </a:p>
          <a:p>
            <a:endParaRPr lang="en-GB" dirty="0"/>
          </a:p>
          <a:p>
            <a:pPr algn="l"/>
            <a:r>
              <a:rPr lang="en-GB" dirty="0">
                <a:latin typeface="Arial" panose="020B0604020202020204" pitchFamily="34" charset="0"/>
                <a:ea typeface="Open Sans Light" panose="020B0306030504020204" pitchFamily="34" charset="0"/>
              </a:rPr>
              <a:t>The facilitator will introduce themselves to the students, communicating the following information:</a:t>
            </a:r>
            <a:endParaRPr lang="en-GB" dirty="0">
              <a:latin typeface="Open Sans Light" panose="020B0306030504020204" pitchFamily="34" charset="0"/>
              <a:ea typeface="Open Sans Light" panose="020B0306030504020204" pitchFamily="34" charset="0"/>
            </a:endParaRPr>
          </a:p>
          <a:p>
            <a:pPr algn="l"/>
            <a:r>
              <a:rPr lang="en-GB" dirty="0">
                <a:latin typeface="Arial" panose="020B0604020202020204" pitchFamily="34" charset="0"/>
                <a:ea typeface="Open Sans Light" panose="020B0306030504020204" pitchFamily="34" charset="0"/>
              </a:rPr>
              <a:t> </a:t>
            </a:r>
            <a:endParaRPr lang="en-GB" dirty="0">
              <a:latin typeface="Open Sans Light" panose="020B0306030504020204" pitchFamily="34" charset="0"/>
              <a:ea typeface="Open Sans Light" panose="020B0306030504020204" pitchFamily="34" charset="0"/>
            </a:endParaRPr>
          </a:p>
          <a:p>
            <a:pPr marL="222371" indent="-222371">
              <a:buFont typeface="Symbol" panose="05050102010706020507" pitchFamily="18" charset="2"/>
              <a:buChar char=""/>
            </a:pPr>
            <a:r>
              <a:rPr lang="en-GB" dirty="0">
                <a:latin typeface="Arial" panose="020B0604020202020204" pitchFamily="34" charset="0"/>
                <a:ea typeface="Open Sans Light" panose="020B0306030504020204" pitchFamily="34" charset="0"/>
              </a:rPr>
              <a:t>Name</a:t>
            </a:r>
            <a:endParaRPr lang="en-GB" dirty="0">
              <a:latin typeface="Open Sans Light" panose="020B0306030504020204" pitchFamily="34" charset="0"/>
              <a:ea typeface="Open Sans Light" panose="020B0306030504020204" pitchFamily="34" charset="0"/>
            </a:endParaRPr>
          </a:p>
          <a:p>
            <a:pPr marL="222371" indent="-222371">
              <a:buFont typeface="Symbol" panose="05050102010706020507" pitchFamily="18" charset="2"/>
              <a:buChar char=""/>
            </a:pPr>
            <a:r>
              <a:rPr lang="en-GB" dirty="0">
                <a:latin typeface="Arial" panose="020B0604020202020204" pitchFamily="34" charset="0"/>
                <a:ea typeface="Open Sans Light" panose="020B0306030504020204" pitchFamily="34" charset="0"/>
              </a:rPr>
              <a:t>What they do for SSE (and </a:t>
            </a:r>
            <a:r>
              <a:rPr lang="en-GB">
                <a:latin typeface="Arial" panose="020B0604020202020204" pitchFamily="34" charset="0"/>
                <a:ea typeface="Open Sans Light" panose="020B0306030504020204" pitchFamily="34" charset="0"/>
              </a:rPr>
              <a:t>in brief </a:t>
            </a:r>
            <a:r>
              <a:rPr lang="en-GB" dirty="0">
                <a:latin typeface="Arial" panose="020B0604020202020204" pitchFamily="34" charset="0"/>
                <a:ea typeface="Open Sans Light" panose="020B0306030504020204" pitchFamily="34" charset="0"/>
              </a:rPr>
              <a:t>what this means)</a:t>
            </a:r>
            <a:endParaRPr lang="en-GB" dirty="0">
              <a:latin typeface="Open Sans Light" panose="020B0306030504020204" pitchFamily="34" charset="0"/>
              <a:ea typeface="Open Sans Light" panose="020B0306030504020204" pitchFamily="34" charset="0"/>
            </a:endParaRPr>
          </a:p>
          <a:p>
            <a:pPr marL="222371" indent="-222371">
              <a:buFont typeface="Symbol" panose="05050102010706020507" pitchFamily="18" charset="2"/>
              <a:buChar char=""/>
            </a:pPr>
            <a:r>
              <a:rPr lang="en-GB" dirty="0">
                <a:latin typeface="Arial" panose="020B0604020202020204" pitchFamily="34" charset="0"/>
                <a:ea typeface="Open Sans Light" panose="020B0306030504020204" pitchFamily="34" charset="0"/>
              </a:rPr>
              <a:t>Their first ever job</a:t>
            </a:r>
            <a:endParaRPr lang="en-GB" dirty="0">
              <a:latin typeface="Open Sans Light" panose="020B0306030504020204" pitchFamily="34" charset="0"/>
              <a:ea typeface="Open Sans Light" panose="020B0306030504020204" pitchFamily="34" charset="0"/>
            </a:endParaRPr>
          </a:p>
          <a:p>
            <a:pPr marL="222371" indent="-222371">
              <a:buFont typeface="Symbol" panose="05050102010706020507" pitchFamily="18" charset="2"/>
              <a:buChar char=""/>
            </a:pPr>
            <a:r>
              <a:rPr lang="en-GB" dirty="0">
                <a:latin typeface="Arial" panose="020B0604020202020204" pitchFamily="34" charset="0"/>
                <a:ea typeface="Open Sans Light" panose="020B0306030504020204" pitchFamily="34" charset="0"/>
              </a:rPr>
              <a:t>A fun hobby they do/interesting fact about themselves</a:t>
            </a:r>
            <a:endParaRPr lang="en-GB" dirty="0">
              <a:latin typeface="Open Sans Light" panose="020B0306030504020204" pitchFamily="34" charset="0"/>
              <a:ea typeface="Open Sans Light" panose="020B0306030504020204" pitchFamily="34" charset="0"/>
            </a:endParaRPr>
          </a:p>
          <a:p>
            <a:pPr algn="l"/>
            <a:r>
              <a:rPr lang="en-GB" b="1" dirty="0">
                <a:latin typeface="Arial" panose="020B0604020202020204" pitchFamily="34" charset="0"/>
                <a:ea typeface="Open Sans Light" panose="020B0306030504020204" pitchFamily="34" charset="0"/>
              </a:rPr>
              <a:t> </a:t>
            </a:r>
            <a:endParaRPr lang="en-GB" dirty="0">
              <a:latin typeface="Open Sans Light" panose="020B0306030504020204" pitchFamily="34" charset="0"/>
              <a:ea typeface="Open Sans Light" panose="020B0306030504020204" pitchFamily="34" charset="0"/>
            </a:endParaRPr>
          </a:p>
          <a:p>
            <a:pPr algn="l"/>
            <a:r>
              <a:rPr lang="en-GB" dirty="0">
                <a:latin typeface="Arial" panose="020B0604020202020204" pitchFamily="34" charset="0"/>
                <a:ea typeface="Open Sans Light" panose="020B0306030504020204" pitchFamily="34" charset="0"/>
              </a:rPr>
              <a:t>At this stage they should also cover what SSE do and how they do it. This will be a succinct and broad overview, using the video on the following slide to explain SSE’s role in the energy sector.</a:t>
            </a:r>
            <a:endParaRPr lang="en-GB" dirty="0">
              <a:latin typeface="Open Sans Light" panose="020B0306030504020204" pitchFamily="34" charset="0"/>
              <a:ea typeface="Open Sans Light" panose="020B0306030504020204" pitchFamily="34" charset="0"/>
            </a:endParaRPr>
          </a:p>
          <a:p>
            <a:endParaRPr lang="en-GB" dirty="0"/>
          </a:p>
        </p:txBody>
      </p:sp>
      <p:sp>
        <p:nvSpPr>
          <p:cNvPr id="4" name="Slide Number Placeholder 3"/>
          <p:cNvSpPr>
            <a:spLocks noGrp="1"/>
          </p:cNvSpPr>
          <p:nvPr>
            <p:ph type="sldNum" sz="quarter" idx="5"/>
          </p:nvPr>
        </p:nvSpPr>
        <p:spPr/>
        <p:txBody>
          <a:bodyPr/>
          <a:lstStyle/>
          <a:p>
            <a:fld id="{818DC993-C0AB-7145-A5E3-AB377573BF85}" type="slidenum">
              <a:rPr lang="en-US" smtClean="0"/>
              <a:t>3</a:t>
            </a:fld>
            <a:endParaRPr lang="en-US"/>
          </a:p>
        </p:txBody>
      </p:sp>
    </p:spTree>
    <p:extLst>
      <p:ext uri="{BB962C8B-B14F-4D97-AF65-F5344CB8AC3E}">
        <p14:creationId xmlns:p14="http://schemas.microsoft.com/office/powerpoint/2010/main" val="348282733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592988">
              <a:defRPr/>
            </a:pPr>
            <a:r>
              <a:rPr lang="en-GB" dirty="0"/>
              <a:t>Please ensure your host provides feedback. </a:t>
            </a:r>
          </a:p>
          <a:p>
            <a:endParaRPr lang="en-GB" dirty="0"/>
          </a:p>
        </p:txBody>
      </p:sp>
      <p:sp>
        <p:nvSpPr>
          <p:cNvPr id="4" name="Slide Number Placeholder 3"/>
          <p:cNvSpPr>
            <a:spLocks noGrp="1"/>
          </p:cNvSpPr>
          <p:nvPr>
            <p:ph type="sldNum" sz="quarter" idx="5"/>
          </p:nvPr>
        </p:nvSpPr>
        <p:spPr/>
        <p:txBody>
          <a:bodyPr/>
          <a:lstStyle/>
          <a:p>
            <a:fld id="{818DC993-C0AB-7145-A5E3-AB377573BF85}" type="slidenum">
              <a:rPr lang="en-US" smtClean="0"/>
              <a:t>31</a:t>
            </a:fld>
            <a:endParaRPr lang="en-US"/>
          </a:p>
        </p:txBody>
      </p:sp>
    </p:spTree>
    <p:extLst>
      <p:ext uri="{BB962C8B-B14F-4D97-AF65-F5344CB8AC3E}">
        <p14:creationId xmlns:p14="http://schemas.microsoft.com/office/powerpoint/2010/main" val="6882035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592988">
              <a:defRPr/>
            </a:pPr>
            <a:r>
              <a:rPr lang="en-GB" b="1" u="sng" dirty="0"/>
              <a:t>7 mins – Who are SSE?</a:t>
            </a:r>
          </a:p>
          <a:p>
            <a:pPr defTabSz="592988">
              <a:defRPr/>
            </a:pPr>
            <a:endParaRPr lang="en-GB" b="1" dirty="0"/>
          </a:p>
          <a:p>
            <a:pPr defTabSz="592988">
              <a:defRPr/>
            </a:pPr>
            <a:r>
              <a:rPr lang="en-GB" b="1" dirty="0"/>
              <a:t>2 mins</a:t>
            </a:r>
          </a:p>
          <a:p>
            <a:pPr defTabSz="592988">
              <a:defRPr/>
            </a:pPr>
            <a:endParaRPr lang="en-GB" b="1" dirty="0"/>
          </a:p>
          <a:p>
            <a:pPr defTabSz="592988">
              <a:defRPr/>
            </a:pPr>
            <a:r>
              <a:rPr lang="en-GB" sz="800" dirty="0">
                <a:latin typeface="Arial" panose="020B0604020202020204" pitchFamily="34" charset="0"/>
                <a:ea typeface="Open Sans Light" panose="020B0306030504020204" pitchFamily="34" charset="0"/>
              </a:rPr>
              <a:t>Explain the value of focusing on essential skills as well as technical skills and how to define these. </a:t>
            </a:r>
          </a:p>
          <a:p>
            <a:pPr defTabSz="592988">
              <a:defRPr/>
            </a:pPr>
            <a:endParaRPr lang="en-GB" sz="800" dirty="0">
              <a:latin typeface="Arial" panose="020B0604020202020204" pitchFamily="34" charset="0"/>
              <a:ea typeface="Open Sans Light" panose="020B0306030504020204" pitchFamily="34" charset="0"/>
            </a:endParaRPr>
          </a:p>
          <a:p>
            <a:pPr defTabSz="592988">
              <a:defRPr/>
            </a:pPr>
            <a:r>
              <a:rPr lang="en-GB" dirty="0"/>
              <a:t>Explain session aims.</a:t>
            </a:r>
            <a:endParaRPr lang="en-GB" dirty="0">
              <a:latin typeface="Arial" panose="020B0604020202020204" pitchFamily="34" charset="0"/>
              <a:ea typeface="Open Sans Light" panose="020B0306030504020204" pitchFamily="34" charset="0"/>
            </a:endParaRPr>
          </a:p>
          <a:p>
            <a:pPr defTabSz="592988">
              <a:defRPr/>
            </a:pPr>
            <a:endParaRPr lang="en-GB" dirty="0">
              <a:latin typeface="Arial" panose="020B0604020202020204" pitchFamily="34" charset="0"/>
              <a:ea typeface="Open Sans Light" panose="020B0306030504020204" pitchFamily="34" charset="0"/>
            </a:endParaRPr>
          </a:p>
          <a:p>
            <a:pPr defTabSz="592988">
              <a:defRPr/>
            </a:pPr>
            <a:r>
              <a:rPr lang="en-GB" dirty="0">
                <a:latin typeface="Arial" panose="020B0604020202020204" pitchFamily="34" charset="0"/>
                <a:ea typeface="Open Sans Light" panose="020B0306030504020204" pitchFamily="34" charset="0"/>
              </a:rPr>
              <a:t>Explain that each activity will have focus on one or more particular essential skill that students should demonstrate. </a:t>
            </a:r>
            <a:endParaRPr lang="en-GB" dirty="0">
              <a:latin typeface="Open Sans Light" panose="020B0306030504020204" pitchFamily="34" charset="0"/>
              <a:ea typeface="Open Sans Light" panose="020B0306030504020204" pitchFamily="34" charset="0"/>
            </a:endParaRPr>
          </a:p>
          <a:p>
            <a:endParaRPr lang="en-GB" dirty="0"/>
          </a:p>
          <a:p>
            <a:endParaRPr lang="en-GB" dirty="0"/>
          </a:p>
        </p:txBody>
      </p:sp>
      <p:sp>
        <p:nvSpPr>
          <p:cNvPr id="4" name="Slide Number Placeholder 3"/>
          <p:cNvSpPr>
            <a:spLocks noGrp="1"/>
          </p:cNvSpPr>
          <p:nvPr>
            <p:ph type="sldNum" sz="quarter" idx="5"/>
          </p:nvPr>
        </p:nvSpPr>
        <p:spPr/>
        <p:txBody>
          <a:bodyPr/>
          <a:lstStyle/>
          <a:p>
            <a:fld id="{818DC993-C0AB-7145-A5E3-AB377573BF85}" type="slidenum">
              <a:rPr lang="en-US" smtClean="0"/>
              <a:t>5</a:t>
            </a:fld>
            <a:endParaRPr lang="en-US"/>
          </a:p>
        </p:txBody>
      </p:sp>
    </p:spTree>
    <p:extLst>
      <p:ext uri="{BB962C8B-B14F-4D97-AF65-F5344CB8AC3E}">
        <p14:creationId xmlns:p14="http://schemas.microsoft.com/office/powerpoint/2010/main" val="33961118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592988">
              <a:defRPr/>
            </a:pPr>
            <a:r>
              <a:rPr lang="en-GB" sz="600" b="1" u="sng" dirty="0">
                <a:latin typeface="Arial" panose="020B0604020202020204" pitchFamily="34" charset="0"/>
                <a:ea typeface="Open Sans Light" panose="020B0306030504020204" pitchFamily="34" charset="0"/>
              </a:rPr>
              <a:t>7 mins – Who are SSE?</a:t>
            </a:r>
          </a:p>
          <a:p>
            <a:pPr defTabSz="592988">
              <a:defRPr/>
            </a:pPr>
            <a:endParaRPr lang="en-GB" sz="600" b="1" dirty="0">
              <a:latin typeface="Arial" panose="020B0604020202020204" pitchFamily="34" charset="0"/>
              <a:ea typeface="Open Sans Light" panose="020B0306030504020204" pitchFamily="34" charset="0"/>
            </a:endParaRPr>
          </a:p>
          <a:p>
            <a:r>
              <a:rPr lang="en-GB" sz="600" b="1" dirty="0">
                <a:latin typeface="Arial" panose="020B0604020202020204" pitchFamily="34" charset="0"/>
                <a:ea typeface="Open Sans Light" panose="020B0306030504020204" pitchFamily="34" charset="0"/>
              </a:rPr>
              <a:t>2 min</a:t>
            </a:r>
          </a:p>
          <a:p>
            <a:pPr algn="l"/>
            <a:r>
              <a:rPr lang="en-GB" sz="800" dirty="0">
                <a:latin typeface="Arial" panose="020B0604020202020204" pitchFamily="34" charset="0"/>
                <a:ea typeface="Open Sans Light" panose="020B0306030504020204" pitchFamily="34" charset="0"/>
              </a:rPr>
              <a:t> </a:t>
            </a:r>
            <a:endParaRPr lang="en-GB" sz="800" dirty="0">
              <a:latin typeface="Open Sans Light" panose="020B0306030504020204" pitchFamily="34" charset="0"/>
              <a:ea typeface="Open Sans Light" panose="020B0306030504020204" pitchFamily="34" charset="0"/>
            </a:endParaRPr>
          </a:p>
          <a:p>
            <a:pPr algn="l"/>
            <a:r>
              <a:rPr lang="en-GB" sz="800" dirty="0">
                <a:latin typeface="Arial" panose="020B0604020202020204" pitchFamily="34" charset="0"/>
                <a:ea typeface="Open Sans Light" panose="020B0306030504020204" pitchFamily="34" charset="0"/>
              </a:rPr>
              <a:t>Explain the essential skills that this lesson will focus on.</a:t>
            </a:r>
          </a:p>
          <a:p>
            <a:pPr algn="l"/>
            <a:endParaRPr lang="en-GB" sz="800" dirty="0">
              <a:latin typeface="Arial" panose="020B0604020202020204" pitchFamily="34" charset="0"/>
              <a:ea typeface="Open Sans Light" panose="020B0306030504020204" pitchFamily="34" charset="0"/>
            </a:endParaRPr>
          </a:p>
          <a:p>
            <a:endParaRPr lang="en-GB" dirty="0"/>
          </a:p>
        </p:txBody>
      </p:sp>
      <p:sp>
        <p:nvSpPr>
          <p:cNvPr id="4" name="Slide Number Placeholder 3"/>
          <p:cNvSpPr>
            <a:spLocks noGrp="1"/>
          </p:cNvSpPr>
          <p:nvPr>
            <p:ph type="sldNum" sz="quarter" idx="5"/>
          </p:nvPr>
        </p:nvSpPr>
        <p:spPr/>
        <p:txBody>
          <a:bodyPr/>
          <a:lstStyle/>
          <a:p>
            <a:fld id="{818DC993-C0AB-7145-A5E3-AB377573BF85}" type="slidenum">
              <a:rPr lang="en-US" smtClean="0"/>
              <a:t>6</a:t>
            </a:fld>
            <a:endParaRPr lang="en-US"/>
          </a:p>
        </p:txBody>
      </p:sp>
    </p:spTree>
    <p:extLst>
      <p:ext uri="{BB962C8B-B14F-4D97-AF65-F5344CB8AC3E}">
        <p14:creationId xmlns:p14="http://schemas.microsoft.com/office/powerpoint/2010/main" val="31210622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u="sng" dirty="0"/>
              <a:t>15 mins – Digital technology &amp; the world of work </a:t>
            </a:r>
          </a:p>
          <a:p>
            <a:endParaRPr lang="en-GB" b="1" u="sng" dirty="0"/>
          </a:p>
          <a:p>
            <a:r>
              <a:rPr lang="en-GB" b="1" i="0" u="none" dirty="0"/>
              <a:t>1 min</a:t>
            </a:r>
          </a:p>
          <a:p>
            <a:endParaRPr lang="en-GB" b="1" i="0" u="none" dirty="0"/>
          </a:p>
          <a:p>
            <a:r>
              <a:rPr lang="en-GB" b="0" i="0" u="none" dirty="0"/>
              <a:t>Explain to the students that in this session we will be focusing on digital technology. </a:t>
            </a:r>
          </a:p>
        </p:txBody>
      </p:sp>
      <p:sp>
        <p:nvSpPr>
          <p:cNvPr id="4" name="Slide Number Placeholder 3"/>
          <p:cNvSpPr>
            <a:spLocks noGrp="1"/>
          </p:cNvSpPr>
          <p:nvPr>
            <p:ph type="sldNum" sz="quarter" idx="5"/>
          </p:nvPr>
        </p:nvSpPr>
        <p:spPr/>
        <p:txBody>
          <a:bodyPr/>
          <a:lstStyle/>
          <a:p>
            <a:fld id="{818DC993-C0AB-7145-A5E3-AB377573BF85}" type="slidenum">
              <a:rPr lang="en-US" smtClean="0"/>
              <a:t>7</a:t>
            </a:fld>
            <a:endParaRPr lang="en-US"/>
          </a:p>
        </p:txBody>
      </p:sp>
    </p:spTree>
    <p:extLst>
      <p:ext uri="{BB962C8B-B14F-4D97-AF65-F5344CB8AC3E}">
        <p14:creationId xmlns:p14="http://schemas.microsoft.com/office/powerpoint/2010/main" val="12127381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592988">
              <a:defRPr/>
            </a:pPr>
            <a:r>
              <a:rPr lang="en-GB" b="1" u="sng" dirty="0"/>
              <a:t>15 mins – Digital technology &amp; the world of work </a:t>
            </a:r>
          </a:p>
          <a:p>
            <a:pPr algn="l"/>
            <a:endParaRPr lang="en-GB" b="1" dirty="0">
              <a:latin typeface="Arial" panose="020B0604020202020204" pitchFamily="34" charset="0"/>
              <a:ea typeface="Open Sans Light" panose="020B0306030504020204" pitchFamily="34" charset="0"/>
            </a:endParaRPr>
          </a:p>
          <a:p>
            <a:pPr algn="l"/>
            <a:r>
              <a:rPr lang="en-GB" b="1" dirty="0">
                <a:latin typeface="Arial" panose="020B0604020202020204" pitchFamily="34" charset="0"/>
                <a:ea typeface="Open Sans Light" panose="020B0306030504020204" pitchFamily="34" charset="0"/>
              </a:rPr>
              <a:t>3 mins</a:t>
            </a:r>
            <a:endParaRPr lang="en-GB" dirty="0">
              <a:latin typeface="Open Sans Light" panose="020B0306030504020204" pitchFamily="34" charset="0"/>
              <a:ea typeface="Open Sans Light" panose="020B0306030504020204" pitchFamily="34" charset="0"/>
            </a:endParaRPr>
          </a:p>
          <a:p>
            <a:pPr defTabSz="592988">
              <a:defRPr/>
            </a:pPr>
            <a:r>
              <a:rPr lang="en-GB" b="1" dirty="0">
                <a:latin typeface="Arial" panose="020B0604020202020204" pitchFamily="34" charset="0"/>
                <a:ea typeface="Open Sans Light" panose="020B0306030504020204" pitchFamily="34" charset="0"/>
              </a:rPr>
              <a:t>The Age of Digital</a:t>
            </a:r>
          </a:p>
          <a:p>
            <a:pPr algn="l"/>
            <a:endParaRPr lang="en-GB" dirty="0">
              <a:latin typeface="Open Sans Light" panose="020B0306030504020204" pitchFamily="34" charset="0"/>
              <a:ea typeface="Open Sans Light" panose="020B0306030504020204" pitchFamily="34" charset="0"/>
            </a:endParaRPr>
          </a:p>
          <a:p>
            <a:pPr algn="l"/>
            <a:r>
              <a:rPr lang="en-GB" i="1" dirty="0">
                <a:latin typeface="Arial" panose="020B0604020202020204" pitchFamily="34" charset="0"/>
                <a:ea typeface="Open Sans Light" panose="020B0306030504020204" pitchFamily="34" charset="0"/>
              </a:rPr>
              <a:t>‘What’s your favourite piece of digital technology?’</a:t>
            </a:r>
            <a:endParaRPr lang="en-GB" dirty="0">
              <a:latin typeface="Open Sans Light" panose="020B0306030504020204" pitchFamily="34" charset="0"/>
              <a:ea typeface="Open Sans Light" panose="020B0306030504020204" pitchFamily="34" charset="0"/>
            </a:endParaRPr>
          </a:p>
          <a:p>
            <a:pPr algn="l"/>
            <a:r>
              <a:rPr lang="en-GB" dirty="0">
                <a:latin typeface="Arial" panose="020B0604020202020204" pitchFamily="34" charset="0"/>
                <a:ea typeface="Open Sans Light" panose="020B0306030504020204" pitchFamily="34" charset="0"/>
              </a:rPr>
              <a:t> </a:t>
            </a:r>
            <a:endParaRPr lang="en-GB" dirty="0">
              <a:latin typeface="Open Sans Light" panose="020B0306030504020204" pitchFamily="34" charset="0"/>
              <a:ea typeface="Open Sans Light" panose="020B0306030504020204" pitchFamily="34" charset="0"/>
            </a:endParaRPr>
          </a:p>
          <a:p>
            <a:pPr algn="l"/>
            <a:r>
              <a:rPr lang="en-GB" i="1" dirty="0">
                <a:latin typeface="Arial" panose="020B0604020202020204" pitchFamily="34" charset="0"/>
                <a:ea typeface="Open Sans Light" panose="020B0306030504020204" pitchFamily="34" charset="0"/>
              </a:rPr>
              <a:t>‘Why is a company that generates and distributes power talking to you today about digital technology?’</a:t>
            </a:r>
            <a:endParaRPr lang="en-GB" dirty="0">
              <a:latin typeface="Open Sans Light" panose="020B0306030504020204" pitchFamily="34" charset="0"/>
              <a:ea typeface="Open Sans Light" panose="020B0306030504020204" pitchFamily="34" charset="0"/>
            </a:endParaRPr>
          </a:p>
          <a:p>
            <a:pPr algn="l"/>
            <a:r>
              <a:rPr lang="en-GB" i="1" dirty="0">
                <a:latin typeface="Arial" panose="020B0604020202020204" pitchFamily="34" charset="0"/>
                <a:ea typeface="Open Sans Light" panose="020B0306030504020204" pitchFamily="34" charset="0"/>
              </a:rPr>
              <a:t> </a:t>
            </a:r>
            <a:endParaRPr lang="en-GB" dirty="0">
              <a:latin typeface="Open Sans Light" panose="020B0306030504020204" pitchFamily="34" charset="0"/>
              <a:ea typeface="Open Sans Light" panose="020B0306030504020204" pitchFamily="34" charset="0"/>
            </a:endParaRPr>
          </a:p>
          <a:p>
            <a:pPr algn="l"/>
            <a:r>
              <a:rPr lang="en-GB" dirty="0">
                <a:latin typeface="Arial" panose="020B0604020202020204" pitchFamily="34" charset="0"/>
                <a:ea typeface="Open Sans Light" panose="020B0306030504020204" pitchFamily="34" charset="0"/>
              </a:rPr>
              <a:t>Ask the students these questions and take suggestions from the floor.</a:t>
            </a:r>
            <a:endParaRPr lang="en-GB" dirty="0">
              <a:latin typeface="Open Sans Light" panose="020B0306030504020204" pitchFamily="34" charset="0"/>
              <a:ea typeface="Open Sans Light" panose="020B0306030504020204" pitchFamily="34" charset="0"/>
            </a:endParaRPr>
          </a:p>
          <a:p>
            <a:pPr algn="l"/>
            <a:endParaRPr lang="en-GB" dirty="0">
              <a:latin typeface="Poppins" panose="00000500000000000000" pitchFamily="2" charset="0"/>
              <a:ea typeface="Open Sans Light"/>
            </a:endParaRPr>
          </a:p>
          <a:p>
            <a:pPr algn="l"/>
            <a:r>
              <a:rPr lang="en-GB" dirty="0">
                <a:latin typeface="Poppins" panose="00000500000000000000" pitchFamily="2" charset="0"/>
                <a:ea typeface="Open Sans Light"/>
              </a:rPr>
              <a:t>Answer: </a:t>
            </a:r>
            <a:r>
              <a:rPr lang="en-GB" i="1" dirty="0">
                <a:latin typeface="Poppins" panose="00000500000000000000" pitchFamily="2" charset="0"/>
                <a:ea typeface="Open Sans Light"/>
              </a:rPr>
              <a:t>‘All businesses no matter what they do rely on digital technology to varying extents and we’ll be looking at that and how digital tech helps SSE later in the session.’</a:t>
            </a:r>
            <a:endParaRPr lang="en-GB" dirty="0">
              <a:latin typeface="Open Sans Light"/>
              <a:ea typeface="Open Sans Light"/>
            </a:endParaRPr>
          </a:p>
          <a:p>
            <a:pPr algn="l"/>
            <a:r>
              <a:rPr lang="en-GB" dirty="0">
                <a:latin typeface="Poppins" panose="00000500000000000000" pitchFamily="2" charset="0"/>
                <a:ea typeface="Open Sans Light"/>
              </a:rPr>
              <a:t> </a:t>
            </a:r>
            <a:endParaRPr lang="en-GB" dirty="0">
              <a:latin typeface="Open Sans Light"/>
              <a:ea typeface="Open Sans Light"/>
            </a:endParaRPr>
          </a:p>
          <a:p>
            <a:endParaRPr lang="en-GB" dirty="0"/>
          </a:p>
        </p:txBody>
      </p:sp>
      <p:sp>
        <p:nvSpPr>
          <p:cNvPr id="4" name="Slide Number Placeholder 3"/>
          <p:cNvSpPr>
            <a:spLocks noGrp="1"/>
          </p:cNvSpPr>
          <p:nvPr>
            <p:ph type="sldNum" sz="quarter" idx="5"/>
          </p:nvPr>
        </p:nvSpPr>
        <p:spPr/>
        <p:txBody>
          <a:bodyPr/>
          <a:lstStyle/>
          <a:p>
            <a:fld id="{57029E72-1AD7-4404-94A3-7C514E1EC8A2}" type="slidenum">
              <a:rPr lang="en-GB" smtClean="0"/>
              <a:t>8</a:t>
            </a:fld>
            <a:endParaRPr lang="en-GB"/>
          </a:p>
        </p:txBody>
      </p:sp>
    </p:spTree>
    <p:extLst>
      <p:ext uri="{BB962C8B-B14F-4D97-AF65-F5344CB8AC3E}">
        <p14:creationId xmlns:p14="http://schemas.microsoft.com/office/powerpoint/2010/main" val="7740299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592988">
              <a:defRPr/>
            </a:pPr>
            <a:r>
              <a:rPr lang="en-GB" sz="800" b="1" u="sng" dirty="0"/>
              <a:t>15 mins – Digital technology &amp; the world of work </a:t>
            </a:r>
          </a:p>
          <a:p>
            <a:endParaRPr lang="en-GB" dirty="0"/>
          </a:p>
          <a:p>
            <a:r>
              <a:rPr lang="en-GB" b="1" dirty="0"/>
              <a:t>6 mins </a:t>
            </a:r>
          </a:p>
          <a:p>
            <a:pPr defTabSz="592988">
              <a:defRPr/>
            </a:pPr>
            <a:r>
              <a:rPr lang="en-GB" b="1" dirty="0"/>
              <a:t>The Future of Jobs</a:t>
            </a:r>
          </a:p>
          <a:p>
            <a:endParaRPr lang="en-GB" b="1" dirty="0"/>
          </a:p>
          <a:p>
            <a:pPr algn="l"/>
            <a:r>
              <a:rPr lang="en-GB" sz="800" dirty="0">
                <a:latin typeface="Poppins" panose="00000500000000000000" pitchFamily="2" charset="0"/>
                <a:ea typeface="Open Sans Light"/>
              </a:rPr>
              <a:t>Bring up these further discussion </a:t>
            </a:r>
            <a:r>
              <a:rPr lang="en-GB" sz="800">
                <a:latin typeface="Poppins" panose="00000500000000000000" pitchFamily="2" charset="0"/>
                <a:ea typeface="Open Sans Light"/>
              </a:rPr>
              <a:t>topics:</a:t>
            </a:r>
            <a:endParaRPr lang="en-GB" sz="800">
              <a:latin typeface="Open Sans Light"/>
              <a:ea typeface="Open Sans Light"/>
            </a:endParaRPr>
          </a:p>
          <a:p>
            <a:pPr algn="l"/>
            <a:r>
              <a:rPr lang="en-GB" sz="800">
                <a:latin typeface="Poppins" panose="00000500000000000000" pitchFamily="2" charset="0"/>
                <a:ea typeface="Open Sans Light"/>
              </a:rPr>
              <a:t> </a:t>
            </a:r>
            <a:endParaRPr lang="en-GB" sz="800">
              <a:latin typeface="Open Sans Light"/>
              <a:ea typeface="Open Sans Light"/>
            </a:endParaRPr>
          </a:p>
          <a:p>
            <a:pPr marL="222371" indent="-222371">
              <a:buFont typeface="Arial" panose="020B0604020202020204" pitchFamily="34" charset="0"/>
              <a:buChar char="•"/>
              <a:tabLst>
                <a:tab pos="296494" algn="l"/>
              </a:tabLst>
            </a:pPr>
            <a:r>
              <a:rPr lang="en-GB" sz="800">
                <a:latin typeface="Poppins" panose="00000500000000000000" pitchFamily="2" charset="0"/>
                <a:ea typeface="Open Sans Light"/>
                <a:cs typeface="Times New Roman" panose="02020603050405020304" pitchFamily="18" charset="0"/>
              </a:rPr>
              <a:t>Can </a:t>
            </a:r>
            <a:r>
              <a:rPr lang="en-GB" sz="800" dirty="0">
                <a:latin typeface="Poppins" panose="00000500000000000000" pitchFamily="2" charset="0"/>
                <a:ea typeface="Open Sans Light"/>
                <a:cs typeface="Times New Roman" panose="02020603050405020304" pitchFamily="18" charset="0"/>
              </a:rPr>
              <a:t>you think of a job, a business or industry that doesn’t use make use of digital technology is some way?</a:t>
            </a:r>
            <a:endParaRPr lang="en-GB" sz="800" dirty="0">
              <a:latin typeface="Open Sans Light"/>
              <a:ea typeface="Open Sans Light"/>
              <a:cs typeface="Times New Roman" panose="02020603050405020304" pitchFamily="18" charset="0"/>
            </a:endParaRPr>
          </a:p>
          <a:p>
            <a:pPr marL="222371" indent="-222371">
              <a:buFont typeface="Arial" panose="020B0604020202020204" pitchFamily="34" charset="0"/>
              <a:buChar char="•"/>
              <a:tabLst>
                <a:tab pos="296494" algn="l"/>
              </a:tabLst>
            </a:pPr>
            <a:r>
              <a:rPr lang="en-GB" sz="800" dirty="0">
                <a:latin typeface="Poppins" panose="00000500000000000000" pitchFamily="2" charset="0"/>
                <a:ea typeface="Open Sans Light"/>
                <a:cs typeface="Times New Roman" panose="02020603050405020304" pitchFamily="18" charset="0"/>
              </a:rPr>
              <a:t>Who are the people that develop technology? What jobs do they have?</a:t>
            </a:r>
            <a:endParaRPr lang="en-GB" sz="800" dirty="0">
              <a:latin typeface="Open Sans Light"/>
              <a:ea typeface="Open Sans Light"/>
              <a:cs typeface="Times New Roman" panose="02020603050405020304" pitchFamily="18" charset="0"/>
            </a:endParaRPr>
          </a:p>
          <a:p>
            <a:pPr marL="222371" indent="-222371">
              <a:buFont typeface="Arial" panose="020B0604020202020204" pitchFamily="34" charset="0"/>
              <a:buChar char="•"/>
              <a:tabLst>
                <a:tab pos="296494" algn="l"/>
              </a:tabLst>
            </a:pPr>
            <a:r>
              <a:rPr lang="en-GB" sz="800" dirty="0">
                <a:latin typeface="Poppins" panose="00000500000000000000" pitchFamily="2" charset="0"/>
                <a:ea typeface="Open Sans Light"/>
                <a:cs typeface="Times New Roman" panose="02020603050405020304" pitchFamily="18" charset="0"/>
              </a:rPr>
              <a:t>Would you like to have a job that involves digital technology in the future?</a:t>
            </a:r>
            <a:endParaRPr lang="en-GB" sz="800" dirty="0">
              <a:latin typeface="Open Sans Light"/>
              <a:ea typeface="Open Sans Light"/>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818DC993-C0AB-7145-A5E3-AB377573BF85}" type="slidenum">
              <a:rPr lang="en-US" smtClean="0"/>
              <a:t>9</a:t>
            </a:fld>
            <a:endParaRPr lang="en-US"/>
          </a:p>
        </p:txBody>
      </p:sp>
    </p:spTree>
    <p:extLst>
      <p:ext uri="{BB962C8B-B14F-4D97-AF65-F5344CB8AC3E}">
        <p14:creationId xmlns:p14="http://schemas.microsoft.com/office/powerpoint/2010/main" val="41871632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592988">
              <a:defRPr/>
            </a:pPr>
            <a:r>
              <a:rPr lang="en-GB" sz="800" b="1" u="sng" dirty="0"/>
              <a:t>15 mins – Digital technology &amp; the world of work </a:t>
            </a:r>
          </a:p>
          <a:p>
            <a:endParaRPr lang="en-GB" dirty="0"/>
          </a:p>
          <a:p>
            <a:r>
              <a:rPr lang="en-GB" b="1" dirty="0"/>
              <a:t>5 mins </a:t>
            </a:r>
          </a:p>
          <a:p>
            <a:pPr defTabSz="592988">
              <a:defRPr/>
            </a:pPr>
            <a:r>
              <a:rPr lang="en-GB" b="1" dirty="0"/>
              <a:t>True or False?</a:t>
            </a:r>
          </a:p>
          <a:p>
            <a:pPr defTabSz="592988">
              <a:defRPr/>
            </a:pPr>
            <a:endParaRPr lang="en-GB" b="1" dirty="0"/>
          </a:p>
          <a:p>
            <a:pPr defTabSz="592988">
              <a:defRPr/>
            </a:pPr>
            <a:r>
              <a:rPr lang="en-GB" b="0" dirty="0"/>
              <a:t>Ask the students if each statement is true or false. </a:t>
            </a:r>
          </a:p>
          <a:p>
            <a:pPr defTabSz="592988">
              <a:defRPr/>
            </a:pPr>
            <a:endParaRPr lang="en-GB" b="0" dirty="0"/>
          </a:p>
          <a:p>
            <a:pPr defTabSz="592988">
              <a:defRPr/>
            </a:pPr>
            <a:r>
              <a:rPr lang="en-GB" b="0" dirty="0"/>
              <a:t>After discussion click to reveal that all statements are TRUE. Relate this back to how relevant digital tech will likely be to their future careers. </a:t>
            </a:r>
          </a:p>
          <a:p>
            <a:endParaRPr lang="en-GB" b="1" dirty="0"/>
          </a:p>
          <a:p>
            <a:endParaRPr lang="en-GB" dirty="0"/>
          </a:p>
        </p:txBody>
      </p:sp>
      <p:sp>
        <p:nvSpPr>
          <p:cNvPr id="4" name="Slide Number Placeholder 3"/>
          <p:cNvSpPr>
            <a:spLocks noGrp="1"/>
          </p:cNvSpPr>
          <p:nvPr>
            <p:ph type="sldNum" sz="quarter" idx="5"/>
          </p:nvPr>
        </p:nvSpPr>
        <p:spPr/>
        <p:txBody>
          <a:bodyPr/>
          <a:lstStyle/>
          <a:p>
            <a:fld id="{818DC993-C0AB-7145-A5E3-AB377573BF85}" type="slidenum">
              <a:rPr lang="en-US" smtClean="0"/>
              <a:t>10</a:t>
            </a:fld>
            <a:endParaRPr lang="en-US"/>
          </a:p>
        </p:txBody>
      </p:sp>
    </p:spTree>
    <p:extLst>
      <p:ext uri="{BB962C8B-B14F-4D97-AF65-F5344CB8AC3E}">
        <p14:creationId xmlns:p14="http://schemas.microsoft.com/office/powerpoint/2010/main" val="288406080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3.jp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4.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4.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4.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4.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105.xml.rels><?xml version="1.0" encoding="UTF-8" standalone="yes"?>
<Relationships xmlns="http://schemas.openxmlformats.org/package/2006/relationships"><Relationship Id="rId13" Type="http://schemas.openxmlformats.org/officeDocument/2006/relationships/image" Target="../media/image147.svg"/><Relationship Id="rId18" Type="http://schemas.openxmlformats.org/officeDocument/2006/relationships/image" Target="../media/image50.png"/><Relationship Id="rId26" Type="http://schemas.openxmlformats.org/officeDocument/2006/relationships/image" Target="../media/image58.png"/><Relationship Id="rId39" Type="http://schemas.openxmlformats.org/officeDocument/2006/relationships/image" Target="../media/image160.svg"/><Relationship Id="rId21" Type="http://schemas.openxmlformats.org/officeDocument/2006/relationships/image" Target="../media/image151.svg"/><Relationship Id="rId34" Type="http://schemas.openxmlformats.org/officeDocument/2006/relationships/image" Target="../media/image66.png"/><Relationship Id="rId42" Type="http://schemas.openxmlformats.org/officeDocument/2006/relationships/image" Target="../media/image74.png"/><Relationship Id="rId47" Type="http://schemas.openxmlformats.org/officeDocument/2006/relationships/image" Target="../media/image164.svg"/><Relationship Id="rId50" Type="http://schemas.openxmlformats.org/officeDocument/2006/relationships/image" Target="../media/image82.png"/><Relationship Id="rId55" Type="http://schemas.openxmlformats.org/officeDocument/2006/relationships/image" Target="../media/image168.svg"/><Relationship Id="rId7" Type="http://schemas.openxmlformats.org/officeDocument/2006/relationships/image" Target="../media/image144.svg"/><Relationship Id="rId12" Type="http://schemas.openxmlformats.org/officeDocument/2006/relationships/image" Target="../media/image44.png"/><Relationship Id="rId17" Type="http://schemas.openxmlformats.org/officeDocument/2006/relationships/image" Target="../media/image149.svg"/><Relationship Id="rId25" Type="http://schemas.openxmlformats.org/officeDocument/2006/relationships/image" Target="../media/image153.svg"/><Relationship Id="rId33" Type="http://schemas.openxmlformats.org/officeDocument/2006/relationships/image" Target="../media/image157.svg"/><Relationship Id="rId38" Type="http://schemas.openxmlformats.org/officeDocument/2006/relationships/image" Target="../media/image70.png"/><Relationship Id="rId46" Type="http://schemas.openxmlformats.org/officeDocument/2006/relationships/image" Target="../media/image78.png"/><Relationship Id="rId2" Type="http://schemas.openxmlformats.org/officeDocument/2006/relationships/image" Target="../media/image34.png"/><Relationship Id="rId16" Type="http://schemas.openxmlformats.org/officeDocument/2006/relationships/image" Target="../media/image48.png"/><Relationship Id="rId20" Type="http://schemas.openxmlformats.org/officeDocument/2006/relationships/image" Target="../media/image52.png"/><Relationship Id="rId29" Type="http://schemas.openxmlformats.org/officeDocument/2006/relationships/image" Target="../media/image155.svg"/><Relationship Id="rId41" Type="http://schemas.openxmlformats.org/officeDocument/2006/relationships/image" Target="../media/image161.svg"/><Relationship Id="rId54" Type="http://schemas.openxmlformats.org/officeDocument/2006/relationships/image" Target="../media/image86.png"/><Relationship Id="rId1" Type="http://schemas.openxmlformats.org/officeDocument/2006/relationships/slideMaster" Target="../slideMasters/slideMaster5.xml"/><Relationship Id="rId6" Type="http://schemas.openxmlformats.org/officeDocument/2006/relationships/image" Target="../media/image38.png"/><Relationship Id="rId11" Type="http://schemas.openxmlformats.org/officeDocument/2006/relationships/image" Target="../media/image146.svg"/><Relationship Id="rId24" Type="http://schemas.openxmlformats.org/officeDocument/2006/relationships/image" Target="../media/image56.png"/><Relationship Id="rId32" Type="http://schemas.openxmlformats.org/officeDocument/2006/relationships/image" Target="../media/image64.png"/><Relationship Id="rId37" Type="http://schemas.openxmlformats.org/officeDocument/2006/relationships/image" Target="../media/image159.svg"/><Relationship Id="rId40" Type="http://schemas.openxmlformats.org/officeDocument/2006/relationships/image" Target="../media/image72.png"/><Relationship Id="rId45" Type="http://schemas.openxmlformats.org/officeDocument/2006/relationships/image" Target="../media/image163.svg"/><Relationship Id="rId53" Type="http://schemas.openxmlformats.org/officeDocument/2006/relationships/image" Target="../media/image167.svg"/><Relationship Id="rId5" Type="http://schemas.openxmlformats.org/officeDocument/2006/relationships/image" Target="../media/image143.svg"/><Relationship Id="rId15" Type="http://schemas.openxmlformats.org/officeDocument/2006/relationships/image" Target="../media/image148.svg"/><Relationship Id="rId23" Type="http://schemas.openxmlformats.org/officeDocument/2006/relationships/image" Target="../media/image152.svg"/><Relationship Id="rId28" Type="http://schemas.openxmlformats.org/officeDocument/2006/relationships/image" Target="../media/image60.png"/><Relationship Id="rId36" Type="http://schemas.openxmlformats.org/officeDocument/2006/relationships/image" Target="../media/image68.png"/><Relationship Id="rId49" Type="http://schemas.openxmlformats.org/officeDocument/2006/relationships/image" Target="../media/image165.svg"/><Relationship Id="rId10" Type="http://schemas.openxmlformats.org/officeDocument/2006/relationships/image" Target="../media/image42.png"/><Relationship Id="rId19" Type="http://schemas.openxmlformats.org/officeDocument/2006/relationships/image" Target="../media/image150.svg"/><Relationship Id="rId31" Type="http://schemas.openxmlformats.org/officeDocument/2006/relationships/image" Target="../media/image156.svg"/><Relationship Id="rId44" Type="http://schemas.openxmlformats.org/officeDocument/2006/relationships/image" Target="../media/image76.png"/><Relationship Id="rId52" Type="http://schemas.openxmlformats.org/officeDocument/2006/relationships/image" Target="../media/image84.png"/><Relationship Id="rId4" Type="http://schemas.openxmlformats.org/officeDocument/2006/relationships/image" Target="../media/image36.png"/><Relationship Id="rId9" Type="http://schemas.openxmlformats.org/officeDocument/2006/relationships/image" Target="../media/image145.svg"/><Relationship Id="rId14" Type="http://schemas.openxmlformats.org/officeDocument/2006/relationships/image" Target="../media/image46.png"/><Relationship Id="rId22" Type="http://schemas.openxmlformats.org/officeDocument/2006/relationships/image" Target="../media/image54.png"/><Relationship Id="rId27" Type="http://schemas.openxmlformats.org/officeDocument/2006/relationships/image" Target="../media/image154.svg"/><Relationship Id="rId30" Type="http://schemas.openxmlformats.org/officeDocument/2006/relationships/image" Target="../media/image62.png"/><Relationship Id="rId35" Type="http://schemas.openxmlformats.org/officeDocument/2006/relationships/image" Target="../media/image158.svg"/><Relationship Id="rId43" Type="http://schemas.openxmlformats.org/officeDocument/2006/relationships/image" Target="../media/image162.svg"/><Relationship Id="rId48" Type="http://schemas.openxmlformats.org/officeDocument/2006/relationships/image" Target="../media/image80.png"/><Relationship Id="rId8" Type="http://schemas.openxmlformats.org/officeDocument/2006/relationships/image" Target="../media/image40.png"/><Relationship Id="rId51" Type="http://schemas.openxmlformats.org/officeDocument/2006/relationships/image" Target="../media/image166.svg"/><Relationship Id="rId3" Type="http://schemas.openxmlformats.org/officeDocument/2006/relationships/image" Target="../media/image142.svg"/></Relationships>
</file>

<file path=ppt/slideLayouts/_rels/slideLayout106.xml.rels><?xml version="1.0" encoding="UTF-8" standalone="yes"?>
<Relationships xmlns="http://schemas.openxmlformats.org/package/2006/relationships"><Relationship Id="rId13" Type="http://schemas.openxmlformats.org/officeDocument/2006/relationships/image" Target="../media/image174.svg"/><Relationship Id="rId18" Type="http://schemas.openxmlformats.org/officeDocument/2006/relationships/image" Target="../media/image104.png"/><Relationship Id="rId26" Type="http://schemas.openxmlformats.org/officeDocument/2006/relationships/image" Target="../media/image112.png"/><Relationship Id="rId39" Type="http://schemas.openxmlformats.org/officeDocument/2006/relationships/image" Target="../media/image187.svg"/><Relationship Id="rId21" Type="http://schemas.openxmlformats.org/officeDocument/2006/relationships/image" Target="../media/image178.svg"/><Relationship Id="rId34" Type="http://schemas.openxmlformats.org/officeDocument/2006/relationships/image" Target="../media/image120.png"/><Relationship Id="rId42" Type="http://schemas.openxmlformats.org/officeDocument/2006/relationships/image" Target="../media/image128.png"/><Relationship Id="rId47" Type="http://schemas.openxmlformats.org/officeDocument/2006/relationships/image" Target="../media/image191.svg"/><Relationship Id="rId50" Type="http://schemas.openxmlformats.org/officeDocument/2006/relationships/image" Target="../media/image136.png"/><Relationship Id="rId55" Type="http://schemas.openxmlformats.org/officeDocument/2006/relationships/image" Target="../media/image195.svg"/><Relationship Id="rId7" Type="http://schemas.openxmlformats.org/officeDocument/2006/relationships/image" Target="../media/image171.svg"/><Relationship Id="rId12" Type="http://schemas.openxmlformats.org/officeDocument/2006/relationships/image" Target="../media/image98.png"/><Relationship Id="rId17" Type="http://schemas.openxmlformats.org/officeDocument/2006/relationships/image" Target="../media/image176.svg"/><Relationship Id="rId25" Type="http://schemas.openxmlformats.org/officeDocument/2006/relationships/image" Target="../media/image180.svg"/><Relationship Id="rId33" Type="http://schemas.openxmlformats.org/officeDocument/2006/relationships/image" Target="../media/image184.svg"/><Relationship Id="rId38" Type="http://schemas.openxmlformats.org/officeDocument/2006/relationships/image" Target="../media/image124.png"/><Relationship Id="rId46" Type="http://schemas.openxmlformats.org/officeDocument/2006/relationships/image" Target="../media/image132.png"/><Relationship Id="rId2" Type="http://schemas.openxmlformats.org/officeDocument/2006/relationships/image" Target="../media/image88.png"/><Relationship Id="rId16" Type="http://schemas.openxmlformats.org/officeDocument/2006/relationships/image" Target="../media/image102.png"/><Relationship Id="rId20" Type="http://schemas.openxmlformats.org/officeDocument/2006/relationships/image" Target="../media/image106.png"/><Relationship Id="rId29" Type="http://schemas.openxmlformats.org/officeDocument/2006/relationships/image" Target="../media/image182.svg"/><Relationship Id="rId41" Type="http://schemas.openxmlformats.org/officeDocument/2006/relationships/image" Target="../media/image188.svg"/><Relationship Id="rId54" Type="http://schemas.openxmlformats.org/officeDocument/2006/relationships/image" Target="../media/image140.png"/><Relationship Id="rId1" Type="http://schemas.openxmlformats.org/officeDocument/2006/relationships/slideMaster" Target="../slideMasters/slideMaster5.xml"/><Relationship Id="rId6" Type="http://schemas.openxmlformats.org/officeDocument/2006/relationships/image" Target="../media/image92.png"/><Relationship Id="rId11" Type="http://schemas.openxmlformats.org/officeDocument/2006/relationships/image" Target="../media/image173.svg"/><Relationship Id="rId24" Type="http://schemas.openxmlformats.org/officeDocument/2006/relationships/image" Target="../media/image110.png"/><Relationship Id="rId32" Type="http://schemas.openxmlformats.org/officeDocument/2006/relationships/image" Target="../media/image118.png"/><Relationship Id="rId37" Type="http://schemas.openxmlformats.org/officeDocument/2006/relationships/image" Target="../media/image186.svg"/><Relationship Id="rId40" Type="http://schemas.openxmlformats.org/officeDocument/2006/relationships/image" Target="../media/image126.png"/><Relationship Id="rId45" Type="http://schemas.openxmlformats.org/officeDocument/2006/relationships/image" Target="../media/image190.svg"/><Relationship Id="rId53" Type="http://schemas.openxmlformats.org/officeDocument/2006/relationships/image" Target="../media/image194.svg"/><Relationship Id="rId5" Type="http://schemas.openxmlformats.org/officeDocument/2006/relationships/image" Target="../media/image170.svg"/><Relationship Id="rId15" Type="http://schemas.openxmlformats.org/officeDocument/2006/relationships/image" Target="../media/image175.svg"/><Relationship Id="rId23" Type="http://schemas.openxmlformats.org/officeDocument/2006/relationships/image" Target="../media/image179.svg"/><Relationship Id="rId28" Type="http://schemas.openxmlformats.org/officeDocument/2006/relationships/image" Target="../media/image114.png"/><Relationship Id="rId36" Type="http://schemas.openxmlformats.org/officeDocument/2006/relationships/image" Target="../media/image122.png"/><Relationship Id="rId49" Type="http://schemas.openxmlformats.org/officeDocument/2006/relationships/image" Target="../media/image192.svg"/><Relationship Id="rId10" Type="http://schemas.openxmlformats.org/officeDocument/2006/relationships/image" Target="../media/image96.png"/><Relationship Id="rId19" Type="http://schemas.openxmlformats.org/officeDocument/2006/relationships/image" Target="../media/image177.svg"/><Relationship Id="rId31" Type="http://schemas.openxmlformats.org/officeDocument/2006/relationships/image" Target="../media/image183.svg"/><Relationship Id="rId44" Type="http://schemas.openxmlformats.org/officeDocument/2006/relationships/image" Target="../media/image130.png"/><Relationship Id="rId52" Type="http://schemas.openxmlformats.org/officeDocument/2006/relationships/image" Target="../media/image138.png"/><Relationship Id="rId4" Type="http://schemas.openxmlformats.org/officeDocument/2006/relationships/image" Target="../media/image90.png"/><Relationship Id="rId9" Type="http://schemas.openxmlformats.org/officeDocument/2006/relationships/image" Target="../media/image172.svg"/><Relationship Id="rId14" Type="http://schemas.openxmlformats.org/officeDocument/2006/relationships/image" Target="../media/image100.png"/><Relationship Id="rId22" Type="http://schemas.openxmlformats.org/officeDocument/2006/relationships/image" Target="../media/image108.png"/><Relationship Id="rId27" Type="http://schemas.openxmlformats.org/officeDocument/2006/relationships/image" Target="../media/image181.svg"/><Relationship Id="rId30" Type="http://schemas.openxmlformats.org/officeDocument/2006/relationships/image" Target="../media/image116.png"/><Relationship Id="rId35" Type="http://schemas.openxmlformats.org/officeDocument/2006/relationships/image" Target="../media/image185.svg"/><Relationship Id="rId43" Type="http://schemas.openxmlformats.org/officeDocument/2006/relationships/image" Target="../media/image189.svg"/><Relationship Id="rId48" Type="http://schemas.openxmlformats.org/officeDocument/2006/relationships/image" Target="../media/image134.png"/><Relationship Id="rId8" Type="http://schemas.openxmlformats.org/officeDocument/2006/relationships/image" Target="../media/image94.png"/><Relationship Id="rId51" Type="http://schemas.openxmlformats.org/officeDocument/2006/relationships/image" Target="../media/image193.svg"/><Relationship Id="rId3" Type="http://schemas.openxmlformats.org/officeDocument/2006/relationships/image" Target="../media/image169.svg"/></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4.jp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5.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g"/><Relationship Id="rId1" Type="http://schemas.openxmlformats.org/officeDocument/2006/relationships/slideMaster" Target="../slideMasters/slideMaster5.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7.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1.xml"/><Relationship Id="rId5" Type="http://schemas.openxmlformats.org/officeDocument/2006/relationships/image" Target="../media/image30.svg"/><Relationship Id="rId4" Type="http://schemas.openxmlformats.org/officeDocument/2006/relationships/image" Target="../media/image29.png"/></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Master" Target="../slideMasters/slideMaster1.xml"/><Relationship Id="rId5" Type="http://schemas.openxmlformats.org/officeDocument/2006/relationships/image" Target="../media/image30.svg"/><Relationship Id="rId4" Type="http://schemas.openxmlformats.org/officeDocument/2006/relationships/image" Target="../media/image29.png"/></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7.png"/><Relationship Id="rId1" Type="http://schemas.openxmlformats.org/officeDocument/2006/relationships/slideMaster" Target="../slideMasters/slideMaster1.xml"/><Relationship Id="rId4" Type="http://schemas.openxmlformats.org/officeDocument/2006/relationships/image" Target="../media/image30.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3" Type="http://schemas.openxmlformats.org/officeDocument/2006/relationships/image" Target="../media/image45.svg"/><Relationship Id="rId18" Type="http://schemas.openxmlformats.org/officeDocument/2006/relationships/image" Target="../media/image50.png"/><Relationship Id="rId26" Type="http://schemas.openxmlformats.org/officeDocument/2006/relationships/image" Target="../media/image58.png"/><Relationship Id="rId39" Type="http://schemas.openxmlformats.org/officeDocument/2006/relationships/image" Target="../media/image71.svg"/><Relationship Id="rId21" Type="http://schemas.openxmlformats.org/officeDocument/2006/relationships/image" Target="../media/image53.svg"/><Relationship Id="rId34" Type="http://schemas.openxmlformats.org/officeDocument/2006/relationships/image" Target="../media/image66.png"/><Relationship Id="rId42" Type="http://schemas.openxmlformats.org/officeDocument/2006/relationships/image" Target="../media/image74.png"/><Relationship Id="rId47" Type="http://schemas.openxmlformats.org/officeDocument/2006/relationships/image" Target="../media/image79.svg"/><Relationship Id="rId50" Type="http://schemas.openxmlformats.org/officeDocument/2006/relationships/image" Target="../media/image82.png"/><Relationship Id="rId55" Type="http://schemas.openxmlformats.org/officeDocument/2006/relationships/image" Target="../media/image87.svg"/><Relationship Id="rId7" Type="http://schemas.openxmlformats.org/officeDocument/2006/relationships/image" Target="../media/image39.svg"/><Relationship Id="rId12" Type="http://schemas.openxmlformats.org/officeDocument/2006/relationships/image" Target="../media/image44.png"/><Relationship Id="rId17" Type="http://schemas.openxmlformats.org/officeDocument/2006/relationships/image" Target="../media/image49.svg"/><Relationship Id="rId25" Type="http://schemas.openxmlformats.org/officeDocument/2006/relationships/image" Target="../media/image57.svg"/><Relationship Id="rId33" Type="http://schemas.openxmlformats.org/officeDocument/2006/relationships/image" Target="../media/image65.svg"/><Relationship Id="rId38" Type="http://schemas.openxmlformats.org/officeDocument/2006/relationships/image" Target="../media/image70.png"/><Relationship Id="rId46" Type="http://schemas.openxmlformats.org/officeDocument/2006/relationships/image" Target="../media/image78.png"/><Relationship Id="rId2" Type="http://schemas.openxmlformats.org/officeDocument/2006/relationships/image" Target="../media/image34.png"/><Relationship Id="rId16" Type="http://schemas.openxmlformats.org/officeDocument/2006/relationships/image" Target="../media/image48.png"/><Relationship Id="rId20" Type="http://schemas.openxmlformats.org/officeDocument/2006/relationships/image" Target="../media/image52.png"/><Relationship Id="rId29" Type="http://schemas.openxmlformats.org/officeDocument/2006/relationships/image" Target="../media/image61.svg"/><Relationship Id="rId41" Type="http://schemas.openxmlformats.org/officeDocument/2006/relationships/image" Target="../media/image73.svg"/><Relationship Id="rId54" Type="http://schemas.openxmlformats.org/officeDocument/2006/relationships/image" Target="../media/image86.png"/><Relationship Id="rId1" Type="http://schemas.openxmlformats.org/officeDocument/2006/relationships/slideMaster" Target="../slideMasters/slideMaster2.xml"/><Relationship Id="rId6" Type="http://schemas.openxmlformats.org/officeDocument/2006/relationships/image" Target="../media/image38.png"/><Relationship Id="rId11" Type="http://schemas.openxmlformats.org/officeDocument/2006/relationships/image" Target="../media/image43.svg"/><Relationship Id="rId24" Type="http://schemas.openxmlformats.org/officeDocument/2006/relationships/image" Target="../media/image56.png"/><Relationship Id="rId32" Type="http://schemas.openxmlformats.org/officeDocument/2006/relationships/image" Target="../media/image64.png"/><Relationship Id="rId37" Type="http://schemas.openxmlformats.org/officeDocument/2006/relationships/image" Target="../media/image69.svg"/><Relationship Id="rId40" Type="http://schemas.openxmlformats.org/officeDocument/2006/relationships/image" Target="../media/image72.png"/><Relationship Id="rId45" Type="http://schemas.openxmlformats.org/officeDocument/2006/relationships/image" Target="../media/image77.svg"/><Relationship Id="rId53" Type="http://schemas.openxmlformats.org/officeDocument/2006/relationships/image" Target="../media/image85.svg"/><Relationship Id="rId5" Type="http://schemas.openxmlformats.org/officeDocument/2006/relationships/image" Target="../media/image37.svg"/><Relationship Id="rId15" Type="http://schemas.openxmlformats.org/officeDocument/2006/relationships/image" Target="../media/image47.svg"/><Relationship Id="rId23" Type="http://schemas.openxmlformats.org/officeDocument/2006/relationships/image" Target="../media/image55.svg"/><Relationship Id="rId28" Type="http://schemas.openxmlformats.org/officeDocument/2006/relationships/image" Target="../media/image60.png"/><Relationship Id="rId36" Type="http://schemas.openxmlformats.org/officeDocument/2006/relationships/image" Target="../media/image68.png"/><Relationship Id="rId49" Type="http://schemas.openxmlformats.org/officeDocument/2006/relationships/image" Target="../media/image81.svg"/><Relationship Id="rId10" Type="http://schemas.openxmlformats.org/officeDocument/2006/relationships/image" Target="../media/image42.png"/><Relationship Id="rId19" Type="http://schemas.openxmlformats.org/officeDocument/2006/relationships/image" Target="../media/image51.svg"/><Relationship Id="rId31" Type="http://schemas.openxmlformats.org/officeDocument/2006/relationships/image" Target="../media/image63.svg"/><Relationship Id="rId44" Type="http://schemas.openxmlformats.org/officeDocument/2006/relationships/image" Target="../media/image76.png"/><Relationship Id="rId52" Type="http://schemas.openxmlformats.org/officeDocument/2006/relationships/image" Target="../media/image84.png"/><Relationship Id="rId4" Type="http://schemas.openxmlformats.org/officeDocument/2006/relationships/image" Target="../media/image36.png"/><Relationship Id="rId9" Type="http://schemas.openxmlformats.org/officeDocument/2006/relationships/image" Target="../media/image41.svg"/><Relationship Id="rId14" Type="http://schemas.openxmlformats.org/officeDocument/2006/relationships/image" Target="../media/image46.png"/><Relationship Id="rId22" Type="http://schemas.openxmlformats.org/officeDocument/2006/relationships/image" Target="../media/image54.png"/><Relationship Id="rId27" Type="http://schemas.openxmlformats.org/officeDocument/2006/relationships/image" Target="../media/image59.svg"/><Relationship Id="rId30" Type="http://schemas.openxmlformats.org/officeDocument/2006/relationships/image" Target="../media/image62.png"/><Relationship Id="rId35" Type="http://schemas.openxmlformats.org/officeDocument/2006/relationships/image" Target="../media/image67.svg"/><Relationship Id="rId43" Type="http://schemas.openxmlformats.org/officeDocument/2006/relationships/image" Target="../media/image75.svg"/><Relationship Id="rId48" Type="http://schemas.openxmlformats.org/officeDocument/2006/relationships/image" Target="../media/image80.png"/><Relationship Id="rId8" Type="http://schemas.openxmlformats.org/officeDocument/2006/relationships/image" Target="../media/image40.png"/><Relationship Id="rId51" Type="http://schemas.openxmlformats.org/officeDocument/2006/relationships/image" Target="../media/image83.svg"/><Relationship Id="rId3" Type="http://schemas.openxmlformats.org/officeDocument/2006/relationships/image" Target="../media/image35.svg"/></Relationships>
</file>

<file path=ppt/slideLayouts/_rels/slideLayout51.xml.rels><?xml version="1.0" encoding="UTF-8" standalone="yes"?>
<Relationships xmlns="http://schemas.openxmlformats.org/package/2006/relationships"><Relationship Id="rId13" Type="http://schemas.openxmlformats.org/officeDocument/2006/relationships/image" Target="../media/image99.svg"/><Relationship Id="rId18" Type="http://schemas.openxmlformats.org/officeDocument/2006/relationships/image" Target="../media/image104.png"/><Relationship Id="rId26" Type="http://schemas.openxmlformats.org/officeDocument/2006/relationships/image" Target="../media/image112.png"/><Relationship Id="rId39" Type="http://schemas.openxmlformats.org/officeDocument/2006/relationships/image" Target="../media/image125.svg"/><Relationship Id="rId21" Type="http://schemas.openxmlformats.org/officeDocument/2006/relationships/image" Target="../media/image107.svg"/><Relationship Id="rId34" Type="http://schemas.openxmlformats.org/officeDocument/2006/relationships/image" Target="../media/image120.png"/><Relationship Id="rId42" Type="http://schemas.openxmlformats.org/officeDocument/2006/relationships/image" Target="../media/image128.png"/><Relationship Id="rId47" Type="http://schemas.openxmlformats.org/officeDocument/2006/relationships/image" Target="../media/image133.svg"/><Relationship Id="rId50" Type="http://schemas.openxmlformats.org/officeDocument/2006/relationships/image" Target="../media/image136.png"/><Relationship Id="rId55" Type="http://schemas.openxmlformats.org/officeDocument/2006/relationships/image" Target="../media/image141.svg"/><Relationship Id="rId7" Type="http://schemas.openxmlformats.org/officeDocument/2006/relationships/image" Target="../media/image93.svg"/><Relationship Id="rId12" Type="http://schemas.openxmlformats.org/officeDocument/2006/relationships/image" Target="../media/image98.png"/><Relationship Id="rId17" Type="http://schemas.openxmlformats.org/officeDocument/2006/relationships/image" Target="../media/image103.svg"/><Relationship Id="rId25" Type="http://schemas.openxmlformats.org/officeDocument/2006/relationships/image" Target="../media/image111.svg"/><Relationship Id="rId33" Type="http://schemas.openxmlformats.org/officeDocument/2006/relationships/image" Target="../media/image119.svg"/><Relationship Id="rId38" Type="http://schemas.openxmlformats.org/officeDocument/2006/relationships/image" Target="../media/image124.png"/><Relationship Id="rId46" Type="http://schemas.openxmlformats.org/officeDocument/2006/relationships/image" Target="../media/image132.png"/><Relationship Id="rId2" Type="http://schemas.openxmlformats.org/officeDocument/2006/relationships/image" Target="../media/image88.png"/><Relationship Id="rId16" Type="http://schemas.openxmlformats.org/officeDocument/2006/relationships/image" Target="../media/image102.png"/><Relationship Id="rId20" Type="http://schemas.openxmlformats.org/officeDocument/2006/relationships/image" Target="../media/image106.png"/><Relationship Id="rId29" Type="http://schemas.openxmlformats.org/officeDocument/2006/relationships/image" Target="../media/image115.svg"/><Relationship Id="rId41" Type="http://schemas.openxmlformats.org/officeDocument/2006/relationships/image" Target="../media/image127.svg"/><Relationship Id="rId54" Type="http://schemas.openxmlformats.org/officeDocument/2006/relationships/image" Target="../media/image140.png"/><Relationship Id="rId1" Type="http://schemas.openxmlformats.org/officeDocument/2006/relationships/slideMaster" Target="../slideMasters/slideMaster2.xml"/><Relationship Id="rId6" Type="http://schemas.openxmlformats.org/officeDocument/2006/relationships/image" Target="../media/image92.png"/><Relationship Id="rId11" Type="http://schemas.openxmlformats.org/officeDocument/2006/relationships/image" Target="../media/image97.svg"/><Relationship Id="rId24" Type="http://schemas.openxmlformats.org/officeDocument/2006/relationships/image" Target="../media/image110.png"/><Relationship Id="rId32" Type="http://schemas.openxmlformats.org/officeDocument/2006/relationships/image" Target="../media/image118.png"/><Relationship Id="rId37" Type="http://schemas.openxmlformats.org/officeDocument/2006/relationships/image" Target="../media/image123.svg"/><Relationship Id="rId40" Type="http://schemas.openxmlformats.org/officeDocument/2006/relationships/image" Target="../media/image126.png"/><Relationship Id="rId45" Type="http://schemas.openxmlformats.org/officeDocument/2006/relationships/image" Target="../media/image131.svg"/><Relationship Id="rId53" Type="http://schemas.openxmlformats.org/officeDocument/2006/relationships/image" Target="../media/image139.svg"/><Relationship Id="rId5" Type="http://schemas.openxmlformats.org/officeDocument/2006/relationships/image" Target="../media/image91.svg"/><Relationship Id="rId15" Type="http://schemas.openxmlformats.org/officeDocument/2006/relationships/image" Target="../media/image101.svg"/><Relationship Id="rId23" Type="http://schemas.openxmlformats.org/officeDocument/2006/relationships/image" Target="../media/image109.svg"/><Relationship Id="rId28" Type="http://schemas.openxmlformats.org/officeDocument/2006/relationships/image" Target="../media/image114.png"/><Relationship Id="rId36" Type="http://schemas.openxmlformats.org/officeDocument/2006/relationships/image" Target="../media/image122.png"/><Relationship Id="rId49" Type="http://schemas.openxmlformats.org/officeDocument/2006/relationships/image" Target="../media/image135.svg"/><Relationship Id="rId10" Type="http://schemas.openxmlformats.org/officeDocument/2006/relationships/image" Target="../media/image96.png"/><Relationship Id="rId19" Type="http://schemas.openxmlformats.org/officeDocument/2006/relationships/image" Target="../media/image105.svg"/><Relationship Id="rId31" Type="http://schemas.openxmlformats.org/officeDocument/2006/relationships/image" Target="../media/image117.svg"/><Relationship Id="rId44" Type="http://schemas.openxmlformats.org/officeDocument/2006/relationships/image" Target="../media/image130.png"/><Relationship Id="rId52" Type="http://schemas.openxmlformats.org/officeDocument/2006/relationships/image" Target="../media/image138.png"/><Relationship Id="rId4" Type="http://schemas.openxmlformats.org/officeDocument/2006/relationships/image" Target="../media/image90.png"/><Relationship Id="rId9" Type="http://schemas.openxmlformats.org/officeDocument/2006/relationships/image" Target="../media/image95.svg"/><Relationship Id="rId14" Type="http://schemas.openxmlformats.org/officeDocument/2006/relationships/image" Target="../media/image100.png"/><Relationship Id="rId22" Type="http://schemas.openxmlformats.org/officeDocument/2006/relationships/image" Target="../media/image108.png"/><Relationship Id="rId27" Type="http://schemas.openxmlformats.org/officeDocument/2006/relationships/image" Target="../media/image113.svg"/><Relationship Id="rId30" Type="http://schemas.openxmlformats.org/officeDocument/2006/relationships/image" Target="../media/image116.png"/><Relationship Id="rId35" Type="http://schemas.openxmlformats.org/officeDocument/2006/relationships/image" Target="../media/image121.svg"/><Relationship Id="rId43" Type="http://schemas.openxmlformats.org/officeDocument/2006/relationships/image" Target="../media/image129.svg"/><Relationship Id="rId48" Type="http://schemas.openxmlformats.org/officeDocument/2006/relationships/image" Target="../media/image134.png"/><Relationship Id="rId8" Type="http://schemas.openxmlformats.org/officeDocument/2006/relationships/image" Target="../media/image94.png"/><Relationship Id="rId51" Type="http://schemas.openxmlformats.org/officeDocument/2006/relationships/image" Target="../media/image137.svg"/><Relationship Id="rId3" Type="http://schemas.openxmlformats.org/officeDocument/2006/relationships/image" Target="../media/image89.svg"/></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g"/><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7.jpg"/><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jpg"/><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9.jpg"/><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jpg"/><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1.jpg"/><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2.jpg"/><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3.jpg"/><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4.jpg"/><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7.emf"/><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6.png"/><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6.png"/><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6.png"/><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16.png"/><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16.png"/><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16.png"/><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16.png"/><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image" Target="../media/image16.png"/><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2.jp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4.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4.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4.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4.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4.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3_Title Slide_4">
    <p:spTree>
      <p:nvGrpSpPr>
        <p:cNvPr id="1" name=""/>
        <p:cNvGrpSpPr/>
        <p:nvPr/>
      </p:nvGrpSpPr>
      <p:grpSpPr>
        <a:xfrm>
          <a:off x="0" y="0"/>
          <a:ext cx="0" cy="0"/>
          <a:chOff x="0" y="0"/>
          <a:chExt cx="0" cy="0"/>
        </a:xfrm>
      </p:grpSpPr>
      <p:pic>
        <p:nvPicPr>
          <p:cNvPr id="4" name="Picture 3" descr="A picture containing person, person, holding, front&#10;&#10;Description automatically generated">
            <a:extLst>
              <a:ext uri="{FF2B5EF4-FFF2-40B4-BE49-F238E27FC236}">
                <a16:creationId xmlns:a16="http://schemas.microsoft.com/office/drawing/2014/main" id="{ECA2EBB6-3E5F-C046-9885-64024BF74FBD}"/>
              </a:ext>
            </a:extLst>
          </p:cNvP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0" y="0"/>
            <a:ext cx="16256000" cy="9144000"/>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US"/>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US"/>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dirty="0"/>
              <a:t>LONGER HEADINGS </a:t>
            </a:r>
            <a:endParaRPr lang="en-GB" dirty="0"/>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dirty="0"/>
              <a:t>SHOULD USE THIS LAYOUT</a:t>
            </a:r>
            <a:endParaRPr lang="en-GB" dirty="0"/>
          </a:p>
        </p:txBody>
      </p:sp>
      <p:pic>
        <p:nvPicPr>
          <p:cNvPr id="5" name="Picture 4" descr="A picture containing drawing&#10;&#10;Description automatically generated">
            <a:extLst>
              <a:ext uri="{FF2B5EF4-FFF2-40B4-BE49-F238E27FC236}">
                <a16:creationId xmlns:a16="http://schemas.microsoft.com/office/drawing/2014/main" id="{AF219568-1E0F-4A8D-9A37-5BDC4975C1F8}"/>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11106747" y="7238719"/>
            <a:ext cx="5139423" cy="1903857"/>
          </a:xfrm>
          <a:prstGeom prst="rect">
            <a:avLst/>
          </a:prstGeom>
        </p:spPr>
      </p:pic>
    </p:spTree>
    <p:extLst>
      <p:ext uri="{BB962C8B-B14F-4D97-AF65-F5344CB8AC3E}">
        <p14:creationId xmlns:p14="http://schemas.microsoft.com/office/powerpoint/2010/main" val="2557639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9_Title Slide_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BF03499-BC3D-E141-8BE6-7DED6A337EF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2"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90037A57-2ABB-C741-B3FA-EBB12E708ABE}"/>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34954" y="7668344"/>
            <a:ext cx="3699259" cy="840898"/>
          </a:xfrm>
          <a:prstGeom prst="rect">
            <a:avLst/>
          </a:prstGeom>
        </p:spPr>
      </p:pic>
    </p:spTree>
    <p:extLst>
      <p:ext uri="{BB962C8B-B14F-4D97-AF65-F5344CB8AC3E}">
        <p14:creationId xmlns:p14="http://schemas.microsoft.com/office/powerpoint/2010/main" val="831999836"/>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3 Table Text Layout">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5882D084-06D1-489E-9C1B-A6DBBE0D1EE5}"/>
              </a:ext>
            </a:extLst>
          </p:cNvPr>
          <p:cNvSpPr/>
          <p:nvPr userDrawn="1"/>
        </p:nvSpPr>
        <p:spPr>
          <a:xfrm flipV="1">
            <a:off x="5833596" y="2261812"/>
            <a:ext cx="4546304" cy="4836049"/>
          </a:xfrm>
          <a:prstGeom prst="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32" name="Rectangle 31">
            <a:extLst>
              <a:ext uri="{FF2B5EF4-FFF2-40B4-BE49-F238E27FC236}">
                <a16:creationId xmlns:a16="http://schemas.microsoft.com/office/drawing/2014/main" id="{372F4DF9-7603-4DB8-B679-AD9CB3884517}"/>
              </a:ext>
            </a:extLst>
          </p:cNvPr>
          <p:cNvSpPr/>
          <p:nvPr userDrawn="1"/>
        </p:nvSpPr>
        <p:spPr>
          <a:xfrm flipV="1">
            <a:off x="1206504" y="2261811"/>
            <a:ext cx="4419558" cy="4836049"/>
          </a:xfrm>
          <a:prstGeom prst="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7" name="Text Placeholder 11">
            <a:extLst>
              <a:ext uri="{FF2B5EF4-FFF2-40B4-BE49-F238E27FC236}">
                <a16:creationId xmlns:a16="http://schemas.microsoft.com/office/drawing/2014/main" id="{70154506-8CE8-4121-B9C8-EDC5A70AE277}"/>
              </a:ext>
            </a:extLst>
          </p:cNvPr>
          <p:cNvSpPr>
            <a:spLocks noGrp="1"/>
          </p:cNvSpPr>
          <p:nvPr userDrawn="1">
            <p:ph type="body" sz="quarter" idx="19"/>
          </p:nvPr>
        </p:nvSpPr>
        <p:spPr>
          <a:xfrm>
            <a:off x="1294355" y="3572255"/>
            <a:ext cx="4214655" cy="3159985"/>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28" name="Text Placeholder 11">
            <a:extLst>
              <a:ext uri="{FF2B5EF4-FFF2-40B4-BE49-F238E27FC236}">
                <a16:creationId xmlns:a16="http://schemas.microsoft.com/office/drawing/2014/main" id="{AFD17218-33EC-46F2-9B38-38FA7D6D4797}"/>
              </a:ext>
            </a:extLst>
          </p:cNvPr>
          <p:cNvSpPr>
            <a:spLocks noGrp="1"/>
          </p:cNvSpPr>
          <p:nvPr userDrawn="1">
            <p:ph type="body" sz="quarter" idx="20"/>
          </p:nvPr>
        </p:nvSpPr>
        <p:spPr>
          <a:xfrm>
            <a:off x="1294354" y="2789510"/>
            <a:ext cx="421465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34" name="Text Placeholder 16">
            <a:extLst>
              <a:ext uri="{FF2B5EF4-FFF2-40B4-BE49-F238E27FC236}">
                <a16:creationId xmlns:a16="http://schemas.microsoft.com/office/drawing/2014/main" id="{D917E01A-FFF1-4B87-8969-2CF803D89854}"/>
              </a:ext>
            </a:extLst>
          </p:cNvPr>
          <p:cNvSpPr>
            <a:spLocks noGrp="1"/>
          </p:cNvSpPr>
          <p:nvPr userDrawn="1">
            <p:ph type="body" sz="quarter" idx="26" hasCustomPrompt="1"/>
          </p:nvPr>
        </p:nvSpPr>
        <p:spPr>
          <a:xfrm>
            <a:off x="1196843" y="2271838"/>
            <a:ext cx="4419558"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4" y="838200"/>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46" name="Text Placeholder 11">
            <a:extLst>
              <a:ext uri="{FF2B5EF4-FFF2-40B4-BE49-F238E27FC236}">
                <a16:creationId xmlns:a16="http://schemas.microsoft.com/office/drawing/2014/main" id="{3B01A129-97C8-4FD0-9F21-B89CF0B38560}"/>
              </a:ext>
            </a:extLst>
          </p:cNvPr>
          <p:cNvSpPr>
            <a:spLocks noGrp="1"/>
          </p:cNvSpPr>
          <p:nvPr>
            <p:ph type="body" sz="quarter" idx="30"/>
          </p:nvPr>
        </p:nvSpPr>
        <p:spPr>
          <a:xfrm>
            <a:off x="5920727" y="3572255"/>
            <a:ext cx="4295505" cy="3159985"/>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47" name="Text Placeholder 11">
            <a:extLst>
              <a:ext uri="{FF2B5EF4-FFF2-40B4-BE49-F238E27FC236}">
                <a16:creationId xmlns:a16="http://schemas.microsoft.com/office/drawing/2014/main" id="{A8053A72-4BF2-4AC2-BDC4-FFC3DEA9336A}"/>
              </a:ext>
            </a:extLst>
          </p:cNvPr>
          <p:cNvSpPr>
            <a:spLocks noGrp="1"/>
          </p:cNvSpPr>
          <p:nvPr>
            <p:ph type="body" sz="quarter" idx="31"/>
          </p:nvPr>
        </p:nvSpPr>
        <p:spPr>
          <a:xfrm>
            <a:off x="5920727" y="2789510"/>
            <a:ext cx="4295505"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48" name="Text Placeholder 16">
            <a:extLst>
              <a:ext uri="{FF2B5EF4-FFF2-40B4-BE49-F238E27FC236}">
                <a16:creationId xmlns:a16="http://schemas.microsoft.com/office/drawing/2014/main" id="{7DA94150-D8A3-4606-B4F4-4EBE74E2CA14}"/>
              </a:ext>
            </a:extLst>
          </p:cNvPr>
          <p:cNvSpPr>
            <a:spLocks noGrp="1"/>
          </p:cNvSpPr>
          <p:nvPr>
            <p:ph type="body" sz="quarter" idx="32" hasCustomPrompt="1"/>
          </p:nvPr>
        </p:nvSpPr>
        <p:spPr>
          <a:xfrm>
            <a:off x="5831437" y="2271838"/>
            <a:ext cx="4548464"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grpSp>
        <p:nvGrpSpPr>
          <p:cNvPr id="50" name="Group 49">
            <a:extLst>
              <a:ext uri="{FF2B5EF4-FFF2-40B4-BE49-F238E27FC236}">
                <a16:creationId xmlns:a16="http://schemas.microsoft.com/office/drawing/2014/main" id="{B928E824-C9F4-421E-B8FE-6825FA7920B8}"/>
              </a:ext>
            </a:extLst>
          </p:cNvPr>
          <p:cNvGrpSpPr/>
          <p:nvPr userDrawn="1"/>
        </p:nvGrpSpPr>
        <p:grpSpPr>
          <a:xfrm>
            <a:off x="10675033" y="2261812"/>
            <a:ext cx="4546304" cy="4836050"/>
            <a:chOff x="1128377" y="2335618"/>
            <a:chExt cx="4491351" cy="4846079"/>
          </a:xfrm>
          <a:solidFill>
            <a:srgbClr val="CCEAEE"/>
          </a:solidFill>
        </p:grpSpPr>
        <p:sp>
          <p:nvSpPr>
            <p:cNvPr id="51" name="Rectangle: Single Corner Rounded 50">
              <a:extLst>
                <a:ext uri="{FF2B5EF4-FFF2-40B4-BE49-F238E27FC236}">
                  <a16:creationId xmlns:a16="http://schemas.microsoft.com/office/drawing/2014/main" id="{C3752E6A-4BEB-4F73-A74B-82307C0E9ED5}"/>
                </a:ext>
              </a:extLst>
            </p:cNvPr>
            <p:cNvSpPr/>
            <p:nvPr userDrawn="1"/>
          </p:nvSpPr>
          <p:spPr>
            <a:xfrm flipV="1">
              <a:off x="1128377" y="2521950"/>
              <a:ext cx="4491351"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52" name="Rectangle 51">
              <a:extLst>
                <a:ext uri="{FF2B5EF4-FFF2-40B4-BE49-F238E27FC236}">
                  <a16:creationId xmlns:a16="http://schemas.microsoft.com/office/drawing/2014/main" id="{235D4133-649C-4A5D-93C3-B006416F3C0A}"/>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53" name="Text Placeholder 11">
            <a:extLst>
              <a:ext uri="{FF2B5EF4-FFF2-40B4-BE49-F238E27FC236}">
                <a16:creationId xmlns:a16="http://schemas.microsoft.com/office/drawing/2014/main" id="{AB4B5A55-27BF-4203-AD34-808551D23BFB}"/>
              </a:ext>
            </a:extLst>
          </p:cNvPr>
          <p:cNvSpPr>
            <a:spLocks noGrp="1"/>
          </p:cNvSpPr>
          <p:nvPr>
            <p:ph type="body" sz="quarter" idx="34"/>
          </p:nvPr>
        </p:nvSpPr>
        <p:spPr>
          <a:xfrm>
            <a:off x="10792295" y="3572255"/>
            <a:ext cx="4244505" cy="3159985"/>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54" name="Text Placeholder 11">
            <a:extLst>
              <a:ext uri="{FF2B5EF4-FFF2-40B4-BE49-F238E27FC236}">
                <a16:creationId xmlns:a16="http://schemas.microsoft.com/office/drawing/2014/main" id="{E5C68B6C-4647-4057-B665-AFC376D56CBA}"/>
              </a:ext>
            </a:extLst>
          </p:cNvPr>
          <p:cNvSpPr>
            <a:spLocks noGrp="1"/>
          </p:cNvSpPr>
          <p:nvPr>
            <p:ph type="body" sz="quarter" idx="35"/>
          </p:nvPr>
        </p:nvSpPr>
        <p:spPr>
          <a:xfrm>
            <a:off x="10792295" y="2789510"/>
            <a:ext cx="4244505"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55" name="Text Placeholder 16">
            <a:extLst>
              <a:ext uri="{FF2B5EF4-FFF2-40B4-BE49-F238E27FC236}">
                <a16:creationId xmlns:a16="http://schemas.microsoft.com/office/drawing/2014/main" id="{A2BE1E18-76CB-4A0F-BE5B-C4C64ABAE74D}"/>
              </a:ext>
            </a:extLst>
          </p:cNvPr>
          <p:cNvSpPr>
            <a:spLocks noGrp="1"/>
          </p:cNvSpPr>
          <p:nvPr>
            <p:ph type="body" sz="quarter" idx="36" hasCustomPrompt="1"/>
          </p:nvPr>
        </p:nvSpPr>
        <p:spPr>
          <a:xfrm>
            <a:off x="10672873" y="2271838"/>
            <a:ext cx="4542205"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cxnSp>
        <p:nvCxnSpPr>
          <p:cNvPr id="26" name="Straight Connector 25">
            <a:extLst>
              <a:ext uri="{FF2B5EF4-FFF2-40B4-BE49-F238E27FC236}">
                <a16:creationId xmlns:a16="http://schemas.microsoft.com/office/drawing/2014/main" id="{F3EE5CC9-FB1C-D349-A1E1-3549E5444400}"/>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9" name="Picture 28">
            <a:extLst>
              <a:ext uri="{FF2B5EF4-FFF2-40B4-BE49-F238E27FC236}">
                <a16:creationId xmlns:a16="http://schemas.microsoft.com/office/drawing/2014/main" id="{8EAD8952-9636-FB42-A899-1594A385CEF8}"/>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25" name="Footer Placeholder 4">
            <a:extLst>
              <a:ext uri="{FF2B5EF4-FFF2-40B4-BE49-F238E27FC236}">
                <a16:creationId xmlns:a16="http://schemas.microsoft.com/office/drawing/2014/main" id="{A69F82EA-2997-BE40-B524-5F5DBDA766D9}"/>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Data</a:t>
            </a:r>
          </a:p>
        </p:txBody>
      </p:sp>
      <p:sp>
        <p:nvSpPr>
          <p:cNvPr id="33" name="Slide Number Placeholder 5">
            <a:extLst>
              <a:ext uri="{FF2B5EF4-FFF2-40B4-BE49-F238E27FC236}">
                <a16:creationId xmlns:a16="http://schemas.microsoft.com/office/drawing/2014/main" id="{F5D2D745-8CDB-D346-800B-ABBDE8E1BD1B}"/>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469455797"/>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Icon and Stats">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8128000" y="4572000"/>
            <a:ext cx="5205893" cy="2508275"/>
          </a:xfrm>
        </p:spPr>
        <p:txBody>
          <a:bodyPr anchor="b">
            <a:noAutofit/>
          </a:bodyPr>
          <a:lstStyle>
            <a:lvl1pPr algn="l">
              <a:defRPr sz="6000" b="1" cap="all" baseline="0">
                <a:solidFill>
                  <a:schemeClr val="tx2"/>
                </a:solidFill>
              </a:defRPr>
            </a:lvl1pPr>
          </a:lstStyle>
          <a:p>
            <a:r>
              <a:rPr lang="en-US"/>
              <a:t>STATS</a:t>
            </a:r>
            <a:br>
              <a:rPr lang="en-US"/>
            </a:br>
            <a:r>
              <a:rPr lang="en-US"/>
              <a:t>GO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8128000" y="4038602"/>
            <a:ext cx="5205893" cy="486833"/>
          </a:xfrm>
        </p:spPr>
        <p:txBody>
          <a:bodyPr>
            <a:normAutofit/>
          </a:bodyPr>
          <a:lstStyle>
            <a:lvl1pPr marL="0" indent="0" algn="l">
              <a:buNone/>
              <a:defRPr sz="2800">
                <a:solidFill>
                  <a:schemeClr val="tx1"/>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Description</a:t>
            </a:r>
            <a:endParaRPr lang="en-GB"/>
          </a:p>
        </p:txBody>
      </p:sp>
      <p:cxnSp>
        <p:nvCxnSpPr>
          <p:cNvPr id="10" name="Straight Connector 9">
            <a:extLst>
              <a:ext uri="{FF2B5EF4-FFF2-40B4-BE49-F238E27FC236}">
                <a16:creationId xmlns:a16="http://schemas.microsoft.com/office/drawing/2014/main" id="{8B434916-900A-BE4B-8AE8-A4DAFCB02D81}"/>
              </a:ext>
            </a:extLst>
          </p:cNvPr>
          <p:cNvCxnSpPr>
            <a:cxnSpLocks/>
          </p:cNvCxnSpPr>
          <p:nvPr userDrawn="1"/>
        </p:nvCxnSpPr>
        <p:spPr>
          <a:xfrm>
            <a:off x="1209468" y="8172400"/>
            <a:ext cx="13831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2B76722B-4749-B249-A30B-1FD1BB803F6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9" name="Footer Placeholder 4">
            <a:extLst>
              <a:ext uri="{FF2B5EF4-FFF2-40B4-BE49-F238E27FC236}">
                <a16:creationId xmlns:a16="http://schemas.microsoft.com/office/drawing/2014/main" id="{B2F4D2B9-D18A-104F-8A8E-4E55A0F74D88}"/>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Data</a:t>
            </a:r>
          </a:p>
        </p:txBody>
      </p:sp>
      <p:sp>
        <p:nvSpPr>
          <p:cNvPr id="12" name="Slide Number Placeholder 5">
            <a:extLst>
              <a:ext uri="{FF2B5EF4-FFF2-40B4-BE49-F238E27FC236}">
                <a16:creationId xmlns:a16="http://schemas.microsoft.com/office/drawing/2014/main" id="{FE4A63D0-513E-AE43-9B96-14EC81CB264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803212498"/>
      </p:ext>
    </p:extLst>
  </p:cSld>
  <p:clrMapOvr>
    <a:overrideClrMapping bg1="dk1" tx1="lt1" bg2="dk2" tx2="lt2" accent1="accent1" accent2="accent2" accent3="accent3" accent4="accent4" accent5="accent5" accent6="accent6" hlink="hlink" folHlink="folHlink"/>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Employer Image">
    <p:bg>
      <p:bgRef idx="1001">
        <a:schemeClr val="bg2"/>
      </p:bgRef>
    </p:bg>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9F2C1AD7-CCDE-4E4C-B07D-D39AD8393D8C}"/>
              </a:ext>
            </a:extLst>
          </p:cNvPr>
          <p:cNvSpPr>
            <a:spLocks noGrp="1"/>
          </p:cNvSpPr>
          <p:nvPr>
            <p:ph type="pic" sz="quarter" idx="13"/>
          </p:nvPr>
        </p:nvSpPr>
        <p:spPr>
          <a:xfrm>
            <a:off x="0" y="-1"/>
            <a:ext cx="7975600" cy="7825685"/>
          </a:xfrm>
          <a:custGeom>
            <a:avLst/>
            <a:gdLst>
              <a:gd name="connsiteX0" fmla="*/ 0 w 8128000"/>
              <a:gd name="connsiteY0" fmla="*/ 0 h 7338854"/>
              <a:gd name="connsiteX1" fmla="*/ 8128000 w 8128000"/>
              <a:gd name="connsiteY1" fmla="*/ 0 h 7338854"/>
              <a:gd name="connsiteX2" fmla="*/ 8128000 w 8128000"/>
              <a:gd name="connsiteY2" fmla="*/ 6854501 h 7338854"/>
              <a:gd name="connsiteX3" fmla="*/ 8118161 w 8128000"/>
              <a:gd name="connsiteY3" fmla="*/ 6952107 h 7338854"/>
              <a:gd name="connsiteX4" fmla="*/ 7643637 w 8128000"/>
              <a:gd name="connsiteY4" fmla="*/ 7338854 h 7338854"/>
              <a:gd name="connsiteX5" fmla="*/ 0 w 8128000"/>
              <a:gd name="connsiteY5" fmla="*/ 7338854 h 7338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28000" h="7338854">
                <a:moveTo>
                  <a:pt x="0" y="0"/>
                </a:moveTo>
                <a:lnTo>
                  <a:pt x="8128000" y="0"/>
                </a:lnTo>
                <a:lnTo>
                  <a:pt x="8128000" y="6854501"/>
                </a:lnTo>
                <a:lnTo>
                  <a:pt x="8118161" y="6952107"/>
                </a:lnTo>
                <a:cubicBezTo>
                  <a:pt x="8072996" y="7172823"/>
                  <a:pt x="7877706" y="7338854"/>
                  <a:pt x="7643637" y="7338854"/>
                </a:cubicBezTo>
                <a:lnTo>
                  <a:pt x="0" y="7338854"/>
                </a:lnTo>
                <a:close/>
              </a:path>
            </a:pathLst>
          </a:custGeom>
        </p:spPr>
        <p:txBody>
          <a:bodyPr wrap="square">
            <a:noAutofit/>
          </a:bodyPr>
          <a:lstStyle/>
          <a:p>
            <a:r>
              <a:rPr lang="en-GB"/>
              <a:t>Click icon to add picture</a:t>
            </a:r>
          </a:p>
        </p:txBody>
      </p:sp>
      <p:sp>
        <p:nvSpPr>
          <p:cNvPr id="7" name="Title 1">
            <a:extLst>
              <a:ext uri="{FF2B5EF4-FFF2-40B4-BE49-F238E27FC236}">
                <a16:creationId xmlns:a16="http://schemas.microsoft.com/office/drawing/2014/main" id="{82669135-9191-4243-8716-BB1539319372}"/>
              </a:ext>
            </a:extLst>
          </p:cNvPr>
          <p:cNvSpPr>
            <a:spLocks noGrp="1"/>
          </p:cNvSpPr>
          <p:nvPr>
            <p:ph type="ctrTitle" hasCustomPrompt="1"/>
          </p:nvPr>
        </p:nvSpPr>
        <p:spPr>
          <a:xfrm>
            <a:off x="8128001" y="4988728"/>
            <a:ext cx="6753340" cy="2303185"/>
          </a:xfrm>
        </p:spPr>
        <p:txBody>
          <a:bodyPr anchor="b">
            <a:normAutofit/>
          </a:bodyPr>
          <a:lstStyle>
            <a:lvl1pPr algn="ctr">
              <a:defRPr sz="5867" b="0" i="0">
                <a:solidFill>
                  <a:schemeClr val="tx1"/>
                </a:solidFill>
              </a:defRPr>
            </a:lvl1pPr>
          </a:lstStyle>
          <a:p>
            <a:r>
              <a:rPr lang="en-US"/>
              <a:t>Name of Employer</a:t>
            </a:r>
            <a:endParaRPr lang="en-GB"/>
          </a:p>
        </p:txBody>
      </p:sp>
      <p:sp>
        <p:nvSpPr>
          <p:cNvPr id="8" name="Subtitle 2">
            <a:extLst>
              <a:ext uri="{FF2B5EF4-FFF2-40B4-BE49-F238E27FC236}">
                <a16:creationId xmlns:a16="http://schemas.microsoft.com/office/drawing/2014/main" id="{F756CE9D-5624-4824-ACBF-618DCA42B340}"/>
              </a:ext>
            </a:extLst>
          </p:cNvPr>
          <p:cNvSpPr>
            <a:spLocks noGrp="1"/>
          </p:cNvSpPr>
          <p:nvPr>
            <p:ph type="subTitle" idx="1" hasCustomPrompt="1"/>
          </p:nvPr>
        </p:nvSpPr>
        <p:spPr>
          <a:xfrm>
            <a:off x="8314267" y="7338858"/>
            <a:ext cx="6753340" cy="486833"/>
          </a:xfrm>
        </p:spPr>
        <p:txBody>
          <a:bodyPr>
            <a:normAutofit/>
          </a:bodyPr>
          <a:lstStyle>
            <a:lvl1pPr marL="0" indent="0" algn="l">
              <a:buNone/>
              <a:defRPr sz="2933">
                <a:solidFill>
                  <a:schemeClr val="tx1"/>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Role || Company</a:t>
            </a:r>
            <a:endParaRPr lang="en-GB"/>
          </a:p>
        </p:txBody>
      </p:sp>
      <p:cxnSp>
        <p:nvCxnSpPr>
          <p:cNvPr id="13" name="Straight Connector 12">
            <a:extLst>
              <a:ext uri="{FF2B5EF4-FFF2-40B4-BE49-F238E27FC236}">
                <a16:creationId xmlns:a16="http://schemas.microsoft.com/office/drawing/2014/main" id="{B47CD54F-7BA4-3F4F-985E-1DC1C6F1013C}"/>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4295D4B1-D801-1949-98AD-9CAC0C9890A4}"/>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1" name="Footer Placeholder 4">
            <a:extLst>
              <a:ext uri="{FF2B5EF4-FFF2-40B4-BE49-F238E27FC236}">
                <a16:creationId xmlns:a16="http://schemas.microsoft.com/office/drawing/2014/main" id="{70B77401-4C3C-434D-8C2F-4F124908B6F1}"/>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Data</a:t>
            </a:r>
          </a:p>
        </p:txBody>
      </p:sp>
      <p:sp>
        <p:nvSpPr>
          <p:cNvPr id="15" name="Slide Number Placeholder 5">
            <a:extLst>
              <a:ext uri="{FF2B5EF4-FFF2-40B4-BE49-F238E27FC236}">
                <a16:creationId xmlns:a16="http://schemas.microsoft.com/office/drawing/2014/main" id="{9AFC80D3-CED1-D84B-B295-D157B7E3DB2D}"/>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985659654"/>
      </p:ext>
    </p:extLst>
  </p:cSld>
  <p:clrMapOvr>
    <a:overrideClrMapping bg1="dk1" tx1="lt1" bg2="dk2" tx2="lt2" accent1="accent1" accent2="accent2" accent3="accent3" accent4="accent4" accent5="accent5" accent6="accent6" hlink="hlink" folHlink="folHlink"/>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Quote Layout">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3674432" y="3110928"/>
            <a:ext cx="8907137" cy="2303185"/>
          </a:xfrm>
        </p:spPr>
        <p:txBody>
          <a:bodyPr anchor="ctr">
            <a:normAutofit/>
          </a:bodyPr>
          <a:lstStyle>
            <a:lvl1pPr algn="ctr">
              <a:defRPr sz="5867" b="0" i="1">
                <a:solidFill>
                  <a:schemeClr val="accent4"/>
                </a:solidFill>
              </a:defRPr>
            </a:lvl1pPr>
          </a:lstStyle>
          <a:p>
            <a:r>
              <a:rPr lang="en-US"/>
              <a:t>“Quote goes in this space.”</a:t>
            </a:r>
            <a:endParaRPr lang="en-GB"/>
          </a:p>
        </p:txBody>
      </p:sp>
      <p:sp>
        <p:nvSpPr>
          <p:cNvPr id="7" name="Text Placeholder 6">
            <a:extLst>
              <a:ext uri="{FF2B5EF4-FFF2-40B4-BE49-F238E27FC236}">
                <a16:creationId xmlns:a16="http://schemas.microsoft.com/office/drawing/2014/main" id="{A5609AC1-B165-4266-AC17-4F37BE2DD358}"/>
              </a:ext>
            </a:extLst>
          </p:cNvPr>
          <p:cNvSpPr>
            <a:spLocks noGrp="1"/>
          </p:cNvSpPr>
          <p:nvPr>
            <p:ph type="body" sz="quarter" idx="13" hasCustomPrompt="1"/>
          </p:nvPr>
        </p:nvSpPr>
        <p:spPr>
          <a:xfrm>
            <a:off x="6719977" y="5440807"/>
            <a:ext cx="2816047" cy="427567"/>
          </a:xfrm>
        </p:spPr>
        <p:txBody>
          <a:bodyPr>
            <a:noAutofit/>
          </a:bodyPr>
          <a:lstStyle>
            <a:lvl1pPr marL="0" indent="0">
              <a:buNone/>
              <a:defRPr sz="2400">
                <a:solidFill>
                  <a:schemeClr val="bg1"/>
                </a:solidFill>
              </a:defRPr>
            </a:lvl1pPr>
          </a:lstStyle>
          <a:p>
            <a:pPr lvl="0"/>
            <a:r>
              <a:rPr lang="en-US"/>
              <a:t>Name || Company</a:t>
            </a:r>
            <a:endParaRPr lang="en-GB"/>
          </a:p>
        </p:txBody>
      </p:sp>
      <p:cxnSp>
        <p:nvCxnSpPr>
          <p:cNvPr id="11" name="Straight Connector 10">
            <a:extLst>
              <a:ext uri="{FF2B5EF4-FFF2-40B4-BE49-F238E27FC236}">
                <a16:creationId xmlns:a16="http://schemas.microsoft.com/office/drawing/2014/main" id="{F7EC9F5C-FCD7-A44D-90FE-E36F5AA85630}"/>
              </a:ext>
            </a:extLst>
          </p:cNvPr>
          <p:cNvCxnSpPr>
            <a:cxnSpLocks/>
          </p:cNvCxnSpPr>
          <p:nvPr userDrawn="1"/>
        </p:nvCxnSpPr>
        <p:spPr>
          <a:xfrm>
            <a:off x="1209468" y="8172400"/>
            <a:ext cx="13831300"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870455D3-005F-BF44-812D-4E70A1013335}"/>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9" name="Footer Placeholder 4">
            <a:extLst>
              <a:ext uri="{FF2B5EF4-FFF2-40B4-BE49-F238E27FC236}">
                <a16:creationId xmlns:a16="http://schemas.microsoft.com/office/drawing/2014/main" id="{87E0F78A-AA99-494C-8DE6-D1F16D54EA3E}"/>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STEM Education Programme - Digital Data</a:t>
            </a:r>
          </a:p>
        </p:txBody>
      </p:sp>
      <p:sp>
        <p:nvSpPr>
          <p:cNvPr id="10" name="Slide Number Placeholder 5">
            <a:extLst>
              <a:ext uri="{FF2B5EF4-FFF2-40B4-BE49-F238E27FC236}">
                <a16:creationId xmlns:a16="http://schemas.microsoft.com/office/drawing/2014/main" id="{BF34D970-913D-0140-8244-CB7EF8777F67}"/>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351005162"/>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Thank You Slide">
    <p:bg>
      <p:bgPr>
        <a:solidFill>
          <a:schemeClr val="tx2"/>
        </a:solidFill>
        <a:effectLst/>
      </p:bgPr>
    </p:bg>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498BE55A-3C5A-41CA-9ED0-9FA29FAED302}"/>
              </a:ext>
            </a:extLst>
          </p:cNvPr>
          <p:cNvCxnSpPr>
            <a:cxnSpLocks/>
          </p:cNvCxnSpPr>
          <p:nvPr userDrawn="1"/>
        </p:nvCxnSpPr>
        <p:spPr>
          <a:xfrm>
            <a:off x="1094141" y="0"/>
            <a:ext cx="0" cy="50292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cxnSp>
        <p:nvCxnSpPr>
          <p:cNvPr id="9" name="Straight Connector 8">
            <a:extLst>
              <a:ext uri="{FF2B5EF4-FFF2-40B4-BE49-F238E27FC236}">
                <a16:creationId xmlns:a16="http://schemas.microsoft.com/office/drawing/2014/main" id="{7F1EB68D-101D-4B9F-9F67-FA349EB46DFE}"/>
              </a:ext>
            </a:extLst>
          </p:cNvPr>
          <p:cNvCxnSpPr>
            <a:cxnSpLocks/>
          </p:cNvCxnSpPr>
          <p:nvPr userDrawn="1"/>
        </p:nvCxnSpPr>
        <p:spPr>
          <a:xfrm>
            <a:off x="1025561" y="0"/>
            <a:ext cx="0" cy="5029200"/>
          </a:xfrm>
          <a:prstGeom prst="line">
            <a:avLst/>
          </a:prstGeom>
          <a:ln>
            <a:solidFill>
              <a:schemeClr val="bg1"/>
            </a:solidFill>
          </a:ln>
        </p:spPr>
        <p:style>
          <a:lnRef idx="3">
            <a:schemeClr val="accent3"/>
          </a:lnRef>
          <a:fillRef idx="0">
            <a:schemeClr val="accent3"/>
          </a:fillRef>
          <a:effectRef idx="2">
            <a:schemeClr val="accent3"/>
          </a:effectRef>
          <a:fontRef idx="minor">
            <a:schemeClr val="tx1"/>
          </a:fontRef>
        </p:style>
      </p:cxnSp>
      <p:sp>
        <p:nvSpPr>
          <p:cNvPr id="10" name="Text Placeholder 13">
            <a:extLst>
              <a:ext uri="{FF2B5EF4-FFF2-40B4-BE49-F238E27FC236}">
                <a16:creationId xmlns:a16="http://schemas.microsoft.com/office/drawing/2014/main" id="{18C7139A-520F-48AF-A5AC-37FA09E8B66C}"/>
              </a:ext>
            </a:extLst>
          </p:cNvPr>
          <p:cNvSpPr>
            <a:spLocks noGrp="1"/>
          </p:cNvSpPr>
          <p:nvPr>
            <p:ph type="body" sz="quarter" idx="13" hasCustomPrompt="1"/>
          </p:nvPr>
        </p:nvSpPr>
        <p:spPr>
          <a:xfrm>
            <a:off x="1204932" y="3475228"/>
            <a:ext cx="2315634" cy="697455"/>
          </a:xfrm>
        </p:spPr>
        <p:txBody>
          <a:bodyPr>
            <a:normAutofit/>
          </a:bodyPr>
          <a:lstStyle>
            <a:lvl1pPr marL="0" indent="0">
              <a:buNone/>
              <a:defRPr sz="4600" b="0" cap="all" baseline="0">
                <a:solidFill>
                  <a:schemeClr val="bg1"/>
                </a:solidFill>
              </a:defRPr>
            </a:lvl1pPr>
          </a:lstStyle>
          <a:p>
            <a:pPr lvl="0"/>
            <a:r>
              <a:rPr lang="en-US"/>
              <a:t>Thank</a:t>
            </a:r>
          </a:p>
          <a:p>
            <a:pPr lvl="0"/>
            <a:endParaRPr lang="en-GB"/>
          </a:p>
        </p:txBody>
      </p:sp>
      <p:sp>
        <p:nvSpPr>
          <p:cNvPr id="12" name="Text Placeholder 19">
            <a:extLst>
              <a:ext uri="{FF2B5EF4-FFF2-40B4-BE49-F238E27FC236}">
                <a16:creationId xmlns:a16="http://schemas.microsoft.com/office/drawing/2014/main" id="{11E33066-9D68-4BA7-BE64-0ADF0181CF98}"/>
              </a:ext>
            </a:extLst>
          </p:cNvPr>
          <p:cNvSpPr>
            <a:spLocks noGrp="1"/>
          </p:cNvSpPr>
          <p:nvPr>
            <p:ph type="body" sz="quarter" idx="18" hasCustomPrompt="1"/>
          </p:nvPr>
        </p:nvSpPr>
        <p:spPr>
          <a:xfrm>
            <a:off x="1204932" y="4328583"/>
            <a:ext cx="5642241" cy="486833"/>
          </a:xfrm>
        </p:spPr>
        <p:txBody>
          <a:bodyPr>
            <a:normAutofit/>
          </a:bodyPr>
          <a:lstStyle>
            <a:lvl1pPr marL="0" indent="0">
              <a:buNone/>
              <a:defRPr sz="2300" b="1">
                <a:solidFill>
                  <a:schemeClr val="accent1"/>
                </a:solidFill>
              </a:defRPr>
            </a:lvl1pPr>
          </a:lstStyle>
          <a:p>
            <a:pPr lvl="0"/>
            <a:r>
              <a:rPr lang="en-US"/>
              <a:t>For more information, contact:</a:t>
            </a:r>
          </a:p>
        </p:txBody>
      </p:sp>
      <p:sp>
        <p:nvSpPr>
          <p:cNvPr id="13" name="Text Placeholder 13">
            <a:extLst>
              <a:ext uri="{FF2B5EF4-FFF2-40B4-BE49-F238E27FC236}">
                <a16:creationId xmlns:a16="http://schemas.microsoft.com/office/drawing/2014/main" id="{FDBC726C-BC21-4452-83A3-E5CAF0F0BA7C}"/>
              </a:ext>
            </a:extLst>
          </p:cNvPr>
          <p:cNvSpPr>
            <a:spLocks noGrp="1"/>
          </p:cNvSpPr>
          <p:nvPr>
            <p:ph type="body" sz="quarter" idx="19" hasCustomPrompt="1"/>
          </p:nvPr>
        </p:nvSpPr>
        <p:spPr>
          <a:xfrm>
            <a:off x="3303464" y="3475227"/>
            <a:ext cx="2315644" cy="697455"/>
          </a:xfrm>
        </p:spPr>
        <p:txBody>
          <a:bodyPr>
            <a:normAutofit/>
          </a:bodyPr>
          <a:lstStyle>
            <a:lvl1pPr marL="0" indent="0">
              <a:buNone/>
              <a:defRPr sz="4600" b="1" cap="all" baseline="0">
                <a:solidFill>
                  <a:schemeClr val="bg1"/>
                </a:solidFill>
              </a:defRPr>
            </a:lvl1pPr>
          </a:lstStyle>
          <a:p>
            <a:pPr lvl="0"/>
            <a:r>
              <a:rPr lang="en-US"/>
              <a:t>You</a:t>
            </a:r>
          </a:p>
          <a:p>
            <a:pPr lvl="0"/>
            <a:endParaRPr lang="en-GB"/>
          </a:p>
        </p:txBody>
      </p:sp>
      <p:sp>
        <p:nvSpPr>
          <p:cNvPr id="14" name="Text Placeholder 19">
            <a:extLst>
              <a:ext uri="{FF2B5EF4-FFF2-40B4-BE49-F238E27FC236}">
                <a16:creationId xmlns:a16="http://schemas.microsoft.com/office/drawing/2014/main" id="{A718052C-C9A1-4074-8991-B6475AA029F4}"/>
              </a:ext>
            </a:extLst>
          </p:cNvPr>
          <p:cNvSpPr>
            <a:spLocks noGrp="1"/>
          </p:cNvSpPr>
          <p:nvPr>
            <p:ph type="body" sz="quarter" idx="20" hasCustomPrompt="1"/>
          </p:nvPr>
        </p:nvSpPr>
        <p:spPr>
          <a:xfrm>
            <a:off x="1204932" y="4724065"/>
            <a:ext cx="5642241" cy="486833"/>
          </a:xfrm>
        </p:spPr>
        <p:txBody>
          <a:bodyPr>
            <a:normAutofit/>
          </a:bodyPr>
          <a:lstStyle>
            <a:lvl1pPr marL="0" indent="0">
              <a:buNone/>
              <a:defRPr sz="2300" b="0">
                <a:solidFill>
                  <a:schemeClr val="accent1"/>
                </a:solidFill>
              </a:defRPr>
            </a:lvl1pPr>
          </a:lstStyle>
          <a:p>
            <a:pPr lvl="0"/>
            <a:r>
              <a:rPr lang="en-US"/>
              <a:t>Persons.name@company.com</a:t>
            </a:r>
          </a:p>
        </p:txBody>
      </p:sp>
      <p:pic>
        <p:nvPicPr>
          <p:cNvPr id="15" name="Picture 14">
            <a:extLst>
              <a:ext uri="{FF2B5EF4-FFF2-40B4-BE49-F238E27FC236}">
                <a16:creationId xmlns:a16="http://schemas.microsoft.com/office/drawing/2014/main" id="{BC0B1708-7FAE-9E44-AFD8-FFC12A9E96BE}"/>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3063607285"/>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1_Thank You Slide">
    <p:bg>
      <p:bgPr>
        <a:solidFill>
          <a:schemeClr val="bg1"/>
        </a:solidFill>
        <a:effectLst/>
      </p:bgPr>
    </p:bg>
    <p:spTree>
      <p:nvGrpSpPr>
        <p:cNvPr id="1" name=""/>
        <p:cNvGrpSpPr/>
        <p:nvPr/>
      </p:nvGrpSpPr>
      <p:grpSpPr>
        <a:xfrm>
          <a:off x="0" y="0"/>
          <a:ext cx="0" cy="0"/>
          <a:chOff x="0" y="0"/>
          <a:chExt cx="0" cy="0"/>
        </a:xfrm>
      </p:grpSpPr>
      <p:pic>
        <p:nvPicPr>
          <p:cNvPr id="15" name="Graphic 14">
            <a:extLst>
              <a:ext uri="{FF2B5EF4-FFF2-40B4-BE49-F238E27FC236}">
                <a16:creationId xmlns:a16="http://schemas.microsoft.com/office/drawing/2014/main" id="{18E499D5-79E9-6843-B5A7-2A3F836E8D27}"/>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99798" y="1987854"/>
            <a:ext cx="1346653" cy="1346653"/>
          </a:xfrm>
          <a:prstGeom prst="rect">
            <a:avLst/>
          </a:prstGeom>
        </p:spPr>
      </p:pic>
      <p:pic>
        <p:nvPicPr>
          <p:cNvPr id="16" name="Graphic 15">
            <a:extLst>
              <a:ext uri="{FF2B5EF4-FFF2-40B4-BE49-F238E27FC236}">
                <a16:creationId xmlns:a16="http://schemas.microsoft.com/office/drawing/2014/main" id="{11748F1A-4DED-9349-B944-BD9703B389E5}"/>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622592" y="1987854"/>
            <a:ext cx="1346653" cy="1346653"/>
          </a:xfrm>
          <a:prstGeom prst="rect">
            <a:avLst/>
          </a:prstGeom>
        </p:spPr>
      </p:pic>
      <p:pic>
        <p:nvPicPr>
          <p:cNvPr id="17" name="Graphic 16">
            <a:extLst>
              <a:ext uri="{FF2B5EF4-FFF2-40B4-BE49-F238E27FC236}">
                <a16:creationId xmlns:a16="http://schemas.microsoft.com/office/drawing/2014/main" id="{F9D47CBE-153F-3845-AB14-0F29C7E0E5BB}"/>
              </a:ext>
            </a:extLst>
          </p:cNvPr>
          <p:cNvPicPr>
            <a:picLocks noChangeAspect="1"/>
          </p:cNvPicPr>
          <p:nvPr userDrawn="1"/>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245385" y="1987854"/>
            <a:ext cx="1346653" cy="1346653"/>
          </a:xfrm>
          <a:prstGeom prst="rect">
            <a:avLst/>
          </a:prstGeom>
        </p:spPr>
      </p:pic>
      <p:pic>
        <p:nvPicPr>
          <p:cNvPr id="18" name="Graphic 17">
            <a:extLst>
              <a:ext uri="{FF2B5EF4-FFF2-40B4-BE49-F238E27FC236}">
                <a16:creationId xmlns:a16="http://schemas.microsoft.com/office/drawing/2014/main" id="{D0F05230-44A9-5F47-AC5C-01BAF9B14343}"/>
              </a:ext>
            </a:extLst>
          </p:cNvPr>
          <p:cNvPicPr>
            <a:picLocks noChangeAspect="1"/>
          </p:cNvPicPr>
          <p:nvPr userDrawn="1"/>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5868179" y="1987854"/>
            <a:ext cx="1346653" cy="1346653"/>
          </a:xfrm>
          <a:prstGeom prst="rect">
            <a:avLst/>
          </a:prstGeom>
        </p:spPr>
      </p:pic>
      <p:pic>
        <p:nvPicPr>
          <p:cNvPr id="19" name="Graphic 18">
            <a:extLst>
              <a:ext uri="{FF2B5EF4-FFF2-40B4-BE49-F238E27FC236}">
                <a16:creationId xmlns:a16="http://schemas.microsoft.com/office/drawing/2014/main" id="{BE48114C-FD47-7244-A980-C74EEC3CAD6F}"/>
              </a:ext>
            </a:extLst>
          </p:cNvPr>
          <p:cNvPicPr>
            <a:picLocks noChangeAspect="1"/>
          </p:cNvPicPr>
          <p:nvPr userDrawn="1"/>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7490973" y="1987854"/>
            <a:ext cx="1346653" cy="1346653"/>
          </a:xfrm>
          <a:prstGeom prst="rect">
            <a:avLst/>
          </a:prstGeom>
        </p:spPr>
      </p:pic>
      <p:pic>
        <p:nvPicPr>
          <p:cNvPr id="20" name="Graphic 19">
            <a:extLst>
              <a:ext uri="{FF2B5EF4-FFF2-40B4-BE49-F238E27FC236}">
                <a16:creationId xmlns:a16="http://schemas.microsoft.com/office/drawing/2014/main" id="{7553AE2F-27F8-E442-AC4C-5C48B07286AD}"/>
              </a:ext>
            </a:extLst>
          </p:cNvPr>
          <p:cNvPicPr>
            <a:picLocks noChangeAspect="1"/>
          </p:cNvPicPr>
          <p:nvPr userDrawn="1"/>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9113767" y="1987854"/>
            <a:ext cx="1346653" cy="1346653"/>
          </a:xfrm>
          <a:prstGeom prst="rect">
            <a:avLst/>
          </a:prstGeom>
        </p:spPr>
      </p:pic>
      <p:pic>
        <p:nvPicPr>
          <p:cNvPr id="21" name="Graphic 20">
            <a:extLst>
              <a:ext uri="{FF2B5EF4-FFF2-40B4-BE49-F238E27FC236}">
                <a16:creationId xmlns:a16="http://schemas.microsoft.com/office/drawing/2014/main" id="{6D87939B-C973-BB47-99F4-5476D2CCAC32}"/>
              </a:ext>
            </a:extLst>
          </p:cNvPr>
          <p:cNvPicPr>
            <a:picLocks noChangeAspect="1"/>
          </p:cNvPicPr>
          <p:nvPr userDrawn="1"/>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10736560" y="1987854"/>
            <a:ext cx="1346653" cy="1346653"/>
          </a:xfrm>
          <a:prstGeom prst="rect">
            <a:avLst/>
          </a:prstGeom>
        </p:spPr>
      </p:pic>
      <p:pic>
        <p:nvPicPr>
          <p:cNvPr id="22" name="Graphic 21">
            <a:extLst>
              <a:ext uri="{FF2B5EF4-FFF2-40B4-BE49-F238E27FC236}">
                <a16:creationId xmlns:a16="http://schemas.microsoft.com/office/drawing/2014/main" id="{EBA3CBEA-5BA7-C748-8F25-0022CA4EB5DF}"/>
              </a:ext>
            </a:extLst>
          </p:cNvPr>
          <p:cNvPicPr>
            <a:picLocks noChangeAspect="1"/>
          </p:cNvPicPr>
          <p:nvPr userDrawn="1"/>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12359354" y="1987854"/>
            <a:ext cx="1346653" cy="1346653"/>
          </a:xfrm>
          <a:prstGeom prst="rect">
            <a:avLst/>
          </a:prstGeom>
        </p:spPr>
      </p:pic>
      <p:pic>
        <p:nvPicPr>
          <p:cNvPr id="23" name="Graphic 22">
            <a:extLst>
              <a:ext uri="{FF2B5EF4-FFF2-40B4-BE49-F238E27FC236}">
                <a16:creationId xmlns:a16="http://schemas.microsoft.com/office/drawing/2014/main" id="{6EB822D8-5294-0946-9F16-5D3D968F304A}"/>
              </a:ext>
            </a:extLst>
          </p:cNvPr>
          <p:cNvPicPr>
            <a:picLocks noChangeAspect="1"/>
          </p:cNvPicPr>
          <p:nvPr userDrawn="1"/>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13982146" y="1987854"/>
            <a:ext cx="1346653" cy="1346653"/>
          </a:xfrm>
          <a:prstGeom prst="rect">
            <a:avLst/>
          </a:prstGeom>
        </p:spPr>
      </p:pic>
      <p:sp>
        <p:nvSpPr>
          <p:cNvPr id="24" name="Rectangle 23">
            <a:extLst>
              <a:ext uri="{FF2B5EF4-FFF2-40B4-BE49-F238E27FC236}">
                <a16:creationId xmlns:a16="http://schemas.microsoft.com/office/drawing/2014/main" id="{31A95CF3-126E-1A4D-BB4B-D0ACB3058268}"/>
              </a:ext>
            </a:extLst>
          </p:cNvPr>
          <p:cNvSpPr/>
          <p:nvPr userDrawn="1"/>
        </p:nvSpPr>
        <p:spPr>
          <a:xfrm>
            <a:off x="1247718" y="3334507"/>
            <a:ext cx="728798" cy="287826"/>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Awards</a:t>
            </a:r>
          </a:p>
        </p:txBody>
      </p:sp>
      <p:sp>
        <p:nvSpPr>
          <p:cNvPr id="25" name="Rectangle 24">
            <a:extLst>
              <a:ext uri="{FF2B5EF4-FFF2-40B4-BE49-F238E27FC236}">
                <a16:creationId xmlns:a16="http://schemas.microsoft.com/office/drawing/2014/main" id="{E4D195FA-1659-4B45-82B7-D3860D5DDD1B}"/>
              </a:ext>
            </a:extLst>
          </p:cNvPr>
          <p:cNvSpPr/>
          <p:nvPr userDrawn="1"/>
        </p:nvSpPr>
        <p:spPr>
          <a:xfrm>
            <a:off x="2908124" y="3334507"/>
            <a:ext cx="769334"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Building</a:t>
            </a:r>
          </a:p>
        </p:txBody>
      </p:sp>
      <p:sp>
        <p:nvSpPr>
          <p:cNvPr id="26" name="Rectangle 25">
            <a:extLst>
              <a:ext uri="{FF2B5EF4-FFF2-40B4-BE49-F238E27FC236}">
                <a16:creationId xmlns:a16="http://schemas.microsoft.com/office/drawing/2014/main" id="{D5C26754-B69A-094C-8D27-655A8BDF8B48}"/>
              </a:ext>
            </a:extLst>
          </p:cNvPr>
          <p:cNvSpPr/>
          <p:nvPr userDrawn="1"/>
        </p:nvSpPr>
        <p:spPr>
          <a:xfrm>
            <a:off x="4403626" y="3334507"/>
            <a:ext cx="1030176"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Businesses</a:t>
            </a:r>
          </a:p>
        </p:txBody>
      </p:sp>
      <p:sp>
        <p:nvSpPr>
          <p:cNvPr id="27" name="Rectangle 26">
            <a:extLst>
              <a:ext uri="{FF2B5EF4-FFF2-40B4-BE49-F238E27FC236}">
                <a16:creationId xmlns:a16="http://schemas.microsoft.com/office/drawing/2014/main" id="{3B84A32E-E3CA-3B4F-8A5E-4E585AEF0C40}"/>
              </a:ext>
            </a:extLst>
          </p:cNvPr>
          <p:cNvSpPr/>
          <p:nvPr userDrawn="1"/>
        </p:nvSpPr>
        <p:spPr>
          <a:xfrm>
            <a:off x="6191189" y="3334507"/>
            <a:ext cx="694378"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Capital</a:t>
            </a:r>
          </a:p>
        </p:txBody>
      </p:sp>
      <p:sp>
        <p:nvSpPr>
          <p:cNvPr id="28" name="Rectangle 27">
            <a:extLst>
              <a:ext uri="{FF2B5EF4-FFF2-40B4-BE49-F238E27FC236}">
                <a16:creationId xmlns:a16="http://schemas.microsoft.com/office/drawing/2014/main" id="{4F7F335E-D9CE-0740-9EE4-4DF7F411D9FB}"/>
              </a:ext>
            </a:extLst>
          </p:cNvPr>
          <p:cNvSpPr/>
          <p:nvPr userDrawn="1"/>
        </p:nvSpPr>
        <p:spPr>
          <a:xfrm>
            <a:off x="7494668" y="3334507"/>
            <a:ext cx="1362973"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Carbon Capture</a:t>
            </a:r>
          </a:p>
        </p:txBody>
      </p:sp>
      <p:sp>
        <p:nvSpPr>
          <p:cNvPr id="29" name="Rectangle 28">
            <a:extLst>
              <a:ext uri="{FF2B5EF4-FFF2-40B4-BE49-F238E27FC236}">
                <a16:creationId xmlns:a16="http://schemas.microsoft.com/office/drawing/2014/main" id="{60BC1B30-BB22-764F-B2BD-6669079F9BE9}"/>
              </a:ext>
            </a:extLst>
          </p:cNvPr>
          <p:cNvSpPr/>
          <p:nvPr userDrawn="1"/>
        </p:nvSpPr>
        <p:spPr>
          <a:xfrm>
            <a:off x="9530458" y="3334507"/>
            <a:ext cx="536974"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Click</a:t>
            </a:r>
          </a:p>
        </p:txBody>
      </p:sp>
      <p:sp>
        <p:nvSpPr>
          <p:cNvPr id="30" name="Rectangle 29">
            <a:extLst>
              <a:ext uri="{FF2B5EF4-FFF2-40B4-BE49-F238E27FC236}">
                <a16:creationId xmlns:a16="http://schemas.microsoft.com/office/drawing/2014/main" id="{3B598EF4-2780-0C4F-94A2-72882F1EDB0C}"/>
              </a:ext>
            </a:extLst>
          </p:cNvPr>
          <p:cNvSpPr/>
          <p:nvPr userDrawn="1"/>
        </p:nvSpPr>
        <p:spPr>
          <a:xfrm>
            <a:off x="10727271" y="3334507"/>
            <a:ext cx="1382461"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err="1">
                <a:ln>
                  <a:noFill/>
                </a:ln>
                <a:solidFill>
                  <a:srgbClr val="000000"/>
                </a:solidFill>
                <a:effectLst/>
                <a:uLnTx/>
                <a:uFillTx/>
                <a:latin typeface="Arial" panose="020B0604020202020204" pitchFamily="34" charset="0"/>
                <a:ea typeface="+mn-ea"/>
                <a:cs typeface="Arial" panose="020B0604020202020204" pitchFamily="34" charset="0"/>
              </a:rPr>
              <a:t>Decarbonisation</a:t>
            </a:r>
            <a:endPar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31" name="Rectangle 30">
            <a:extLst>
              <a:ext uri="{FF2B5EF4-FFF2-40B4-BE49-F238E27FC236}">
                <a16:creationId xmlns:a16="http://schemas.microsoft.com/office/drawing/2014/main" id="{EA4DA36E-6239-454F-901A-F6BD99045130}"/>
              </a:ext>
            </a:extLst>
          </p:cNvPr>
          <p:cNvSpPr/>
          <p:nvPr userDrawn="1"/>
        </p:nvSpPr>
        <p:spPr>
          <a:xfrm>
            <a:off x="12532711" y="3334507"/>
            <a:ext cx="1010687"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Developing</a:t>
            </a:r>
          </a:p>
        </p:txBody>
      </p:sp>
      <p:sp>
        <p:nvSpPr>
          <p:cNvPr id="32" name="Rectangle 31">
            <a:extLst>
              <a:ext uri="{FF2B5EF4-FFF2-40B4-BE49-F238E27FC236}">
                <a16:creationId xmlns:a16="http://schemas.microsoft.com/office/drawing/2014/main" id="{290A5070-4089-C843-AF62-3C753F589BBC}"/>
              </a:ext>
            </a:extLst>
          </p:cNvPr>
          <p:cNvSpPr/>
          <p:nvPr userDrawn="1"/>
        </p:nvSpPr>
        <p:spPr>
          <a:xfrm>
            <a:off x="14150131" y="3334507"/>
            <a:ext cx="1010687"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Distribution</a:t>
            </a:r>
          </a:p>
        </p:txBody>
      </p:sp>
      <p:pic>
        <p:nvPicPr>
          <p:cNvPr id="33" name="Graphic 32">
            <a:extLst>
              <a:ext uri="{FF2B5EF4-FFF2-40B4-BE49-F238E27FC236}">
                <a16:creationId xmlns:a16="http://schemas.microsoft.com/office/drawing/2014/main" id="{6C267450-743F-464A-9242-17607152821F}"/>
              </a:ext>
            </a:extLst>
          </p:cNvPr>
          <p:cNvPicPr>
            <a:picLocks noChangeAspect="1"/>
          </p:cNvPicPr>
          <p:nvPr userDrawn="1"/>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999798" y="4114877"/>
            <a:ext cx="1346653" cy="1346653"/>
          </a:xfrm>
          <a:prstGeom prst="rect">
            <a:avLst/>
          </a:prstGeom>
        </p:spPr>
      </p:pic>
      <p:pic>
        <p:nvPicPr>
          <p:cNvPr id="34" name="Graphic 33">
            <a:extLst>
              <a:ext uri="{FF2B5EF4-FFF2-40B4-BE49-F238E27FC236}">
                <a16:creationId xmlns:a16="http://schemas.microsoft.com/office/drawing/2014/main" id="{34B8CD4D-0ACF-EB47-91E3-90F986D16EB5}"/>
              </a:ext>
            </a:extLst>
          </p:cNvPr>
          <p:cNvPicPr>
            <a:picLocks noChangeAspect="1"/>
          </p:cNvPicPr>
          <p:nvPr userDrawn="1"/>
        </p:nvPicPr>
        <p:blipFill>
          <a:blip r:embed="rId22">
            <a:extLst>
              <a:ext uri="{28A0092B-C50C-407E-A947-70E740481C1C}">
                <a14:useLocalDpi xmlns:a14="http://schemas.microsoft.com/office/drawing/2010/main" val="0"/>
              </a:ext>
              <a:ext uri="{96DAC541-7B7A-43D3-8B79-37D633B846F1}">
                <asvg:svgBlip xmlns:asvg="http://schemas.microsoft.com/office/drawing/2016/SVG/main" r:embed="rId23"/>
              </a:ext>
            </a:extLst>
          </a:blip>
          <a:stretch>
            <a:fillRect/>
          </a:stretch>
        </p:blipFill>
        <p:spPr>
          <a:xfrm>
            <a:off x="2622592" y="4113489"/>
            <a:ext cx="1346653" cy="1346653"/>
          </a:xfrm>
          <a:prstGeom prst="rect">
            <a:avLst/>
          </a:prstGeom>
        </p:spPr>
      </p:pic>
      <p:pic>
        <p:nvPicPr>
          <p:cNvPr id="35" name="Graphic 34">
            <a:extLst>
              <a:ext uri="{FF2B5EF4-FFF2-40B4-BE49-F238E27FC236}">
                <a16:creationId xmlns:a16="http://schemas.microsoft.com/office/drawing/2014/main" id="{8D8D8ABE-89AB-4946-B599-E8628A603CE6}"/>
              </a:ext>
            </a:extLst>
          </p:cNvPr>
          <p:cNvPicPr>
            <a:picLocks noChangeAspect="1"/>
          </p:cNvPicPr>
          <p:nvPr userDrawn="1"/>
        </p:nvPicPr>
        <p:blipFill>
          <a:blip r:embed="rId24">
            <a:extLst>
              <a:ext uri="{28A0092B-C50C-407E-A947-70E740481C1C}">
                <a14:useLocalDpi xmlns:a14="http://schemas.microsoft.com/office/drawing/2010/main" val="0"/>
              </a:ext>
              <a:ext uri="{96DAC541-7B7A-43D3-8B79-37D633B846F1}">
                <asvg:svgBlip xmlns:asvg="http://schemas.microsoft.com/office/drawing/2016/SVG/main" r:embed="rId25"/>
              </a:ext>
            </a:extLst>
          </a:blip>
          <a:stretch>
            <a:fillRect/>
          </a:stretch>
        </p:blipFill>
        <p:spPr>
          <a:xfrm>
            <a:off x="4245385" y="4113489"/>
            <a:ext cx="1346653" cy="1346653"/>
          </a:xfrm>
          <a:prstGeom prst="rect">
            <a:avLst/>
          </a:prstGeom>
        </p:spPr>
      </p:pic>
      <p:pic>
        <p:nvPicPr>
          <p:cNvPr id="36" name="Graphic 35">
            <a:extLst>
              <a:ext uri="{FF2B5EF4-FFF2-40B4-BE49-F238E27FC236}">
                <a16:creationId xmlns:a16="http://schemas.microsoft.com/office/drawing/2014/main" id="{8A0EECC4-96B2-4A43-B4B0-4638FE0F9914}"/>
              </a:ext>
            </a:extLst>
          </p:cNvPr>
          <p:cNvPicPr>
            <a:picLocks noChangeAspect="1"/>
          </p:cNvPicPr>
          <p:nvPr userDrawn="1"/>
        </p:nvPicPr>
        <p:blipFill>
          <a:blip r:embed="rId26">
            <a:extLst>
              <a:ext uri="{28A0092B-C50C-407E-A947-70E740481C1C}">
                <a14:useLocalDpi xmlns:a14="http://schemas.microsoft.com/office/drawing/2010/main" val="0"/>
              </a:ext>
              <a:ext uri="{96DAC541-7B7A-43D3-8B79-37D633B846F1}">
                <asvg:svgBlip xmlns:asvg="http://schemas.microsoft.com/office/drawing/2016/SVG/main" r:embed="rId27"/>
              </a:ext>
            </a:extLst>
          </a:blip>
          <a:stretch>
            <a:fillRect/>
          </a:stretch>
        </p:blipFill>
        <p:spPr>
          <a:xfrm>
            <a:off x="5868179" y="4113489"/>
            <a:ext cx="1346653" cy="1346653"/>
          </a:xfrm>
          <a:prstGeom prst="rect">
            <a:avLst/>
          </a:prstGeom>
        </p:spPr>
      </p:pic>
      <p:pic>
        <p:nvPicPr>
          <p:cNvPr id="37" name="Graphic 36">
            <a:extLst>
              <a:ext uri="{FF2B5EF4-FFF2-40B4-BE49-F238E27FC236}">
                <a16:creationId xmlns:a16="http://schemas.microsoft.com/office/drawing/2014/main" id="{FFEC0FD1-23AD-BC48-B8CA-E48A37BCA97F}"/>
              </a:ext>
            </a:extLst>
          </p:cNvPr>
          <p:cNvPicPr>
            <a:picLocks noChangeAspect="1"/>
          </p:cNvPicPr>
          <p:nvPr userDrawn="1"/>
        </p:nvPicPr>
        <p:blipFill>
          <a:blip r:embed="rId28">
            <a:extLst>
              <a:ext uri="{28A0092B-C50C-407E-A947-70E740481C1C}">
                <a14:useLocalDpi xmlns:a14="http://schemas.microsoft.com/office/drawing/2010/main" val="0"/>
              </a:ext>
              <a:ext uri="{96DAC541-7B7A-43D3-8B79-37D633B846F1}">
                <asvg:svgBlip xmlns:asvg="http://schemas.microsoft.com/office/drawing/2016/SVG/main" r:embed="rId29"/>
              </a:ext>
            </a:extLst>
          </a:blip>
          <a:stretch>
            <a:fillRect/>
          </a:stretch>
        </p:blipFill>
        <p:spPr>
          <a:xfrm>
            <a:off x="7490973" y="4113489"/>
            <a:ext cx="1346653" cy="1346653"/>
          </a:xfrm>
          <a:prstGeom prst="rect">
            <a:avLst/>
          </a:prstGeom>
        </p:spPr>
      </p:pic>
      <p:pic>
        <p:nvPicPr>
          <p:cNvPr id="38" name="Graphic 37">
            <a:extLst>
              <a:ext uri="{FF2B5EF4-FFF2-40B4-BE49-F238E27FC236}">
                <a16:creationId xmlns:a16="http://schemas.microsoft.com/office/drawing/2014/main" id="{A516DEBE-677F-C942-9BE5-F75E78A4C167}"/>
              </a:ext>
            </a:extLst>
          </p:cNvPr>
          <p:cNvPicPr>
            <a:picLocks noChangeAspect="1"/>
          </p:cNvPicPr>
          <p:nvPr userDrawn="1"/>
        </p:nvPicPr>
        <p:blipFill>
          <a:blip r:embed="rId30">
            <a:extLst>
              <a:ext uri="{28A0092B-C50C-407E-A947-70E740481C1C}">
                <a14:useLocalDpi xmlns:a14="http://schemas.microsoft.com/office/drawing/2010/main" val="0"/>
              </a:ext>
              <a:ext uri="{96DAC541-7B7A-43D3-8B79-37D633B846F1}">
                <asvg:svgBlip xmlns:asvg="http://schemas.microsoft.com/office/drawing/2016/SVG/main" r:embed="rId31"/>
              </a:ext>
            </a:extLst>
          </a:blip>
          <a:stretch>
            <a:fillRect/>
          </a:stretch>
        </p:blipFill>
        <p:spPr>
          <a:xfrm>
            <a:off x="9113767" y="4113489"/>
            <a:ext cx="1346653" cy="1346653"/>
          </a:xfrm>
          <a:prstGeom prst="rect">
            <a:avLst/>
          </a:prstGeom>
        </p:spPr>
      </p:pic>
      <p:pic>
        <p:nvPicPr>
          <p:cNvPr id="39" name="Graphic 38">
            <a:extLst>
              <a:ext uri="{FF2B5EF4-FFF2-40B4-BE49-F238E27FC236}">
                <a16:creationId xmlns:a16="http://schemas.microsoft.com/office/drawing/2014/main" id="{D34821FE-3CDE-8E4A-BB99-4DEAC47B45F7}"/>
              </a:ext>
            </a:extLst>
          </p:cNvPr>
          <p:cNvPicPr>
            <a:picLocks noChangeAspect="1"/>
          </p:cNvPicPr>
          <p:nvPr userDrawn="1"/>
        </p:nvPicPr>
        <p:blipFill>
          <a:blip r:embed="rId32">
            <a:extLst>
              <a:ext uri="{28A0092B-C50C-407E-A947-70E740481C1C}">
                <a14:useLocalDpi xmlns:a14="http://schemas.microsoft.com/office/drawing/2010/main" val="0"/>
              </a:ext>
              <a:ext uri="{96DAC541-7B7A-43D3-8B79-37D633B846F1}">
                <asvg:svgBlip xmlns:asvg="http://schemas.microsoft.com/office/drawing/2016/SVG/main" r:embed="rId33"/>
              </a:ext>
            </a:extLst>
          </a:blip>
          <a:stretch>
            <a:fillRect/>
          </a:stretch>
        </p:blipFill>
        <p:spPr>
          <a:xfrm>
            <a:off x="10736560" y="4113489"/>
            <a:ext cx="1346653" cy="1346653"/>
          </a:xfrm>
          <a:prstGeom prst="rect">
            <a:avLst/>
          </a:prstGeom>
        </p:spPr>
      </p:pic>
      <p:pic>
        <p:nvPicPr>
          <p:cNvPr id="40" name="Graphic 39">
            <a:extLst>
              <a:ext uri="{FF2B5EF4-FFF2-40B4-BE49-F238E27FC236}">
                <a16:creationId xmlns:a16="http://schemas.microsoft.com/office/drawing/2014/main" id="{BBE28487-19C5-514E-A2BC-6E8D91AEC957}"/>
              </a:ext>
            </a:extLst>
          </p:cNvPr>
          <p:cNvPicPr>
            <a:picLocks noChangeAspect="1"/>
          </p:cNvPicPr>
          <p:nvPr userDrawn="1"/>
        </p:nvPicPr>
        <p:blipFill>
          <a:blip r:embed="rId34">
            <a:extLst>
              <a:ext uri="{28A0092B-C50C-407E-A947-70E740481C1C}">
                <a14:useLocalDpi xmlns:a14="http://schemas.microsoft.com/office/drawing/2010/main" val="0"/>
              </a:ext>
              <a:ext uri="{96DAC541-7B7A-43D3-8B79-37D633B846F1}">
                <asvg:svgBlip xmlns:asvg="http://schemas.microsoft.com/office/drawing/2016/SVG/main" r:embed="rId35"/>
              </a:ext>
            </a:extLst>
          </a:blip>
          <a:stretch>
            <a:fillRect/>
          </a:stretch>
        </p:blipFill>
        <p:spPr>
          <a:xfrm>
            <a:off x="12359354" y="4113489"/>
            <a:ext cx="1346653" cy="1346653"/>
          </a:xfrm>
          <a:prstGeom prst="rect">
            <a:avLst/>
          </a:prstGeom>
        </p:spPr>
      </p:pic>
      <p:pic>
        <p:nvPicPr>
          <p:cNvPr id="41" name="Graphic 40">
            <a:extLst>
              <a:ext uri="{FF2B5EF4-FFF2-40B4-BE49-F238E27FC236}">
                <a16:creationId xmlns:a16="http://schemas.microsoft.com/office/drawing/2014/main" id="{3175564E-610B-454B-B5C0-DDCD8F823EE6}"/>
              </a:ext>
            </a:extLst>
          </p:cNvPr>
          <p:cNvPicPr>
            <a:picLocks noChangeAspect="1"/>
          </p:cNvPicPr>
          <p:nvPr userDrawn="1"/>
        </p:nvPicPr>
        <p:blipFill>
          <a:blip r:embed="rId36">
            <a:extLst>
              <a:ext uri="{28A0092B-C50C-407E-A947-70E740481C1C}">
                <a14:useLocalDpi xmlns:a14="http://schemas.microsoft.com/office/drawing/2010/main" val="0"/>
              </a:ext>
              <a:ext uri="{96DAC541-7B7A-43D3-8B79-37D633B846F1}">
                <asvg:svgBlip xmlns:asvg="http://schemas.microsoft.com/office/drawing/2016/SVG/main" r:embed="rId37"/>
              </a:ext>
            </a:extLst>
          </a:blip>
          <a:stretch>
            <a:fillRect/>
          </a:stretch>
        </p:blipFill>
        <p:spPr>
          <a:xfrm>
            <a:off x="13982146" y="4113489"/>
            <a:ext cx="1346653" cy="1346653"/>
          </a:xfrm>
          <a:prstGeom prst="rect">
            <a:avLst/>
          </a:prstGeom>
        </p:spPr>
      </p:pic>
      <p:sp>
        <p:nvSpPr>
          <p:cNvPr id="42" name="Rectangle 41">
            <a:extLst>
              <a:ext uri="{FF2B5EF4-FFF2-40B4-BE49-F238E27FC236}">
                <a16:creationId xmlns:a16="http://schemas.microsoft.com/office/drawing/2014/main" id="{7F013C50-EE00-9849-9F81-9F5FAF18BDCE}"/>
              </a:ext>
            </a:extLst>
          </p:cNvPr>
          <p:cNvSpPr/>
          <p:nvPr userDrawn="1"/>
        </p:nvSpPr>
        <p:spPr>
          <a:xfrm>
            <a:off x="1199718" y="5460142"/>
            <a:ext cx="824800" cy="287826"/>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Dividend</a:t>
            </a:r>
          </a:p>
        </p:txBody>
      </p:sp>
      <p:sp>
        <p:nvSpPr>
          <p:cNvPr id="43" name="Rectangle 42">
            <a:extLst>
              <a:ext uri="{FF2B5EF4-FFF2-40B4-BE49-F238E27FC236}">
                <a16:creationId xmlns:a16="http://schemas.microsoft.com/office/drawing/2014/main" id="{512B0134-7454-FF4C-882B-34F4A6A0C922}"/>
              </a:ext>
            </a:extLst>
          </p:cNvPr>
          <p:cNvSpPr/>
          <p:nvPr userDrawn="1"/>
        </p:nvSpPr>
        <p:spPr>
          <a:xfrm>
            <a:off x="2824924" y="5460142"/>
            <a:ext cx="935732"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Document</a:t>
            </a:r>
          </a:p>
        </p:txBody>
      </p:sp>
      <p:sp>
        <p:nvSpPr>
          <p:cNvPr id="44" name="Rectangle 43">
            <a:extLst>
              <a:ext uri="{FF2B5EF4-FFF2-40B4-BE49-F238E27FC236}">
                <a16:creationId xmlns:a16="http://schemas.microsoft.com/office/drawing/2014/main" id="{D72AF644-D086-FB4F-A789-312FAAE0A442}"/>
              </a:ext>
            </a:extLst>
          </p:cNvPr>
          <p:cNvSpPr/>
          <p:nvPr userDrawn="1"/>
        </p:nvSpPr>
        <p:spPr>
          <a:xfrm>
            <a:off x="4459841" y="5460142"/>
            <a:ext cx="917743"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Download</a:t>
            </a:r>
          </a:p>
        </p:txBody>
      </p:sp>
      <p:sp>
        <p:nvSpPr>
          <p:cNvPr id="45" name="Rectangle 44">
            <a:extLst>
              <a:ext uri="{FF2B5EF4-FFF2-40B4-BE49-F238E27FC236}">
                <a16:creationId xmlns:a16="http://schemas.microsoft.com/office/drawing/2014/main" id="{FAD33285-42B1-3E43-9283-92D9F0CB15EE}"/>
              </a:ext>
            </a:extLst>
          </p:cNvPr>
          <p:cNvSpPr/>
          <p:nvPr userDrawn="1"/>
        </p:nvSpPr>
        <p:spPr>
          <a:xfrm>
            <a:off x="6079506" y="5460142"/>
            <a:ext cx="917743"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Education</a:t>
            </a:r>
          </a:p>
        </p:txBody>
      </p:sp>
      <p:sp>
        <p:nvSpPr>
          <p:cNvPr id="46" name="Rectangle 45">
            <a:extLst>
              <a:ext uri="{FF2B5EF4-FFF2-40B4-BE49-F238E27FC236}">
                <a16:creationId xmlns:a16="http://schemas.microsoft.com/office/drawing/2014/main" id="{1963E8FA-1C9B-484C-A46C-AE58C4DD5D17}"/>
              </a:ext>
            </a:extLst>
          </p:cNvPr>
          <p:cNvSpPr/>
          <p:nvPr userDrawn="1"/>
        </p:nvSpPr>
        <p:spPr>
          <a:xfrm>
            <a:off x="7732303" y="5460142"/>
            <a:ext cx="887702"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Efficiency</a:t>
            </a:r>
          </a:p>
        </p:txBody>
      </p:sp>
      <p:sp>
        <p:nvSpPr>
          <p:cNvPr id="47" name="Rectangle 46">
            <a:extLst>
              <a:ext uri="{FF2B5EF4-FFF2-40B4-BE49-F238E27FC236}">
                <a16:creationId xmlns:a16="http://schemas.microsoft.com/office/drawing/2014/main" id="{7C6949C3-3771-C842-9F13-D1D124A5B931}"/>
              </a:ext>
            </a:extLst>
          </p:cNvPr>
          <p:cNvSpPr/>
          <p:nvPr userDrawn="1"/>
        </p:nvSpPr>
        <p:spPr>
          <a:xfrm>
            <a:off x="9502726" y="5460142"/>
            <a:ext cx="592441"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Email</a:t>
            </a:r>
          </a:p>
        </p:txBody>
      </p:sp>
      <p:sp>
        <p:nvSpPr>
          <p:cNvPr id="48" name="Rectangle 47">
            <a:extLst>
              <a:ext uri="{FF2B5EF4-FFF2-40B4-BE49-F238E27FC236}">
                <a16:creationId xmlns:a16="http://schemas.microsoft.com/office/drawing/2014/main" id="{E76496BA-5574-624E-86B1-D5083365557F}"/>
              </a:ext>
            </a:extLst>
          </p:cNvPr>
          <p:cNvSpPr/>
          <p:nvPr userDrawn="1"/>
        </p:nvSpPr>
        <p:spPr>
          <a:xfrm>
            <a:off x="10736267" y="5460142"/>
            <a:ext cx="1364472"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Energy Portfolio</a:t>
            </a:r>
          </a:p>
        </p:txBody>
      </p:sp>
      <p:sp>
        <p:nvSpPr>
          <p:cNvPr id="49" name="Rectangle 48">
            <a:extLst>
              <a:ext uri="{FF2B5EF4-FFF2-40B4-BE49-F238E27FC236}">
                <a16:creationId xmlns:a16="http://schemas.microsoft.com/office/drawing/2014/main" id="{ABDF2DAA-37BB-B543-9B61-8868AAAD8477}"/>
              </a:ext>
            </a:extLst>
          </p:cNvPr>
          <p:cNvSpPr/>
          <p:nvPr userDrawn="1"/>
        </p:nvSpPr>
        <p:spPr>
          <a:xfrm>
            <a:off x="12570189" y="5460142"/>
            <a:ext cx="935732"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Enterprise</a:t>
            </a:r>
          </a:p>
        </p:txBody>
      </p:sp>
      <p:sp>
        <p:nvSpPr>
          <p:cNvPr id="50" name="Rectangle 49">
            <a:extLst>
              <a:ext uri="{FF2B5EF4-FFF2-40B4-BE49-F238E27FC236}">
                <a16:creationId xmlns:a16="http://schemas.microsoft.com/office/drawing/2014/main" id="{B01AA07C-AD00-BF4D-BBDA-8857FAC347D2}"/>
              </a:ext>
            </a:extLst>
          </p:cNvPr>
          <p:cNvSpPr/>
          <p:nvPr userDrawn="1"/>
        </p:nvSpPr>
        <p:spPr>
          <a:xfrm>
            <a:off x="14099162" y="5460142"/>
            <a:ext cx="1112624"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Environment</a:t>
            </a:r>
          </a:p>
        </p:txBody>
      </p:sp>
      <p:pic>
        <p:nvPicPr>
          <p:cNvPr id="51" name="Graphic 50">
            <a:extLst>
              <a:ext uri="{FF2B5EF4-FFF2-40B4-BE49-F238E27FC236}">
                <a16:creationId xmlns:a16="http://schemas.microsoft.com/office/drawing/2014/main" id="{57573634-8A09-DD4F-98EF-1CB84DBCAEBF}"/>
              </a:ext>
            </a:extLst>
          </p:cNvPr>
          <p:cNvPicPr>
            <a:picLocks noChangeAspect="1"/>
          </p:cNvPicPr>
          <p:nvPr userDrawn="1"/>
        </p:nvPicPr>
        <p:blipFill>
          <a:blip r:embed="rId38">
            <a:extLst>
              <a:ext uri="{28A0092B-C50C-407E-A947-70E740481C1C}">
                <a14:useLocalDpi xmlns:a14="http://schemas.microsoft.com/office/drawing/2010/main" val="0"/>
              </a:ext>
              <a:ext uri="{96DAC541-7B7A-43D3-8B79-37D633B846F1}">
                <asvg:svgBlip xmlns:asvg="http://schemas.microsoft.com/office/drawing/2016/SVG/main" r:embed="rId39"/>
              </a:ext>
            </a:extLst>
          </a:blip>
          <a:stretch>
            <a:fillRect/>
          </a:stretch>
        </p:blipFill>
        <p:spPr>
          <a:xfrm>
            <a:off x="999798" y="6239125"/>
            <a:ext cx="1346653" cy="1346653"/>
          </a:xfrm>
          <a:prstGeom prst="rect">
            <a:avLst/>
          </a:prstGeom>
        </p:spPr>
      </p:pic>
      <p:pic>
        <p:nvPicPr>
          <p:cNvPr id="52" name="Graphic 51">
            <a:extLst>
              <a:ext uri="{FF2B5EF4-FFF2-40B4-BE49-F238E27FC236}">
                <a16:creationId xmlns:a16="http://schemas.microsoft.com/office/drawing/2014/main" id="{7F05FB7C-E6B2-0643-9006-A252C737E40E}"/>
              </a:ext>
            </a:extLst>
          </p:cNvPr>
          <p:cNvPicPr>
            <a:picLocks noChangeAspect="1"/>
          </p:cNvPicPr>
          <p:nvPr userDrawn="1"/>
        </p:nvPicPr>
        <p:blipFill>
          <a:blip r:embed="rId40">
            <a:extLst>
              <a:ext uri="{28A0092B-C50C-407E-A947-70E740481C1C}">
                <a14:useLocalDpi xmlns:a14="http://schemas.microsoft.com/office/drawing/2010/main" val="0"/>
              </a:ext>
              <a:ext uri="{96DAC541-7B7A-43D3-8B79-37D633B846F1}">
                <asvg:svgBlip xmlns:asvg="http://schemas.microsoft.com/office/drawing/2016/SVG/main" r:embed="rId41"/>
              </a:ext>
            </a:extLst>
          </a:blip>
          <a:stretch>
            <a:fillRect/>
          </a:stretch>
        </p:blipFill>
        <p:spPr>
          <a:xfrm>
            <a:off x="2622592" y="6239125"/>
            <a:ext cx="1346653" cy="1346653"/>
          </a:xfrm>
          <a:prstGeom prst="rect">
            <a:avLst/>
          </a:prstGeom>
        </p:spPr>
      </p:pic>
      <p:pic>
        <p:nvPicPr>
          <p:cNvPr id="53" name="Graphic 52">
            <a:extLst>
              <a:ext uri="{FF2B5EF4-FFF2-40B4-BE49-F238E27FC236}">
                <a16:creationId xmlns:a16="http://schemas.microsoft.com/office/drawing/2014/main" id="{11C487B8-756F-A34E-8740-0462D4448AFA}"/>
              </a:ext>
            </a:extLst>
          </p:cNvPr>
          <p:cNvPicPr>
            <a:picLocks noChangeAspect="1"/>
          </p:cNvPicPr>
          <p:nvPr userDrawn="1"/>
        </p:nvPicPr>
        <p:blipFill>
          <a:blip r:embed="rId42">
            <a:extLst>
              <a:ext uri="{28A0092B-C50C-407E-A947-70E740481C1C}">
                <a14:useLocalDpi xmlns:a14="http://schemas.microsoft.com/office/drawing/2010/main" val="0"/>
              </a:ext>
              <a:ext uri="{96DAC541-7B7A-43D3-8B79-37D633B846F1}">
                <asvg:svgBlip xmlns:asvg="http://schemas.microsoft.com/office/drawing/2016/SVG/main" r:embed="rId43"/>
              </a:ext>
            </a:extLst>
          </a:blip>
          <a:stretch>
            <a:fillRect/>
          </a:stretch>
        </p:blipFill>
        <p:spPr>
          <a:xfrm>
            <a:off x="4245385" y="6239125"/>
            <a:ext cx="1346653" cy="1346653"/>
          </a:xfrm>
          <a:prstGeom prst="rect">
            <a:avLst/>
          </a:prstGeom>
        </p:spPr>
      </p:pic>
      <p:pic>
        <p:nvPicPr>
          <p:cNvPr id="54" name="Graphic 53">
            <a:extLst>
              <a:ext uri="{FF2B5EF4-FFF2-40B4-BE49-F238E27FC236}">
                <a16:creationId xmlns:a16="http://schemas.microsoft.com/office/drawing/2014/main" id="{38EA8DF4-07E4-9C49-8DA0-6366DBD88B0B}"/>
              </a:ext>
            </a:extLst>
          </p:cNvPr>
          <p:cNvPicPr>
            <a:picLocks noChangeAspect="1"/>
          </p:cNvPicPr>
          <p:nvPr userDrawn="1"/>
        </p:nvPicPr>
        <p:blipFill>
          <a:blip r:embed="rId44">
            <a:extLst>
              <a:ext uri="{28A0092B-C50C-407E-A947-70E740481C1C}">
                <a14:useLocalDpi xmlns:a14="http://schemas.microsoft.com/office/drawing/2010/main" val="0"/>
              </a:ext>
              <a:ext uri="{96DAC541-7B7A-43D3-8B79-37D633B846F1}">
                <asvg:svgBlip xmlns:asvg="http://schemas.microsoft.com/office/drawing/2016/SVG/main" r:embed="rId45"/>
              </a:ext>
            </a:extLst>
          </a:blip>
          <a:stretch>
            <a:fillRect/>
          </a:stretch>
        </p:blipFill>
        <p:spPr>
          <a:xfrm>
            <a:off x="5868179" y="6239125"/>
            <a:ext cx="1346653" cy="1346653"/>
          </a:xfrm>
          <a:prstGeom prst="rect">
            <a:avLst/>
          </a:prstGeom>
        </p:spPr>
      </p:pic>
      <p:pic>
        <p:nvPicPr>
          <p:cNvPr id="55" name="Graphic 54">
            <a:extLst>
              <a:ext uri="{FF2B5EF4-FFF2-40B4-BE49-F238E27FC236}">
                <a16:creationId xmlns:a16="http://schemas.microsoft.com/office/drawing/2014/main" id="{9E1142F9-6121-5144-951F-33B18E568A4A}"/>
              </a:ext>
            </a:extLst>
          </p:cNvPr>
          <p:cNvPicPr>
            <a:picLocks noChangeAspect="1"/>
          </p:cNvPicPr>
          <p:nvPr userDrawn="1"/>
        </p:nvPicPr>
        <p:blipFill>
          <a:blip r:embed="rId46">
            <a:extLst>
              <a:ext uri="{28A0092B-C50C-407E-A947-70E740481C1C}">
                <a14:useLocalDpi xmlns:a14="http://schemas.microsoft.com/office/drawing/2010/main" val="0"/>
              </a:ext>
              <a:ext uri="{96DAC541-7B7A-43D3-8B79-37D633B846F1}">
                <asvg:svgBlip xmlns:asvg="http://schemas.microsoft.com/office/drawing/2016/SVG/main" r:embed="rId47"/>
              </a:ext>
            </a:extLst>
          </a:blip>
          <a:stretch>
            <a:fillRect/>
          </a:stretch>
        </p:blipFill>
        <p:spPr>
          <a:xfrm>
            <a:off x="7490973" y="6239125"/>
            <a:ext cx="1346653" cy="1346653"/>
          </a:xfrm>
          <a:prstGeom prst="rect">
            <a:avLst/>
          </a:prstGeom>
        </p:spPr>
      </p:pic>
      <p:pic>
        <p:nvPicPr>
          <p:cNvPr id="56" name="Graphic 55">
            <a:extLst>
              <a:ext uri="{FF2B5EF4-FFF2-40B4-BE49-F238E27FC236}">
                <a16:creationId xmlns:a16="http://schemas.microsoft.com/office/drawing/2014/main" id="{E1E392BB-C81F-4A4A-B5EC-DA7A706B5471}"/>
              </a:ext>
            </a:extLst>
          </p:cNvPr>
          <p:cNvPicPr>
            <a:picLocks noChangeAspect="1"/>
          </p:cNvPicPr>
          <p:nvPr userDrawn="1"/>
        </p:nvPicPr>
        <p:blipFill>
          <a:blip r:embed="rId48">
            <a:extLst>
              <a:ext uri="{28A0092B-C50C-407E-A947-70E740481C1C}">
                <a14:useLocalDpi xmlns:a14="http://schemas.microsoft.com/office/drawing/2010/main" val="0"/>
              </a:ext>
              <a:ext uri="{96DAC541-7B7A-43D3-8B79-37D633B846F1}">
                <asvg:svgBlip xmlns:asvg="http://schemas.microsoft.com/office/drawing/2016/SVG/main" r:embed="rId49"/>
              </a:ext>
            </a:extLst>
          </a:blip>
          <a:stretch>
            <a:fillRect/>
          </a:stretch>
        </p:blipFill>
        <p:spPr>
          <a:xfrm>
            <a:off x="9113767" y="6239125"/>
            <a:ext cx="1346653" cy="1346653"/>
          </a:xfrm>
          <a:prstGeom prst="rect">
            <a:avLst/>
          </a:prstGeom>
        </p:spPr>
      </p:pic>
      <p:pic>
        <p:nvPicPr>
          <p:cNvPr id="57" name="Graphic 56">
            <a:extLst>
              <a:ext uri="{FF2B5EF4-FFF2-40B4-BE49-F238E27FC236}">
                <a16:creationId xmlns:a16="http://schemas.microsoft.com/office/drawing/2014/main" id="{672BEFD7-5BBF-3947-9E75-B3E7B011A057}"/>
              </a:ext>
            </a:extLst>
          </p:cNvPr>
          <p:cNvPicPr>
            <a:picLocks noChangeAspect="1"/>
          </p:cNvPicPr>
          <p:nvPr userDrawn="1"/>
        </p:nvPicPr>
        <p:blipFill>
          <a:blip r:embed="rId50">
            <a:extLst>
              <a:ext uri="{28A0092B-C50C-407E-A947-70E740481C1C}">
                <a14:useLocalDpi xmlns:a14="http://schemas.microsoft.com/office/drawing/2010/main" val="0"/>
              </a:ext>
              <a:ext uri="{96DAC541-7B7A-43D3-8B79-37D633B846F1}">
                <asvg:svgBlip xmlns:asvg="http://schemas.microsoft.com/office/drawing/2016/SVG/main" r:embed="rId51"/>
              </a:ext>
            </a:extLst>
          </a:blip>
          <a:stretch>
            <a:fillRect/>
          </a:stretch>
        </p:blipFill>
        <p:spPr>
          <a:xfrm>
            <a:off x="10736560" y="6239125"/>
            <a:ext cx="1346653" cy="1346653"/>
          </a:xfrm>
          <a:prstGeom prst="rect">
            <a:avLst/>
          </a:prstGeom>
        </p:spPr>
      </p:pic>
      <p:pic>
        <p:nvPicPr>
          <p:cNvPr id="58" name="Graphic 57">
            <a:extLst>
              <a:ext uri="{FF2B5EF4-FFF2-40B4-BE49-F238E27FC236}">
                <a16:creationId xmlns:a16="http://schemas.microsoft.com/office/drawing/2014/main" id="{8A61AD63-3EB0-9B4F-9CF2-0B0D59D251FF}"/>
              </a:ext>
            </a:extLst>
          </p:cNvPr>
          <p:cNvPicPr>
            <a:picLocks noChangeAspect="1"/>
          </p:cNvPicPr>
          <p:nvPr userDrawn="1"/>
        </p:nvPicPr>
        <p:blipFill>
          <a:blip r:embed="rId52">
            <a:extLst>
              <a:ext uri="{28A0092B-C50C-407E-A947-70E740481C1C}">
                <a14:useLocalDpi xmlns:a14="http://schemas.microsoft.com/office/drawing/2010/main" val="0"/>
              </a:ext>
              <a:ext uri="{96DAC541-7B7A-43D3-8B79-37D633B846F1}">
                <asvg:svgBlip xmlns:asvg="http://schemas.microsoft.com/office/drawing/2016/SVG/main" r:embed="rId53"/>
              </a:ext>
            </a:extLst>
          </a:blip>
          <a:stretch>
            <a:fillRect/>
          </a:stretch>
        </p:blipFill>
        <p:spPr>
          <a:xfrm>
            <a:off x="12359354" y="6239125"/>
            <a:ext cx="1346653" cy="1346653"/>
          </a:xfrm>
          <a:prstGeom prst="rect">
            <a:avLst/>
          </a:prstGeom>
        </p:spPr>
      </p:pic>
      <p:pic>
        <p:nvPicPr>
          <p:cNvPr id="59" name="Graphic 58">
            <a:extLst>
              <a:ext uri="{FF2B5EF4-FFF2-40B4-BE49-F238E27FC236}">
                <a16:creationId xmlns:a16="http://schemas.microsoft.com/office/drawing/2014/main" id="{66B5B06A-9117-EC47-B116-EACC2FD6C3DC}"/>
              </a:ext>
            </a:extLst>
          </p:cNvPr>
          <p:cNvPicPr>
            <a:picLocks noChangeAspect="1"/>
          </p:cNvPicPr>
          <p:nvPr userDrawn="1"/>
        </p:nvPicPr>
        <p:blipFill>
          <a:blip r:embed="rId54">
            <a:extLst>
              <a:ext uri="{28A0092B-C50C-407E-A947-70E740481C1C}">
                <a14:useLocalDpi xmlns:a14="http://schemas.microsoft.com/office/drawing/2010/main" val="0"/>
              </a:ext>
              <a:ext uri="{96DAC541-7B7A-43D3-8B79-37D633B846F1}">
                <asvg:svgBlip xmlns:asvg="http://schemas.microsoft.com/office/drawing/2016/SVG/main" r:embed="rId55"/>
              </a:ext>
            </a:extLst>
          </a:blip>
          <a:stretch>
            <a:fillRect/>
          </a:stretch>
        </p:blipFill>
        <p:spPr>
          <a:xfrm>
            <a:off x="13982146" y="6239125"/>
            <a:ext cx="1346653" cy="1346653"/>
          </a:xfrm>
          <a:prstGeom prst="rect">
            <a:avLst/>
          </a:prstGeom>
        </p:spPr>
      </p:pic>
      <p:sp>
        <p:nvSpPr>
          <p:cNvPr id="60" name="Rectangle 59">
            <a:extLst>
              <a:ext uri="{FF2B5EF4-FFF2-40B4-BE49-F238E27FC236}">
                <a16:creationId xmlns:a16="http://schemas.microsoft.com/office/drawing/2014/main" id="{961DB8DA-2EC2-E747-84AE-49FB5203DA53}"/>
              </a:ext>
            </a:extLst>
          </p:cNvPr>
          <p:cNvSpPr/>
          <p:nvPr userDrawn="1"/>
        </p:nvSpPr>
        <p:spPr>
          <a:xfrm>
            <a:off x="1371362" y="7585778"/>
            <a:ext cx="481509" cy="287826"/>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EVs</a:t>
            </a:r>
          </a:p>
        </p:txBody>
      </p:sp>
      <p:sp>
        <p:nvSpPr>
          <p:cNvPr id="61" name="Rectangle 60">
            <a:extLst>
              <a:ext uri="{FF2B5EF4-FFF2-40B4-BE49-F238E27FC236}">
                <a16:creationId xmlns:a16="http://schemas.microsoft.com/office/drawing/2014/main" id="{49C7F73B-D4DC-7742-8469-7CAE238EF6AB}"/>
              </a:ext>
            </a:extLst>
          </p:cNvPr>
          <p:cNvSpPr/>
          <p:nvPr userDrawn="1"/>
        </p:nvSpPr>
        <p:spPr>
          <a:xfrm>
            <a:off x="2800939" y="7585778"/>
            <a:ext cx="983703"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Excellence</a:t>
            </a:r>
          </a:p>
        </p:txBody>
      </p:sp>
      <p:sp>
        <p:nvSpPr>
          <p:cNvPr id="62" name="Rectangle 61">
            <a:extLst>
              <a:ext uri="{FF2B5EF4-FFF2-40B4-BE49-F238E27FC236}">
                <a16:creationId xmlns:a16="http://schemas.microsoft.com/office/drawing/2014/main" id="{A3462737-AC88-C54E-AD9B-9B7288D3BF11}"/>
              </a:ext>
            </a:extLst>
          </p:cNvPr>
          <p:cNvSpPr/>
          <p:nvPr userDrawn="1"/>
        </p:nvSpPr>
        <p:spPr>
          <a:xfrm>
            <a:off x="4465090" y="7585778"/>
            <a:ext cx="907249"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Gas Fired</a:t>
            </a:r>
          </a:p>
        </p:txBody>
      </p:sp>
      <p:sp>
        <p:nvSpPr>
          <p:cNvPr id="63" name="Rectangle 62">
            <a:extLst>
              <a:ext uri="{FF2B5EF4-FFF2-40B4-BE49-F238E27FC236}">
                <a16:creationId xmlns:a16="http://schemas.microsoft.com/office/drawing/2014/main" id="{9E8D1D48-1515-D547-AA95-3AFA4F20946B}"/>
              </a:ext>
            </a:extLst>
          </p:cNvPr>
          <p:cNvSpPr/>
          <p:nvPr userDrawn="1"/>
        </p:nvSpPr>
        <p:spPr>
          <a:xfrm>
            <a:off x="5982067" y="7585778"/>
            <a:ext cx="1112624"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Gas Storage</a:t>
            </a:r>
          </a:p>
        </p:txBody>
      </p:sp>
      <p:sp>
        <p:nvSpPr>
          <p:cNvPr id="64" name="Rectangle 63">
            <a:extLst>
              <a:ext uri="{FF2B5EF4-FFF2-40B4-BE49-F238E27FC236}">
                <a16:creationId xmlns:a16="http://schemas.microsoft.com/office/drawing/2014/main" id="{76BAEE8C-DA1B-804B-899E-A882403EFB8F}"/>
              </a:ext>
            </a:extLst>
          </p:cNvPr>
          <p:cNvSpPr/>
          <p:nvPr userDrawn="1"/>
        </p:nvSpPr>
        <p:spPr>
          <a:xfrm>
            <a:off x="7857446" y="7585778"/>
            <a:ext cx="637414"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Graph</a:t>
            </a:r>
          </a:p>
        </p:txBody>
      </p:sp>
      <p:sp>
        <p:nvSpPr>
          <p:cNvPr id="65" name="Rectangle 64">
            <a:extLst>
              <a:ext uri="{FF2B5EF4-FFF2-40B4-BE49-F238E27FC236}">
                <a16:creationId xmlns:a16="http://schemas.microsoft.com/office/drawing/2014/main" id="{D4EFCC7A-B9A9-D24E-941A-7A250F7C15BF}"/>
              </a:ext>
            </a:extLst>
          </p:cNvPr>
          <p:cNvSpPr/>
          <p:nvPr userDrawn="1"/>
        </p:nvSpPr>
        <p:spPr>
          <a:xfrm>
            <a:off x="9480240" y="7585778"/>
            <a:ext cx="637414"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Green</a:t>
            </a:r>
          </a:p>
        </p:txBody>
      </p:sp>
      <p:sp>
        <p:nvSpPr>
          <p:cNvPr id="66" name="Rectangle 65">
            <a:extLst>
              <a:ext uri="{FF2B5EF4-FFF2-40B4-BE49-F238E27FC236}">
                <a16:creationId xmlns:a16="http://schemas.microsoft.com/office/drawing/2014/main" id="{CA43F8C5-4B7B-E24C-825D-4633E57F00C7}"/>
              </a:ext>
            </a:extLst>
          </p:cNvPr>
          <p:cNvSpPr/>
          <p:nvPr userDrawn="1"/>
        </p:nvSpPr>
        <p:spPr>
          <a:xfrm>
            <a:off x="10834456" y="7585778"/>
            <a:ext cx="1168092"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Ground Solar</a:t>
            </a:r>
          </a:p>
        </p:txBody>
      </p:sp>
      <p:sp>
        <p:nvSpPr>
          <p:cNvPr id="67" name="Rectangle 66">
            <a:extLst>
              <a:ext uri="{FF2B5EF4-FFF2-40B4-BE49-F238E27FC236}">
                <a16:creationId xmlns:a16="http://schemas.microsoft.com/office/drawing/2014/main" id="{3A850B5E-2A4D-1A49-B92F-BFDFC0BD10AB}"/>
              </a:ext>
            </a:extLst>
          </p:cNvPr>
          <p:cNvSpPr/>
          <p:nvPr userDrawn="1"/>
        </p:nvSpPr>
        <p:spPr>
          <a:xfrm>
            <a:off x="12509476" y="7585778"/>
            <a:ext cx="1057159"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Households</a:t>
            </a:r>
          </a:p>
        </p:txBody>
      </p:sp>
      <p:sp>
        <p:nvSpPr>
          <p:cNvPr id="68" name="Rectangle 67">
            <a:extLst>
              <a:ext uri="{FF2B5EF4-FFF2-40B4-BE49-F238E27FC236}">
                <a16:creationId xmlns:a16="http://schemas.microsoft.com/office/drawing/2014/main" id="{FF320DCF-545C-C64D-9B6F-6473ADDE1E4F}"/>
              </a:ext>
            </a:extLst>
          </p:cNvPr>
          <p:cNvSpPr/>
          <p:nvPr userDrawn="1"/>
        </p:nvSpPr>
        <p:spPr>
          <a:xfrm>
            <a:off x="14345760" y="7585778"/>
            <a:ext cx="619425"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Hydro</a:t>
            </a:r>
          </a:p>
        </p:txBody>
      </p:sp>
      <p:sp>
        <p:nvSpPr>
          <p:cNvPr id="69" name="Title 1">
            <a:extLst>
              <a:ext uri="{FF2B5EF4-FFF2-40B4-BE49-F238E27FC236}">
                <a16:creationId xmlns:a16="http://schemas.microsoft.com/office/drawing/2014/main" id="{7B4E394F-FC9D-A84F-8B30-9C4080F08923}"/>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Icon set</a:t>
            </a:r>
            <a:endParaRPr lang="en-GB"/>
          </a:p>
        </p:txBody>
      </p:sp>
      <p:sp>
        <p:nvSpPr>
          <p:cNvPr id="70" name="Text Placeholder 7">
            <a:extLst>
              <a:ext uri="{FF2B5EF4-FFF2-40B4-BE49-F238E27FC236}">
                <a16:creationId xmlns:a16="http://schemas.microsoft.com/office/drawing/2014/main" id="{94DA6C4D-811D-F14D-AAAA-78A109DE0EA4}"/>
              </a:ext>
            </a:extLst>
          </p:cNvPr>
          <p:cNvSpPr>
            <a:spLocks noGrp="1"/>
          </p:cNvSpPr>
          <p:nvPr userDrawn="1">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Page 1</a:t>
            </a:r>
            <a:endParaRPr lang="en-GB"/>
          </a:p>
        </p:txBody>
      </p:sp>
      <p:grpSp>
        <p:nvGrpSpPr>
          <p:cNvPr id="71" name="Group 70">
            <a:extLst>
              <a:ext uri="{FF2B5EF4-FFF2-40B4-BE49-F238E27FC236}">
                <a16:creationId xmlns:a16="http://schemas.microsoft.com/office/drawing/2014/main" id="{80C4291F-7D13-F44E-9B8D-8FB72276580D}"/>
              </a:ext>
            </a:extLst>
          </p:cNvPr>
          <p:cNvGrpSpPr/>
          <p:nvPr userDrawn="1"/>
        </p:nvGrpSpPr>
        <p:grpSpPr>
          <a:xfrm>
            <a:off x="1104904" y="838200"/>
            <a:ext cx="68580" cy="794681"/>
            <a:chOff x="1117600" y="762000"/>
            <a:chExt cx="76200" cy="914400"/>
          </a:xfrm>
        </p:grpSpPr>
        <p:cxnSp>
          <p:nvCxnSpPr>
            <p:cNvPr id="72" name="Straight Connector 71">
              <a:extLst>
                <a:ext uri="{FF2B5EF4-FFF2-40B4-BE49-F238E27FC236}">
                  <a16:creationId xmlns:a16="http://schemas.microsoft.com/office/drawing/2014/main" id="{417EB5D6-D906-D64E-9DEB-3FB8A202A986}"/>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09E13E30-E8BB-8445-AC4D-56ACA73B5EF5}"/>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74" name="Footer Placeholder 4">
            <a:extLst>
              <a:ext uri="{FF2B5EF4-FFF2-40B4-BE49-F238E27FC236}">
                <a16:creationId xmlns:a16="http://schemas.microsoft.com/office/drawing/2014/main" id="{3B1685CA-AD4F-884C-BADC-45EC875B789B}"/>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Data</a:t>
            </a:r>
          </a:p>
        </p:txBody>
      </p:sp>
      <p:sp>
        <p:nvSpPr>
          <p:cNvPr id="77" name="Slide Number Placeholder 5">
            <a:extLst>
              <a:ext uri="{FF2B5EF4-FFF2-40B4-BE49-F238E27FC236}">
                <a16:creationId xmlns:a16="http://schemas.microsoft.com/office/drawing/2014/main" id="{3F9F5D63-A68E-0645-B3EA-A58233566D74}"/>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160246215"/>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2_Thank You Slide">
    <p:bg>
      <p:bgPr>
        <a:solidFill>
          <a:schemeClr val="bg1"/>
        </a:solidFill>
        <a:effectLst/>
      </p:bgPr>
    </p:bg>
    <p:spTree>
      <p:nvGrpSpPr>
        <p:cNvPr id="1" name=""/>
        <p:cNvGrpSpPr/>
        <p:nvPr/>
      </p:nvGrpSpPr>
      <p:grpSpPr>
        <a:xfrm>
          <a:off x="0" y="0"/>
          <a:ext cx="0" cy="0"/>
          <a:chOff x="0" y="0"/>
          <a:chExt cx="0" cy="0"/>
        </a:xfrm>
      </p:grpSpPr>
      <p:pic>
        <p:nvPicPr>
          <p:cNvPr id="74" name="Graphic 73">
            <a:extLst>
              <a:ext uri="{FF2B5EF4-FFF2-40B4-BE49-F238E27FC236}">
                <a16:creationId xmlns:a16="http://schemas.microsoft.com/office/drawing/2014/main" id="{17EC7EFA-BA04-1247-BC44-484E5F484C1C}"/>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07954" y="2063205"/>
            <a:ext cx="1325332" cy="1325332"/>
          </a:xfrm>
          <a:prstGeom prst="rect">
            <a:avLst/>
          </a:prstGeom>
        </p:spPr>
      </p:pic>
      <p:pic>
        <p:nvPicPr>
          <p:cNvPr id="75" name="Graphic 74">
            <a:extLst>
              <a:ext uri="{FF2B5EF4-FFF2-40B4-BE49-F238E27FC236}">
                <a16:creationId xmlns:a16="http://schemas.microsoft.com/office/drawing/2014/main" id="{F646432A-6A2E-C44B-B50B-ED789F5FEC97}"/>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605054" y="2063205"/>
            <a:ext cx="1325332" cy="1325332"/>
          </a:xfrm>
          <a:prstGeom prst="rect">
            <a:avLst/>
          </a:prstGeom>
        </p:spPr>
      </p:pic>
      <p:pic>
        <p:nvPicPr>
          <p:cNvPr id="76" name="Graphic 75">
            <a:extLst>
              <a:ext uri="{FF2B5EF4-FFF2-40B4-BE49-F238E27FC236}">
                <a16:creationId xmlns:a16="http://schemas.microsoft.com/office/drawing/2014/main" id="{141923AA-37F2-0040-BA05-5DB0530D56B4}"/>
              </a:ext>
            </a:extLst>
          </p:cNvPr>
          <p:cNvPicPr>
            <a:picLocks noChangeAspect="1"/>
          </p:cNvPicPr>
          <p:nvPr userDrawn="1"/>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202155" y="2063205"/>
            <a:ext cx="1325332" cy="1325332"/>
          </a:xfrm>
          <a:prstGeom prst="rect">
            <a:avLst/>
          </a:prstGeom>
        </p:spPr>
      </p:pic>
      <p:pic>
        <p:nvPicPr>
          <p:cNvPr id="77" name="Graphic 76">
            <a:extLst>
              <a:ext uri="{FF2B5EF4-FFF2-40B4-BE49-F238E27FC236}">
                <a16:creationId xmlns:a16="http://schemas.microsoft.com/office/drawing/2014/main" id="{FF45B77B-4CCB-D349-9B14-E1B9F790D08F}"/>
              </a:ext>
            </a:extLst>
          </p:cNvPr>
          <p:cNvPicPr>
            <a:picLocks noChangeAspect="1"/>
          </p:cNvPicPr>
          <p:nvPr userDrawn="1"/>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5799255" y="2063205"/>
            <a:ext cx="1325332" cy="1325332"/>
          </a:xfrm>
          <a:prstGeom prst="rect">
            <a:avLst/>
          </a:prstGeom>
        </p:spPr>
      </p:pic>
      <p:pic>
        <p:nvPicPr>
          <p:cNvPr id="78" name="Graphic 77">
            <a:extLst>
              <a:ext uri="{FF2B5EF4-FFF2-40B4-BE49-F238E27FC236}">
                <a16:creationId xmlns:a16="http://schemas.microsoft.com/office/drawing/2014/main" id="{9E6CC129-78AB-B24D-A3BA-2688AEDBC654}"/>
              </a:ext>
            </a:extLst>
          </p:cNvPr>
          <p:cNvPicPr>
            <a:picLocks noChangeAspect="1"/>
          </p:cNvPicPr>
          <p:nvPr userDrawn="1"/>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7396356" y="2063205"/>
            <a:ext cx="1325332" cy="1325332"/>
          </a:xfrm>
          <a:prstGeom prst="rect">
            <a:avLst/>
          </a:prstGeom>
        </p:spPr>
      </p:pic>
      <p:pic>
        <p:nvPicPr>
          <p:cNvPr id="79" name="Graphic 78">
            <a:extLst>
              <a:ext uri="{FF2B5EF4-FFF2-40B4-BE49-F238E27FC236}">
                <a16:creationId xmlns:a16="http://schemas.microsoft.com/office/drawing/2014/main" id="{64FFB7D1-07D7-854A-AE86-555196B37008}"/>
              </a:ext>
            </a:extLst>
          </p:cNvPr>
          <p:cNvPicPr>
            <a:picLocks noChangeAspect="1"/>
          </p:cNvPicPr>
          <p:nvPr userDrawn="1"/>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8993456" y="2063205"/>
            <a:ext cx="1325332" cy="1325332"/>
          </a:xfrm>
          <a:prstGeom prst="rect">
            <a:avLst/>
          </a:prstGeom>
        </p:spPr>
      </p:pic>
      <p:pic>
        <p:nvPicPr>
          <p:cNvPr id="80" name="Graphic 79">
            <a:extLst>
              <a:ext uri="{FF2B5EF4-FFF2-40B4-BE49-F238E27FC236}">
                <a16:creationId xmlns:a16="http://schemas.microsoft.com/office/drawing/2014/main" id="{D8A6BA21-26EC-504A-9F85-512C2C3E59C9}"/>
              </a:ext>
            </a:extLst>
          </p:cNvPr>
          <p:cNvPicPr>
            <a:picLocks noChangeAspect="1"/>
          </p:cNvPicPr>
          <p:nvPr userDrawn="1"/>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10590556" y="2063205"/>
            <a:ext cx="1325332" cy="1325332"/>
          </a:xfrm>
          <a:prstGeom prst="rect">
            <a:avLst/>
          </a:prstGeom>
        </p:spPr>
      </p:pic>
      <p:pic>
        <p:nvPicPr>
          <p:cNvPr id="81" name="Graphic 80">
            <a:extLst>
              <a:ext uri="{FF2B5EF4-FFF2-40B4-BE49-F238E27FC236}">
                <a16:creationId xmlns:a16="http://schemas.microsoft.com/office/drawing/2014/main" id="{575B1C83-7463-D342-AA10-4821F89D456E}"/>
              </a:ext>
            </a:extLst>
          </p:cNvPr>
          <p:cNvPicPr>
            <a:picLocks noChangeAspect="1"/>
          </p:cNvPicPr>
          <p:nvPr userDrawn="1"/>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12187657" y="2063205"/>
            <a:ext cx="1325332" cy="1325332"/>
          </a:xfrm>
          <a:prstGeom prst="rect">
            <a:avLst/>
          </a:prstGeom>
        </p:spPr>
      </p:pic>
      <p:pic>
        <p:nvPicPr>
          <p:cNvPr id="82" name="Graphic 81">
            <a:extLst>
              <a:ext uri="{FF2B5EF4-FFF2-40B4-BE49-F238E27FC236}">
                <a16:creationId xmlns:a16="http://schemas.microsoft.com/office/drawing/2014/main" id="{48FBA43A-73AC-AE42-B7D9-8EFBD6805C63}"/>
              </a:ext>
            </a:extLst>
          </p:cNvPr>
          <p:cNvPicPr>
            <a:picLocks noChangeAspect="1"/>
          </p:cNvPicPr>
          <p:nvPr userDrawn="1"/>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13784755" y="2063205"/>
            <a:ext cx="1325332" cy="1325332"/>
          </a:xfrm>
          <a:prstGeom prst="rect">
            <a:avLst/>
          </a:prstGeom>
        </p:spPr>
      </p:pic>
      <p:sp>
        <p:nvSpPr>
          <p:cNvPr id="83" name="Rectangle 82">
            <a:extLst>
              <a:ext uri="{FF2B5EF4-FFF2-40B4-BE49-F238E27FC236}">
                <a16:creationId xmlns:a16="http://schemas.microsoft.com/office/drawing/2014/main" id="{3A70F6E6-583C-4B4C-9F15-DC7145DF3722}"/>
              </a:ext>
            </a:extLst>
          </p:cNvPr>
          <p:cNvSpPr/>
          <p:nvPr userDrawn="1"/>
        </p:nvSpPr>
        <p:spPr>
          <a:xfrm>
            <a:off x="1168563" y="3388537"/>
            <a:ext cx="884032" cy="283269"/>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Hydrogen</a:t>
            </a:r>
          </a:p>
        </p:txBody>
      </p:sp>
      <p:sp>
        <p:nvSpPr>
          <p:cNvPr id="84" name="Rectangle 83">
            <a:extLst>
              <a:ext uri="{FF2B5EF4-FFF2-40B4-BE49-F238E27FC236}">
                <a16:creationId xmlns:a16="http://schemas.microsoft.com/office/drawing/2014/main" id="{C965003F-22F1-AB4F-9F3D-573AD0E8D427}"/>
              </a:ext>
            </a:extLst>
          </p:cNvPr>
          <p:cNvSpPr/>
          <p:nvPr userDrawn="1"/>
        </p:nvSpPr>
        <p:spPr>
          <a:xfrm>
            <a:off x="2436827" y="3388537"/>
            <a:ext cx="1655643"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Inclusion &amp; Diversity</a:t>
            </a:r>
          </a:p>
        </p:txBody>
      </p:sp>
      <p:sp>
        <p:nvSpPr>
          <p:cNvPr id="85" name="Rectangle 84">
            <a:extLst>
              <a:ext uri="{FF2B5EF4-FFF2-40B4-BE49-F238E27FC236}">
                <a16:creationId xmlns:a16="http://schemas.microsoft.com/office/drawing/2014/main" id="{D7BEDD02-36F2-AC44-A48A-17814F522EA1}"/>
              </a:ext>
            </a:extLst>
          </p:cNvPr>
          <p:cNvSpPr/>
          <p:nvPr userDrawn="1"/>
        </p:nvSpPr>
        <p:spPr>
          <a:xfrm>
            <a:off x="4377071" y="3388537"/>
            <a:ext cx="975505"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Investment</a:t>
            </a:r>
          </a:p>
        </p:txBody>
      </p:sp>
      <p:sp>
        <p:nvSpPr>
          <p:cNvPr id="86" name="Rectangle 85">
            <a:extLst>
              <a:ext uri="{FF2B5EF4-FFF2-40B4-BE49-F238E27FC236}">
                <a16:creationId xmlns:a16="http://schemas.microsoft.com/office/drawing/2014/main" id="{B6AC835C-1260-2C4A-869B-5B02A9DD07A1}"/>
              </a:ext>
            </a:extLst>
          </p:cNvPr>
          <p:cNvSpPr/>
          <p:nvPr userDrawn="1"/>
        </p:nvSpPr>
        <p:spPr>
          <a:xfrm>
            <a:off x="6131166" y="3388537"/>
            <a:ext cx="655353"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Mobile</a:t>
            </a:r>
          </a:p>
        </p:txBody>
      </p:sp>
      <p:sp>
        <p:nvSpPr>
          <p:cNvPr id="87" name="Rectangle 86">
            <a:extLst>
              <a:ext uri="{FF2B5EF4-FFF2-40B4-BE49-F238E27FC236}">
                <a16:creationId xmlns:a16="http://schemas.microsoft.com/office/drawing/2014/main" id="{A6CF901B-DF6D-7A40-AA6A-3F6B14D76856}"/>
              </a:ext>
            </a:extLst>
          </p:cNvPr>
          <p:cNvSpPr/>
          <p:nvPr userDrawn="1"/>
        </p:nvSpPr>
        <p:spPr>
          <a:xfrm>
            <a:off x="7665558" y="3388537"/>
            <a:ext cx="810266"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Net Zero</a:t>
            </a:r>
          </a:p>
        </p:txBody>
      </p:sp>
      <p:sp>
        <p:nvSpPr>
          <p:cNvPr id="88" name="Rectangle 87">
            <a:extLst>
              <a:ext uri="{FF2B5EF4-FFF2-40B4-BE49-F238E27FC236}">
                <a16:creationId xmlns:a16="http://schemas.microsoft.com/office/drawing/2014/main" id="{C6A933D4-D399-CD46-BA67-7B8FB4094A0D}"/>
              </a:ext>
            </a:extLst>
          </p:cNvPr>
          <p:cNvSpPr/>
          <p:nvPr userDrawn="1"/>
        </p:nvSpPr>
        <p:spPr>
          <a:xfrm>
            <a:off x="9056106" y="3388537"/>
            <a:ext cx="1223365"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Offshore Wind</a:t>
            </a:r>
          </a:p>
        </p:txBody>
      </p:sp>
      <p:sp>
        <p:nvSpPr>
          <p:cNvPr id="89" name="Rectangle 88">
            <a:extLst>
              <a:ext uri="{FF2B5EF4-FFF2-40B4-BE49-F238E27FC236}">
                <a16:creationId xmlns:a16="http://schemas.microsoft.com/office/drawing/2014/main" id="{2E368FF2-48D3-6F44-9B42-DC8D343ECCEE}"/>
              </a:ext>
            </a:extLst>
          </p:cNvPr>
          <p:cNvSpPr/>
          <p:nvPr userDrawn="1"/>
        </p:nvSpPr>
        <p:spPr>
          <a:xfrm>
            <a:off x="10650020" y="3388537"/>
            <a:ext cx="1223364"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Onshore Wind</a:t>
            </a:r>
          </a:p>
        </p:txBody>
      </p:sp>
      <p:sp>
        <p:nvSpPr>
          <p:cNvPr id="90" name="Rectangle 89">
            <a:extLst>
              <a:ext uri="{FF2B5EF4-FFF2-40B4-BE49-F238E27FC236}">
                <a16:creationId xmlns:a16="http://schemas.microsoft.com/office/drawing/2014/main" id="{85B7EEFA-EA7A-A64C-B119-AA47C6AFAE7A}"/>
              </a:ext>
            </a:extLst>
          </p:cNvPr>
          <p:cNvSpPr/>
          <p:nvPr userDrawn="1"/>
        </p:nvSpPr>
        <p:spPr>
          <a:xfrm>
            <a:off x="12308108" y="3388537"/>
            <a:ext cx="1095009"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Partnerships</a:t>
            </a:r>
          </a:p>
        </p:txBody>
      </p:sp>
      <p:sp>
        <p:nvSpPr>
          <p:cNvPr id="91" name="Rectangle 90">
            <a:extLst>
              <a:ext uri="{FF2B5EF4-FFF2-40B4-BE49-F238E27FC236}">
                <a16:creationId xmlns:a16="http://schemas.microsoft.com/office/drawing/2014/main" id="{A155FA6B-275F-4D4F-A1D9-E7553499E598}"/>
              </a:ext>
            </a:extLst>
          </p:cNvPr>
          <p:cNvSpPr/>
          <p:nvPr userDrawn="1"/>
        </p:nvSpPr>
        <p:spPr>
          <a:xfrm>
            <a:off x="14105731" y="3388537"/>
            <a:ext cx="683385"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People</a:t>
            </a:r>
          </a:p>
        </p:txBody>
      </p:sp>
      <p:pic>
        <p:nvPicPr>
          <p:cNvPr id="92" name="Graphic 91">
            <a:extLst>
              <a:ext uri="{FF2B5EF4-FFF2-40B4-BE49-F238E27FC236}">
                <a16:creationId xmlns:a16="http://schemas.microsoft.com/office/drawing/2014/main" id="{FC69B870-F495-584C-A9F1-239DD2589788}"/>
              </a:ext>
            </a:extLst>
          </p:cNvPr>
          <p:cNvPicPr>
            <a:picLocks noChangeAspect="1"/>
          </p:cNvPicPr>
          <p:nvPr userDrawn="1"/>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1007954" y="4156551"/>
            <a:ext cx="1325332" cy="1325332"/>
          </a:xfrm>
          <a:prstGeom prst="rect">
            <a:avLst/>
          </a:prstGeom>
        </p:spPr>
      </p:pic>
      <p:pic>
        <p:nvPicPr>
          <p:cNvPr id="93" name="Graphic 92">
            <a:extLst>
              <a:ext uri="{FF2B5EF4-FFF2-40B4-BE49-F238E27FC236}">
                <a16:creationId xmlns:a16="http://schemas.microsoft.com/office/drawing/2014/main" id="{2FB7091E-10CA-224C-B8BC-0DBB3115D9A9}"/>
              </a:ext>
            </a:extLst>
          </p:cNvPr>
          <p:cNvPicPr>
            <a:picLocks noChangeAspect="1"/>
          </p:cNvPicPr>
          <p:nvPr userDrawn="1"/>
        </p:nvPicPr>
        <p:blipFill>
          <a:blip r:embed="rId22">
            <a:extLst>
              <a:ext uri="{28A0092B-C50C-407E-A947-70E740481C1C}">
                <a14:useLocalDpi xmlns:a14="http://schemas.microsoft.com/office/drawing/2010/main" val="0"/>
              </a:ext>
              <a:ext uri="{96DAC541-7B7A-43D3-8B79-37D633B846F1}">
                <asvg:svgBlip xmlns:asvg="http://schemas.microsoft.com/office/drawing/2016/SVG/main" r:embed="rId23"/>
              </a:ext>
            </a:extLst>
          </a:blip>
          <a:stretch>
            <a:fillRect/>
          </a:stretch>
        </p:blipFill>
        <p:spPr>
          <a:xfrm>
            <a:off x="2605054" y="4155185"/>
            <a:ext cx="1325332" cy="1325332"/>
          </a:xfrm>
          <a:prstGeom prst="rect">
            <a:avLst/>
          </a:prstGeom>
        </p:spPr>
      </p:pic>
      <p:pic>
        <p:nvPicPr>
          <p:cNvPr id="94" name="Graphic 93">
            <a:extLst>
              <a:ext uri="{FF2B5EF4-FFF2-40B4-BE49-F238E27FC236}">
                <a16:creationId xmlns:a16="http://schemas.microsoft.com/office/drawing/2014/main" id="{030CD25D-D049-5C41-A86F-9C965BE11815}"/>
              </a:ext>
            </a:extLst>
          </p:cNvPr>
          <p:cNvPicPr>
            <a:picLocks noChangeAspect="1"/>
          </p:cNvPicPr>
          <p:nvPr userDrawn="1"/>
        </p:nvPicPr>
        <p:blipFill>
          <a:blip r:embed="rId24">
            <a:extLst>
              <a:ext uri="{28A0092B-C50C-407E-A947-70E740481C1C}">
                <a14:useLocalDpi xmlns:a14="http://schemas.microsoft.com/office/drawing/2010/main" val="0"/>
              </a:ext>
              <a:ext uri="{96DAC541-7B7A-43D3-8B79-37D633B846F1}">
                <asvg:svgBlip xmlns:asvg="http://schemas.microsoft.com/office/drawing/2016/SVG/main" r:embed="rId25"/>
              </a:ext>
            </a:extLst>
          </a:blip>
          <a:stretch>
            <a:fillRect/>
          </a:stretch>
        </p:blipFill>
        <p:spPr>
          <a:xfrm>
            <a:off x="4202155" y="4155185"/>
            <a:ext cx="1325332" cy="1325332"/>
          </a:xfrm>
          <a:prstGeom prst="rect">
            <a:avLst/>
          </a:prstGeom>
        </p:spPr>
      </p:pic>
      <p:pic>
        <p:nvPicPr>
          <p:cNvPr id="95" name="Graphic 94">
            <a:extLst>
              <a:ext uri="{FF2B5EF4-FFF2-40B4-BE49-F238E27FC236}">
                <a16:creationId xmlns:a16="http://schemas.microsoft.com/office/drawing/2014/main" id="{599F7522-880A-2346-8705-57D12676A2E2}"/>
              </a:ext>
            </a:extLst>
          </p:cNvPr>
          <p:cNvPicPr>
            <a:picLocks noChangeAspect="1"/>
          </p:cNvPicPr>
          <p:nvPr userDrawn="1"/>
        </p:nvPicPr>
        <p:blipFill>
          <a:blip r:embed="rId26">
            <a:extLst>
              <a:ext uri="{28A0092B-C50C-407E-A947-70E740481C1C}">
                <a14:useLocalDpi xmlns:a14="http://schemas.microsoft.com/office/drawing/2010/main" val="0"/>
              </a:ext>
              <a:ext uri="{96DAC541-7B7A-43D3-8B79-37D633B846F1}">
                <asvg:svgBlip xmlns:asvg="http://schemas.microsoft.com/office/drawing/2016/SVG/main" r:embed="rId27"/>
              </a:ext>
            </a:extLst>
          </a:blip>
          <a:stretch>
            <a:fillRect/>
          </a:stretch>
        </p:blipFill>
        <p:spPr>
          <a:xfrm>
            <a:off x="5799255" y="4155185"/>
            <a:ext cx="1325332" cy="1325332"/>
          </a:xfrm>
          <a:prstGeom prst="rect">
            <a:avLst/>
          </a:prstGeom>
        </p:spPr>
      </p:pic>
      <p:pic>
        <p:nvPicPr>
          <p:cNvPr id="96" name="Graphic 95">
            <a:extLst>
              <a:ext uri="{FF2B5EF4-FFF2-40B4-BE49-F238E27FC236}">
                <a16:creationId xmlns:a16="http://schemas.microsoft.com/office/drawing/2014/main" id="{EC3C3D36-E522-5D46-A501-19D13B3A220E}"/>
              </a:ext>
            </a:extLst>
          </p:cNvPr>
          <p:cNvPicPr>
            <a:picLocks noChangeAspect="1"/>
          </p:cNvPicPr>
          <p:nvPr userDrawn="1"/>
        </p:nvPicPr>
        <p:blipFill>
          <a:blip r:embed="rId28">
            <a:extLst>
              <a:ext uri="{28A0092B-C50C-407E-A947-70E740481C1C}">
                <a14:useLocalDpi xmlns:a14="http://schemas.microsoft.com/office/drawing/2010/main" val="0"/>
              </a:ext>
              <a:ext uri="{96DAC541-7B7A-43D3-8B79-37D633B846F1}">
                <asvg:svgBlip xmlns:asvg="http://schemas.microsoft.com/office/drawing/2016/SVG/main" r:embed="rId29"/>
              </a:ext>
            </a:extLst>
          </a:blip>
          <a:stretch>
            <a:fillRect/>
          </a:stretch>
        </p:blipFill>
        <p:spPr>
          <a:xfrm>
            <a:off x="7396356" y="4155185"/>
            <a:ext cx="1325332" cy="1325332"/>
          </a:xfrm>
          <a:prstGeom prst="rect">
            <a:avLst/>
          </a:prstGeom>
        </p:spPr>
      </p:pic>
      <p:pic>
        <p:nvPicPr>
          <p:cNvPr id="97" name="Graphic 96">
            <a:extLst>
              <a:ext uri="{FF2B5EF4-FFF2-40B4-BE49-F238E27FC236}">
                <a16:creationId xmlns:a16="http://schemas.microsoft.com/office/drawing/2014/main" id="{A34B8D87-F92A-6747-8174-95DB994177E7}"/>
              </a:ext>
            </a:extLst>
          </p:cNvPr>
          <p:cNvPicPr>
            <a:picLocks noChangeAspect="1"/>
          </p:cNvPicPr>
          <p:nvPr userDrawn="1"/>
        </p:nvPicPr>
        <p:blipFill>
          <a:blip r:embed="rId30">
            <a:extLst>
              <a:ext uri="{28A0092B-C50C-407E-A947-70E740481C1C}">
                <a14:useLocalDpi xmlns:a14="http://schemas.microsoft.com/office/drawing/2010/main" val="0"/>
              </a:ext>
              <a:ext uri="{96DAC541-7B7A-43D3-8B79-37D633B846F1}">
                <asvg:svgBlip xmlns:asvg="http://schemas.microsoft.com/office/drawing/2016/SVG/main" r:embed="rId31"/>
              </a:ext>
            </a:extLst>
          </a:blip>
          <a:stretch>
            <a:fillRect/>
          </a:stretch>
        </p:blipFill>
        <p:spPr>
          <a:xfrm>
            <a:off x="8993456" y="4155185"/>
            <a:ext cx="1325332" cy="1325332"/>
          </a:xfrm>
          <a:prstGeom prst="rect">
            <a:avLst/>
          </a:prstGeom>
        </p:spPr>
      </p:pic>
      <p:pic>
        <p:nvPicPr>
          <p:cNvPr id="98" name="Graphic 97">
            <a:extLst>
              <a:ext uri="{FF2B5EF4-FFF2-40B4-BE49-F238E27FC236}">
                <a16:creationId xmlns:a16="http://schemas.microsoft.com/office/drawing/2014/main" id="{83AAD909-F668-EE40-93BB-F63C512BD8F2}"/>
              </a:ext>
            </a:extLst>
          </p:cNvPr>
          <p:cNvPicPr>
            <a:picLocks noChangeAspect="1"/>
          </p:cNvPicPr>
          <p:nvPr userDrawn="1"/>
        </p:nvPicPr>
        <p:blipFill>
          <a:blip r:embed="rId32">
            <a:extLst>
              <a:ext uri="{28A0092B-C50C-407E-A947-70E740481C1C}">
                <a14:useLocalDpi xmlns:a14="http://schemas.microsoft.com/office/drawing/2010/main" val="0"/>
              </a:ext>
              <a:ext uri="{96DAC541-7B7A-43D3-8B79-37D633B846F1}">
                <asvg:svgBlip xmlns:asvg="http://schemas.microsoft.com/office/drawing/2016/SVG/main" r:embed="rId33"/>
              </a:ext>
            </a:extLst>
          </a:blip>
          <a:stretch>
            <a:fillRect/>
          </a:stretch>
        </p:blipFill>
        <p:spPr>
          <a:xfrm>
            <a:off x="10590556" y="4155185"/>
            <a:ext cx="1325332" cy="1325332"/>
          </a:xfrm>
          <a:prstGeom prst="rect">
            <a:avLst/>
          </a:prstGeom>
        </p:spPr>
      </p:pic>
      <p:pic>
        <p:nvPicPr>
          <p:cNvPr id="99" name="Graphic 98">
            <a:extLst>
              <a:ext uri="{FF2B5EF4-FFF2-40B4-BE49-F238E27FC236}">
                <a16:creationId xmlns:a16="http://schemas.microsoft.com/office/drawing/2014/main" id="{299217F3-6186-3448-AE37-F7F1D8CB7E08}"/>
              </a:ext>
            </a:extLst>
          </p:cNvPr>
          <p:cNvPicPr>
            <a:picLocks noChangeAspect="1"/>
          </p:cNvPicPr>
          <p:nvPr userDrawn="1"/>
        </p:nvPicPr>
        <p:blipFill>
          <a:blip r:embed="rId34">
            <a:extLst>
              <a:ext uri="{28A0092B-C50C-407E-A947-70E740481C1C}">
                <a14:useLocalDpi xmlns:a14="http://schemas.microsoft.com/office/drawing/2010/main" val="0"/>
              </a:ext>
              <a:ext uri="{96DAC541-7B7A-43D3-8B79-37D633B846F1}">
                <asvg:svgBlip xmlns:asvg="http://schemas.microsoft.com/office/drawing/2016/SVG/main" r:embed="rId35"/>
              </a:ext>
            </a:extLst>
          </a:blip>
          <a:stretch>
            <a:fillRect/>
          </a:stretch>
        </p:blipFill>
        <p:spPr>
          <a:xfrm>
            <a:off x="12187657" y="4155185"/>
            <a:ext cx="1325332" cy="1325332"/>
          </a:xfrm>
          <a:prstGeom prst="rect">
            <a:avLst/>
          </a:prstGeom>
        </p:spPr>
      </p:pic>
      <p:pic>
        <p:nvPicPr>
          <p:cNvPr id="100" name="Graphic 99">
            <a:extLst>
              <a:ext uri="{FF2B5EF4-FFF2-40B4-BE49-F238E27FC236}">
                <a16:creationId xmlns:a16="http://schemas.microsoft.com/office/drawing/2014/main" id="{823C1B4A-F7B7-F44D-B346-93446C42384D}"/>
              </a:ext>
            </a:extLst>
          </p:cNvPr>
          <p:cNvPicPr>
            <a:picLocks noChangeAspect="1"/>
          </p:cNvPicPr>
          <p:nvPr userDrawn="1"/>
        </p:nvPicPr>
        <p:blipFill>
          <a:blip r:embed="rId36">
            <a:extLst>
              <a:ext uri="{28A0092B-C50C-407E-A947-70E740481C1C}">
                <a14:useLocalDpi xmlns:a14="http://schemas.microsoft.com/office/drawing/2010/main" val="0"/>
              </a:ext>
              <a:ext uri="{96DAC541-7B7A-43D3-8B79-37D633B846F1}">
                <asvg:svgBlip xmlns:asvg="http://schemas.microsoft.com/office/drawing/2016/SVG/main" r:embed="rId37"/>
              </a:ext>
            </a:extLst>
          </a:blip>
          <a:stretch>
            <a:fillRect/>
          </a:stretch>
        </p:blipFill>
        <p:spPr>
          <a:xfrm>
            <a:off x="13784755" y="4155185"/>
            <a:ext cx="1325332" cy="1325332"/>
          </a:xfrm>
          <a:prstGeom prst="rect">
            <a:avLst/>
          </a:prstGeom>
        </p:spPr>
      </p:pic>
      <p:sp>
        <p:nvSpPr>
          <p:cNvPr id="101" name="Rectangle 100">
            <a:extLst>
              <a:ext uri="{FF2B5EF4-FFF2-40B4-BE49-F238E27FC236}">
                <a16:creationId xmlns:a16="http://schemas.microsoft.com/office/drawing/2014/main" id="{DA65AC85-DF34-C047-BC85-D3FC937B0C9D}"/>
              </a:ext>
            </a:extLst>
          </p:cNvPr>
          <p:cNvSpPr/>
          <p:nvPr userDrawn="1"/>
        </p:nvSpPr>
        <p:spPr>
          <a:xfrm>
            <a:off x="1287332" y="5480517"/>
            <a:ext cx="646501" cy="283269"/>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Phone</a:t>
            </a:r>
          </a:p>
        </p:txBody>
      </p:sp>
      <p:sp>
        <p:nvSpPr>
          <p:cNvPr id="102" name="Rectangle 101">
            <a:extLst>
              <a:ext uri="{FF2B5EF4-FFF2-40B4-BE49-F238E27FC236}">
                <a16:creationId xmlns:a16="http://schemas.microsoft.com/office/drawing/2014/main" id="{3E5E9608-49E8-DB40-A718-8BDAF822EF9D}"/>
              </a:ext>
            </a:extLst>
          </p:cNvPr>
          <p:cNvSpPr/>
          <p:nvPr userDrawn="1"/>
        </p:nvSpPr>
        <p:spPr>
          <a:xfrm>
            <a:off x="2790168" y="5480517"/>
            <a:ext cx="948949" cy="283269"/>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Roof Solar</a:t>
            </a:r>
          </a:p>
        </p:txBody>
      </p:sp>
      <p:sp>
        <p:nvSpPr>
          <p:cNvPr id="103" name="Rectangle 102">
            <a:extLst>
              <a:ext uri="{FF2B5EF4-FFF2-40B4-BE49-F238E27FC236}">
                <a16:creationId xmlns:a16="http://schemas.microsoft.com/office/drawing/2014/main" id="{97730A0A-DC59-FC43-AB6D-860BD0DDB187}"/>
              </a:ext>
            </a:extLst>
          </p:cNvPr>
          <p:cNvSpPr/>
          <p:nvPr userDrawn="1"/>
        </p:nvSpPr>
        <p:spPr>
          <a:xfrm>
            <a:off x="4545998" y="5480517"/>
            <a:ext cx="637648"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Safety</a:t>
            </a:r>
          </a:p>
        </p:txBody>
      </p:sp>
      <p:sp>
        <p:nvSpPr>
          <p:cNvPr id="104" name="Rectangle 103">
            <a:extLst>
              <a:ext uri="{FF2B5EF4-FFF2-40B4-BE49-F238E27FC236}">
                <a16:creationId xmlns:a16="http://schemas.microsoft.com/office/drawing/2014/main" id="{A0B859AB-6842-3546-9D20-D4FC08B1D8F6}"/>
              </a:ext>
            </a:extLst>
          </p:cNvPr>
          <p:cNvSpPr/>
          <p:nvPr userDrawn="1"/>
        </p:nvSpPr>
        <p:spPr>
          <a:xfrm>
            <a:off x="5943060" y="5480517"/>
            <a:ext cx="1031569"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Scholarship</a:t>
            </a:r>
          </a:p>
        </p:txBody>
      </p:sp>
      <p:sp>
        <p:nvSpPr>
          <p:cNvPr id="105" name="Rectangle 104">
            <a:extLst>
              <a:ext uri="{FF2B5EF4-FFF2-40B4-BE49-F238E27FC236}">
                <a16:creationId xmlns:a16="http://schemas.microsoft.com/office/drawing/2014/main" id="{906D906A-E157-DF46-8D6D-4F66D8D092E5}"/>
              </a:ext>
            </a:extLst>
          </p:cNvPr>
          <p:cNvSpPr/>
          <p:nvPr userDrawn="1"/>
        </p:nvSpPr>
        <p:spPr>
          <a:xfrm>
            <a:off x="7710555" y="5480517"/>
            <a:ext cx="720269"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Service</a:t>
            </a:r>
          </a:p>
        </p:txBody>
      </p:sp>
      <p:sp>
        <p:nvSpPr>
          <p:cNvPr id="106" name="Rectangle 105">
            <a:extLst>
              <a:ext uri="{FF2B5EF4-FFF2-40B4-BE49-F238E27FC236}">
                <a16:creationId xmlns:a16="http://schemas.microsoft.com/office/drawing/2014/main" id="{5AB17047-8A98-1F4B-996B-DBCE8D54FE63}"/>
              </a:ext>
            </a:extLst>
          </p:cNvPr>
          <p:cNvSpPr/>
          <p:nvPr userDrawn="1"/>
        </p:nvSpPr>
        <p:spPr>
          <a:xfrm>
            <a:off x="9321671" y="5480517"/>
            <a:ext cx="692236"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Storms</a:t>
            </a:r>
          </a:p>
        </p:txBody>
      </p:sp>
      <p:sp>
        <p:nvSpPr>
          <p:cNvPr id="107" name="Rectangle 106">
            <a:extLst>
              <a:ext uri="{FF2B5EF4-FFF2-40B4-BE49-F238E27FC236}">
                <a16:creationId xmlns:a16="http://schemas.microsoft.com/office/drawing/2014/main" id="{425D1060-CBF1-5940-883F-65E721939BC4}"/>
              </a:ext>
            </a:extLst>
          </p:cNvPr>
          <p:cNvSpPr/>
          <p:nvPr userDrawn="1"/>
        </p:nvSpPr>
        <p:spPr>
          <a:xfrm>
            <a:off x="10745917" y="5480517"/>
            <a:ext cx="1031568"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Substations</a:t>
            </a:r>
          </a:p>
        </p:txBody>
      </p:sp>
      <p:sp>
        <p:nvSpPr>
          <p:cNvPr id="108" name="Rectangle 107">
            <a:extLst>
              <a:ext uri="{FF2B5EF4-FFF2-40B4-BE49-F238E27FC236}">
                <a16:creationId xmlns:a16="http://schemas.microsoft.com/office/drawing/2014/main" id="{9D772A3B-7735-0D42-BF4E-63C3B3D4A03E}"/>
              </a:ext>
            </a:extLst>
          </p:cNvPr>
          <p:cNvSpPr/>
          <p:nvPr userDrawn="1"/>
        </p:nvSpPr>
        <p:spPr>
          <a:xfrm>
            <a:off x="12284503" y="5480517"/>
            <a:ext cx="1142220"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Supply Chain</a:t>
            </a:r>
          </a:p>
        </p:txBody>
      </p:sp>
      <p:sp>
        <p:nvSpPr>
          <p:cNvPr id="109" name="Rectangle 108">
            <a:extLst>
              <a:ext uri="{FF2B5EF4-FFF2-40B4-BE49-F238E27FC236}">
                <a16:creationId xmlns:a16="http://schemas.microsoft.com/office/drawing/2014/main" id="{76326106-6159-1B40-B8B7-69F6DF653B64}"/>
              </a:ext>
            </a:extLst>
          </p:cNvPr>
          <p:cNvSpPr/>
          <p:nvPr userDrawn="1"/>
        </p:nvSpPr>
        <p:spPr>
          <a:xfrm>
            <a:off x="13876314" y="5480517"/>
            <a:ext cx="1142220"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Sustainability</a:t>
            </a:r>
          </a:p>
        </p:txBody>
      </p:sp>
      <p:pic>
        <p:nvPicPr>
          <p:cNvPr id="110" name="Graphic 109">
            <a:extLst>
              <a:ext uri="{FF2B5EF4-FFF2-40B4-BE49-F238E27FC236}">
                <a16:creationId xmlns:a16="http://schemas.microsoft.com/office/drawing/2014/main" id="{DE77F669-B04B-F749-A5A7-B311F6FA8246}"/>
              </a:ext>
            </a:extLst>
          </p:cNvPr>
          <p:cNvPicPr>
            <a:picLocks noChangeAspect="1"/>
          </p:cNvPicPr>
          <p:nvPr userDrawn="1"/>
        </p:nvPicPr>
        <p:blipFill>
          <a:blip r:embed="rId38">
            <a:extLst>
              <a:ext uri="{28A0092B-C50C-407E-A947-70E740481C1C}">
                <a14:useLocalDpi xmlns:a14="http://schemas.microsoft.com/office/drawing/2010/main" val="0"/>
              </a:ext>
              <a:ext uri="{96DAC541-7B7A-43D3-8B79-37D633B846F1}">
                <asvg:svgBlip xmlns:asvg="http://schemas.microsoft.com/office/drawing/2016/SVG/main" r:embed="rId39"/>
              </a:ext>
            </a:extLst>
          </a:blip>
          <a:stretch>
            <a:fillRect/>
          </a:stretch>
        </p:blipFill>
        <p:spPr>
          <a:xfrm>
            <a:off x="1007954" y="6247167"/>
            <a:ext cx="1325332" cy="1325332"/>
          </a:xfrm>
          <a:prstGeom prst="rect">
            <a:avLst/>
          </a:prstGeom>
        </p:spPr>
      </p:pic>
      <p:pic>
        <p:nvPicPr>
          <p:cNvPr id="111" name="Graphic 110">
            <a:extLst>
              <a:ext uri="{FF2B5EF4-FFF2-40B4-BE49-F238E27FC236}">
                <a16:creationId xmlns:a16="http://schemas.microsoft.com/office/drawing/2014/main" id="{279C474E-C01F-D34D-8692-64D67AE6E7DE}"/>
              </a:ext>
            </a:extLst>
          </p:cNvPr>
          <p:cNvPicPr>
            <a:picLocks noChangeAspect="1"/>
          </p:cNvPicPr>
          <p:nvPr userDrawn="1"/>
        </p:nvPicPr>
        <p:blipFill>
          <a:blip r:embed="rId40">
            <a:extLst>
              <a:ext uri="{28A0092B-C50C-407E-A947-70E740481C1C}">
                <a14:useLocalDpi xmlns:a14="http://schemas.microsoft.com/office/drawing/2010/main" val="0"/>
              </a:ext>
              <a:ext uri="{96DAC541-7B7A-43D3-8B79-37D633B846F1}">
                <asvg:svgBlip xmlns:asvg="http://schemas.microsoft.com/office/drawing/2016/SVG/main" r:embed="rId41"/>
              </a:ext>
            </a:extLst>
          </a:blip>
          <a:stretch>
            <a:fillRect/>
          </a:stretch>
        </p:blipFill>
        <p:spPr>
          <a:xfrm>
            <a:off x="2605054" y="6247167"/>
            <a:ext cx="1325332" cy="1325332"/>
          </a:xfrm>
          <a:prstGeom prst="rect">
            <a:avLst/>
          </a:prstGeom>
        </p:spPr>
      </p:pic>
      <p:pic>
        <p:nvPicPr>
          <p:cNvPr id="112" name="Graphic 111">
            <a:extLst>
              <a:ext uri="{FF2B5EF4-FFF2-40B4-BE49-F238E27FC236}">
                <a16:creationId xmlns:a16="http://schemas.microsoft.com/office/drawing/2014/main" id="{B60D5D70-E244-D04F-95E4-E3AF252620E9}"/>
              </a:ext>
            </a:extLst>
          </p:cNvPr>
          <p:cNvPicPr>
            <a:picLocks noChangeAspect="1"/>
          </p:cNvPicPr>
          <p:nvPr userDrawn="1"/>
        </p:nvPicPr>
        <p:blipFill>
          <a:blip r:embed="rId42">
            <a:extLst>
              <a:ext uri="{28A0092B-C50C-407E-A947-70E740481C1C}">
                <a14:useLocalDpi xmlns:a14="http://schemas.microsoft.com/office/drawing/2010/main" val="0"/>
              </a:ext>
              <a:ext uri="{96DAC541-7B7A-43D3-8B79-37D633B846F1}">
                <asvg:svgBlip xmlns:asvg="http://schemas.microsoft.com/office/drawing/2016/SVG/main" r:embed="rId43"/>
              </a:ext>
            </a:extLst>
          </a:blip>
          <a:stretch>
            <a:fillRect/>
          </a:stretch>
        </p:blipFill>
        <p:spPr>
          <a:xfrm>
            <a:off x="4202155" y="6247167"/>
            <a:ext cx="1325332" cy="1325332"/>
          </a:xfrm>
          <a:prstGeom prst="rect">
            <a:avLst/>
          </a:prstGeom>
        </p:spPr>
      </p:pic>
      <p:pic>
        <p:nvPicPr>
          <p:cNvPr id="113" name="Graphic 112">
            <a:extLst>
              <a:ext uri="{FF2B5EF4-FFF2-40B4-BE49-F238E27FC236}">
                <a16:creationId xmlns:a16="http://schemas.microsoft.com/office/drawing/2014/main" id="{1D37F15D-5ABD-194D-B814-3B71E50743A1}"/>
              </a:ext>
            </a:extLst>
          </p:cNvPr>
          <p:cNvPicPr>
            <a:picLocks noChangeAspect="1"/>
          </p:cNvPicPr>
          <p:nvPr userDrawn="1"/>
        </p:nvPicPr>
        <p:blipFill>
          <a:blip r:embed="rId44">
            <a:extLst>
              <a:ext uri="{28A0092B-C50C-407E-A947-70E740481C1C}">
                <a14:useLocalDpi xmlns:a14="http://schemas.microsoft.com/office/drawing/2010/main" val="0"/>
              </a:ext>
              <a:ext uri="{96DAC541-7B7A-43D3-8B79-37D633B846F1}">
                <asvg:svgBlip xmlns:asvg="http://schemas.microsoft.com/office/drawing/2016/SVG/main" r:embed="rId45"/>
              </a:ext>
            </a:extLst>
          </a:blip>
          <a:stretch>
            <a:fillRect/>
          </a:stretch>
        </p:blipFill>
        <p:spPr>
          <a:xfrm>
            <a:off x="5799255" y="6247167"/>
            <a:ext cx="1325332" cy="1325332"/>
          </a:xfrm>
          <a:prstGeom prst="rect">
            <a:avLst/>
          </a:prstGeom>
        </p:spPr>
      </p:pic>
      <p:pic>
        <p:nvPicPr>
          <p:cNvPr id="114" name="Graphic 113">
            <a:extLst>
              <a:ext uri="{FF2B5EF4-FFF2-40B4-BE49-F238E27FC236}">
                <a16:creationId xmlns:a16="http://schemas.microsoft.com/office/drawing/2014/main" id="{D910EC4F-11B9-1B44-8BF6-CC6822195814}"/>
              </a:ext>
            </a:extLst>
          </p:cNvPr>
          <p:cNvPicPr>
            <a:picLocks noChangeAspect="1"/>
          </p:cNvPicPr>
          <p:nvPr userDrawn="1"/>
        </p:nvPicPr>
        <p:blipFill>
          <a:blip r:embed="rId46">
            <a:extLst>
              <a:ext uri="{28A0092B-C50C-407E-A947-70E740481C1C}">
                <a14:useLocalDpi xmlns:a14="http://schemas.microsoft.com/office/drawing/2010/main" val="0"/>
              </a:ext>
              <a:ext uri="{96DAC541-7B7A-43D3-8B79-37D633B846F1}">
                <asvg:svgBlip xmlns:asvg="http://schemas.microsoft.com/office/drawing/2016/SVG/main" r:embed="rId47"/>
              </a:ext>
            </a:extLst>
          </a:blip>
          <a:stretch>
            <a:fillRect/>
          </a:stretch>
        </p:blipFill>
        <p:spPr>
          <a:xfrm>
            <a:off x="7396356" y="6247167"/>
            <a:ext cx="1325332" cy="1325332"/>
          </a:xfrm>
          <a:prstGeom prst="rect">
            <a:avLst/>
          </a:prstGeom>
        </p:spPr>
      </p:pic>
      <p:pic>
        <p:nvPicPr>
          <p:cNvPr id="115" name="Graphic 114">
            <a:extLst>
              <a:ext uri="{FF2B5EF4-FFF2-40B4-BE49-F238E27FC236}">
                <a16:creationId xmlns:a16="http://schemas.microsoft.com/office/drawing/2014/main" id="{7FA122F3-ED6E-4E41-B5C7-86A2964F48F7}"/>
              </a:ext>
            </a:extLst>
          </p:cNvPr>
          <p:cNvPicPr>
            <a:picLocks noChangeAspect="1"/>
          </p:cNvPicPr>
          <p:nvPr userDrawn="1"/>
        </p:nvPicPr>
        <p:blipFill>
          <a:blip r:embed="rId48">
            <a:extLst>
              <a:ext uri="{28A0092B-C50C-407E-A947-70E740481C1C}">
                <a14:useLocalDpi xmlns:a14="http://schemas.microsoft.com/office/drawing/2010/main" val="0"/>
              </a:ext>
              <a:ext uri="{96DAC541-7B7A-43D3-8B79-37D633B846F1}">
                <asvg:svgBlip xmlns:asvg="http://schemas.microsoft.com/office/drawing/2016/SVG/main" r:embed="rId49"/>
              </a:ext>
            </a:extLst>
          </a:blip>
          <a:stretch>
            <a:fillRect/>
          </a:stretch>
        </p:blipFill>
        <p:spPr>
          <a:xfrm>
            <a:off x="8993456" y="6247167"/>
            <a:ext cx="1325332" cy="1325332"/>
          </a:xfrm>
          <a:prstGeom prst="rect">
            <a:avLst/>
          </a:prstGeom>
        </p:spPr>
      </p:pic>
      <p:pic>
        <p:nvPicPr>
          <p:cNvPr id="116" name="Graphic 115">
            <a:extLst>
              <a:ext uri="{FF2B5EF4-FFF2-40B4-BE49-F238E27FC236}">
                <a16:creationId xmlns:a16="http://schemas.microsoft.com/office/drawing/2014/main" id="{B3DF3551-9E24-C548-8634-D1EB3D3F8CE5}"/>
              </a:ext>
            </a:extLst>
          </p:cNvPr>
          <p:cNvPicPr>
            <a:picLocks noChangeAspect="1"/>
          </p:cNvPicPr>
          <p:nvPr userDrawn="1"/>
        </p:nvPicPr>
        <p:blipFill>
          <a:blip r:embed="rId50">
            <a:extLst>
              <a:ext uri="{28A0092B-C50C-407E-A947-70E740481C1C}">
                <a14:useLocalDpi xmlns:a14="http://schemas.microsoft.com/office/drawing/2010/main" val="0"/>
              </a:ext>
              <a:ext uri="{96DAC541-7B7A-43D3-8B79-37D633B846F1}">
                <asvg:svgBlip xmlns:asvg="http://schemas.microsoft.com/office/drawing/2016/SVG/main" r:embed="rId51"/>
              </a:ext>
            </a:extLst>
          </a:blip>
          <a:stretch>
            <a:fillRect/>
          </a:stretch>
        </p:blipFill>
        <p:spPr>
          <a:xfrm>
            <a:off x="10590556" y="6247167"/>
            <a:ext cx="1325332" cy="1325332"/>
          </a:xfrm>
          <a:prstGeom prst="rect">
            <a:avLst/>
          </a:prstGeom>
        </p:spPr>
      </p:pic>
      <p:pic>
        <p:nvPicPr>
          <p:cNvPr id="117" name="Graphic 116">
            <a:extLst>
              <a:ext uri="{FF2B5EF4-FFF2-40B4-BE49-F238E27FC236}">
                <a16:creationId xmlns:a16="http://schemas.microsoft.com/office/drawing/2014/main" id="{CDE11114-50E1-1240-BA81-0508FB206585}"/>
              </a:ext>
            </a:extLst>
          </p:cNvPr>
          <p:cNvPicPr>
            <a:picLocks noChangeAspect="1"/>
          </p:cNvPicPr>
          <p:nvPr userDrawn="1"/>
        </p:nvPicPr>
        <p:blipFill>
          <a:blip r:embed="rId52">
            <a:extLst>
              <a:ext uri="{28A0092B-C50C-407E-A947-70E740481C1C}">
                <a14:useLocalDpi xmlns:a14="http://schemas.microsoft.com/office/drawing/2010/main" val="0"/>
              </a:ext>
              <a:ext uri="{96DAC541-7B7A-43D3-8B79-37D633B846F1}">
                <asvg:svgBlip xmlns:asvg="http://schemas.microsoft.com/office/drawing/2016/SVG/main" r:embed="rId53"/>
              </a:ext>
            </a:extLst>
          </a:blip>
          <a:stretch>
            <a:fillRect/>
          </a:stretch>
        </p:blipFill>
        <p:spPr>
          <a:xfrm>
            <a:off x="12187657" y="6247167"/>
            <a:ext cx="1325332" cy="1325332"/>
          </a:xfrm>
          <a:prstGeom prst="rect">
            <a:avLst/>
          </a:prstGeom>
        </p:spPr>
      </p:pic>
      <p:pic>
        <p:nvPicPr>
          <p:cNvPr id="118" name="Graphic 117">
            <a:extLst>
              <a:ext uri="{FF2B5EF4-FFF2-40B4-BE49-F238E27FC236}">
                <a16:creationId xmlns:a16="http://schemas.microsoft.com/office/drawing/2014/main" id="{45665980-8ECE-DF40-B4F6-2830DA0C9EF8}"/>
              </a:ext>
            </a:extLst>
          </p:cNvPr>
          <p:cNvPicPr>
            <a:picLocks noChangeAspect="1"/>
          </p:cNvPicPr>
          <p:nvPr userDrawn="1"/>
        </p:nvPicPr>
        <p:blipFill>
          <a:blip r:embed="rId54">
            <a:extLst>
              <a:ext uri="{28A0092B-C50C-407E-A947-70E740481C1C}">
                <a14:useLocalDpi xmlns:a14="http://schemas.microsoft.com/office/drawing/2010/main" val="0"/>
              </a:ext>
              <a:ext uri="{96DAC541-7B7A-43D3-8B79-37D633B846F1}">
                <asvg:svgBlip xmlns:asvg="http://schemas.microsoft.com/office/drawing/2016/SVG/main" r:embed="rId55"/>
              </a:ext>
            </a:extLst>
          </a:blip>
          <a:stretch>
            <a:fillRect/>
          </a:stretch>
        </p:blipFill>
        <p:spPr>
          <a:xfrm>
            <a:off x="13784755" y="6247167"/>
            <a:ext cx="1325332" cy="1325332"/>
          </a:xfrm>
          <a:prstGeom prst="rect">
            <a:avLst/>
          </a:prstGeom>
        </p:spPr>
      </p:pic>
      <p:sp>
        <p:nvSpPr>
          <p:cNvPr id="119" name="Rectangle 118">
            <a:extLst>
              <a:ext uri="{FF2B5EF4-FFF2-40B4-BE49-F238E27FC236}">
                <a16:creationId xmlns:a16="http://schemas.microsoft.com/office/drawing/2014/main" id="{4CD1C4CF-9049-F147-BF3D-8168CEC32FF8}"/>
              </a:ext>
            </a:extLst>
          </p:cNvPr>
          <p:cNvSpPr/>
          <p:nvPr userDrawn="1"/>
        </p:nvSpPr>
        <p:spPr>
          <a:xfrm>
            <a:off x="1150415" y="7572498"/>
            <a:ext cx="920327" cy="283269"/>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Teamwork</a:t>
            </a:r>
          </a:p>
        </p:txBody>
      </p:sp>
      <p:sp>
        <p:nvSpPr>
          <p:cNvPr id="120" name="Rectangle 119">
            <a:extLst>
              <a:ext uri="{FF2B5EF4-FFF2-40B4-BE49-F238E27FC236}">
                <a16:creationId xmlns:a16="http://schemas.microsoft.com/office/drawing/2014/main" id="{866FC00D-1176-8B40-AF62-6CDD8928BDB9}"/>
              </a:ext>
            </a:extLst>
          </p:cNvPr>
          <p:cNvSpPr/>
          <p:nvPr userDrawn="1"/>
        </p:nvSpPr>
        <p:spPr>
          <a:xfrm>
            <a:off x="2692913" y="7572498"/>
            <a:ext cx="1143459"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Transmission</a:t>
            </a:r>
          </a:p>
        </p:txBody>
      </p:sp>
      <p:sp>
        <p:nvSpPr>
          <p:cNvPr id="121" name="Rectangle 120">
            <a:extLst>
              <a:ext uri="{FF2B5EF4-FFF2-40B4-BE49-F238E27FC236}">
                <a16:creationId xmlns:a16="http://schemas.microsoft.com/office/drawing/2014/main" id="{86838887-946A-054D-865A-6FA5C5FB4109}"/>
              </a:ext>
            </a:extLst>
          </p:cNvPr>
          <p:cNvSpPr/>
          <p:nvPr userDrawn="1"/>
        </p:nvSpPr>
        <p:spPr>
          <a:xfrm>
            <a:off x="4062115" y="7572498"/>
            <a:ext cx="1605422"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Workers/Apprentice</a:t>
            </a:r>
          </a:p>
        </p:txBody>
      </p:sp>
      <p:sp>
        <p:nvSpPr>
          <p:cNvPr id="122" name="Rectangle 121">
            <a:extLst>
              <a:ext uri="{FF2B5EF4-FFF2-40B4-BE49-F238E27FC236}">
                <a16:creationId xmlns:a16="http://schemas.microsoft.com/office/drawing/2014/main" id="{7F4E8CD5-4D06-214D-9AC5-B3240258910B}"/>
              </a:ext>
            </a:extLst>
          </p:cNvPr>
          <p:cNvSpPr/>
          <p:nvPr userDrawn="1"/>
        </p:nvSpPr>
        <p:spPr>
          <a:xfrm>
            <a:off x="5791838" y="7572498"/>
            <a:ext cx="1334016"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Social: LinkedIn</a:t>
            </a:r>
          </a:p>
        </p:txBody>
      </p:sp>
      <p:sp>
        <p:nvSpPr>
          <p:cNvPr id="123" name="Rectangle 122">
            <a:extLst>
              <a:ext uri="{FF2B5EF4-FFF2-40B4-BE49-F238E27FC236}">
                <a16:creationId xmlns:a16="http://schemas.microsoft.com/office/drawing/2014/main" id="{1F0A4F00-54F9-D64D-AC63-B320531CE007}"/>
              </a:ext>
            </a:extLst>
          </p:cNvPr>
          <p:cNvSpPr/>
          <p:nvPr userDrawn="1"/>
        </p:nvSpPr>
        <p:spPr>
          <a:xfrm>
            <a:off x="7473909" y="7572498"/>
            <a:ext cx="1193563"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Social: Twitter</a:t>
            </a:r>
          </a:p>
        </p:txBody>
      </p:sp>
      <p:sp>
        <p:nvSpPr>
          <p:cNvPr id="124" name="Rectangle 123">
            <a:extLst>
              <a:ext uri="{FF2B5EF4-FFF2-40B4-BE49-F238E27FC236}">
                <a16:creationId xmlns:a16="http://schemas.microsoft.com/office/drawing/2014/main" id="{9029AE1A-EAED-A041-A1C2-4F7CA495A658}"/>
              </a:ext>
            </a:extLst>
          </p:cNvPr>
          <p:cNvSpPr/>
          <p:nvPr userDrawn="1"/>
        </p:nvSpPr>
        <p:spPr>
          <a:xfrm>
            <a:off x="8973782" y="7572498"/>
            <a:ext cx="1388014"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Target: 10m EVs</a:t>
            </a:r>
          </a:p>
        </p:txBody>
      </p:sp>
      <p:sp>
        <p:nvSpPr>
          <p:cNvPr id="125" name="Rectangle 124">
            <a:extLst>
              <a:ext uri="{FF2B5EF4-FFF2-40B4-BE49-F238E27FC236}">
                <a16:creationId xmlns:a16="http://schemas.microsoft.com/office/drawing/2014/main" id="{3EC953CD-9CB9-F547-8BF8-4BC11ADE6255}"/>
              </a:ext>
            </a:extLst>
          </p:cNvPr>
          <p:cNvSpPr/>
          <p:nvPr userDrawn="1"/>
        </p:nvSpPr>
        <p:spPr>
          <a:xfrm>
            <a:off x="10481388" y="7572498"/>
            <a:ext cx="1560631"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Target: Cut Carbon</a:t>
            </a:r>
          </a:p>
        </p:txBody>
      </p:sp>
      <p:sp>
        <p:nvSpPr>
          <p:cNvPr id="126" name="Rectangle 125">
            <a:extLst>
              <a:ext uri="{FF2B5EF4-FFF2-40B4-BE49-F238E27FC236}">
                <a16:creationId xmlns:a16="http://schemas.microsoft.com/office/drawing/2014/main" id="{1C46EF1F-780A-654F-B53A-5B350E9ABD7F}"/>
              </a:ext>
            </a:extLst>
          </p:cNvPr>
          <p:cNvSpPr/>
          <p:nvPr userDrawn="1"/>
        </p:nvSpPr>
        <p:spPr>
          <a:xfrm>
            <a:off x="12015252" y="7572498"/>
            <a:ext cx="1680725"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Target: Tax &amp; Wages</a:t>
            </a:r>
          </a:p>
        </p:txBody>
      </p:sp>
      <p:sp>
        <p:nvSpPr>
          <p:cNvPr id="127" name="Rectangle 126">
            <a:extLst>
              <a:ext uri="{FF2B5EF4-FFF2-40B4-BE49-F238E27FC236}">
                <a16:creationId xmlns:a16="http://schemas.microsoft.com/office/drawing/2014/main" id="{2CCC19D8-84A6-F041-AC0D-421E4D993374}"/>
              </a:ext>
            </a:extLst>
          </p:cNvPr>
          <p:cNvSpPr/>
          <p:nvPr userDrawn="1"/>
        </p:nvSpPr>
        <p:spPr>
          <a:xfrm>
            <a:off x="13566045" y="7572498"/>
            <a:ext cx="1762755"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Target: 3x Renewable</a:t>
            </a:r>
          </a:p>
        </p:txBody>
      </p:sp>
      <p:sp>
        <p:nvSpPr>
          <p:cNvPr id="128" name="Title 1">
            <a:extLst>
              <a:ext uri="{FF2B5EF4-FFF2-40B4-BE49-F238E27FC236}">
                <a16:creationId xmlns:a16="http://schemas.microsoft.com/office/drawing/2014/main" id="{D19AF867-EF4D-A440-882F-7BB63D78CE41}"/>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Icon set</a:t>
            </a:r>
            <a:endParaRPr lang="en-GB"/>
          </a:p>
        </p:txBody>
      </p:sp>
      <p:sp>
        <p:nvSpPr>
          <p:cNvPr id="129" name="Text Placeholder 7">
            <a:extLst>
              <a:ext uri="{FF2B5EF4-FFF2-40B4-BE49-F238E27FC236}">
                <a16:creationId xmlns:a16="http://schemas.microsoft.com/office/drawing/2014/main" id="{C7E516B7-9A67-8049-BA67-6316BA0D1A77}"/>
              </a:ext>
            </a:extLst>
          </p:cNvPr>
          <p:cNvSpPr>
            <a:spLocks noGrp="1"/>
          </p:cNvSpPr>
          <p:nvPr userDrawn="1">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Page 2</a:t>
            </a:r>
            <a:endParaRPr lang="en-GB"/>
          </a:p>
        </p:txBody>
      </p:sp>
      <p:grpSp>
        <p:nvGrpSpPr>
          <p:cNvPr id="130" name="Group 129">
            <a:extLst>
              <a:ext uri="{FF2B5EF4-FFF2-40B4-BE49-F238E27FC236}">
                <a16:creationId xmlns:a16="http://schemas.microsoft.com/office/drawing/2014/main" id="{DF0B54AE-91C2-F74E-986A-E4E294D9F8CF}"/>
              </a:ext>
            </a:extLst>
          </p:cNvPr>
          <p:cNvGrpSpPr/>
          <p:nvPr userDrawn="1"/>
        </p:nvGrpSpPr>
        <p:grpSpPr>
          <a:xfrm>
            <a:off x="1104904" y="838200"/>
            <a:ext cx="68580" cy="794681"/>
            <a:chOff x="1117600" y="762000"/>
            <a:chExt cx="76200" cy="914400"/>
          </a:xfrm>
        </p:grpSpPr>
        <p:cxnSp>
          <p:nvCxnSpPr>
            <p:cNvPr id="131" name="Straight Connector 130">
              <a:extLst>
                <a:ext uri="{FF2B5EF4-FFF2-40B4-BE49-F238E27FC236}">
                  <a16:creationId xmlns:a16="http://schemas.microsoft.com/office/drawing/2014/main" id="{F450D8D1-256A-B741-9648-65BB20E3CBCB}"/>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32" name="Straight Connector 131">
              <a:extLst>
                <a:ext uri="{FF2B5EF4-FFF2-40B4-BE49-F238E27FC236}">
                  <a16:creationId xmlns:a16="http://schemas.microsoft.com/office/drawing/2014/main" id="{3B36676B-C88D-204C-827C-8087F56D3311}"/>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65" name="Footer Placeholder 4">
            <a:extLst>
              <a:ext uri="{FF2B5EF4-FFF2-40B4-BE49-F238E27FC236}">
                <a16:creationId xmlns:a16="http://schemas.microsoft.com/office/drawing/2014/main" id="{08C62966-EAB1-EA44-AAEA-BBF82248A1FD}"/>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Data</a:t>
            </a:r>
          </a:p>
        </p:txBody>
      </p:sp>
      <p:sp>
        <p:nvSpPr>
          <p:cNvPr id="66" name="Slide Number Placeholder 5">
            <a:extLst>
              <a:ext uri="{FF2B5EF4-FFF2-40B4-BE49-F238E27FC236}">
                <a16:creationId xmlns:a16="http://schemas.microsoft.com/office/drawing/2014/main" id="{EB2072BD-366B-6541-AEB1-FB2AD265A00B}"/>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563705769"/>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1_Image Template">
    <p:spTree>
      <p:nvGrpSpPr>
        <p:cNvPr id="1" name=""/>
        <p:cNvGrpSpPr/>
        <p:nvPr/>
      </p:nvGrpSpPr>
      <p:grpSpPr>
        <a:xfrm>
          <a:off x="0" y="0"/>
          <a:ext cx="0" cy="0"/>
          <a:chOff x="0" y="0"/>
          <a:chExt cx="0" cy="0"/>
        </a:xfrm>
      </p:grpSpPr>
      <p:sp>
        <p:nvSpPr>
          <p:cNvPr id="25" name="Picture Placeholder 24">
            <a:extLst>
              <a:ext uri="{FF2B5EF4-FFF2-40B4-BE49-F238E27FC236}">
                <a16:creationId xmlns:a16="http://schemas.microsoft.com/office/drawing/2014/main" id="{EBB71B06-6ED4-48D1-9C3D-98F28AF7BAA9}"/>
              </a:ext>
            </a:extLst>
          </p:cNvPr>
          <p:cNvSpPr>
            <a:spLocks noGrp="1"/>
          </p:cNvSpPr>
          <p:nvPr>
            <p:ph type="pic" sz="quarter" idx="12"/>
          </p:nvPr>
        </p:nvSpPr>
        <p:spPr>
          <a:xfrm>
            <a:off x="1117600" y="1116013"/>
            <a:ext cx="14020800" cy="6480175"/>
          </a:xfrm>
          <a:custGeom>
            <a:avLst/>
            <a:gdLst>
              <a:gd name="connsiteX0" fmla="*/ 0 w 14020800"/>
              <a:gd name="connsiteY0" fmla="*/ 0 h 6480175"/>
              <a:gd name="connsiteX1" fmla="*/ 14020800 w 14020800"/>
              <a:gd name="connsiteY1" fmla="*/ 0 h 6480175"/>
              <a:gd name="connsiteX2" fmla="*/ 14020800 w 14020800"/>
              <a:gd name="connsiteY2" fmla="*/ 6480175 h 6480175"/>
              <a:gd name="connsiteX3" fmla="*/ 1069350 w 14020800"/>
              <a:gd name="connsiteY3" fmla="*/ 6480175 h 6480175"/>
              <a:gd name="connsiteX4" fmla="*/ 969704 w 14020800"/>
              <a:gd name="connsiteY4" fmla="*/ 6475144 h 6480175"/>
              <a:gd name="connsiteX5" fmla="*/ 0 w 14020800"/>
              <a:gd name="connsiteY5" fmla="*/ 5400578 h 6480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20800" h="6480175">
                <a:moveTo>
                  <a:pt x="0" y="0"/>
                </a:moveTo>
                <a:lnTo>
                  <a:pt x="14020800" y="0"/>
                </a:lnTo>
                <a:lnTo>
                  <a:pt x="14020800" y="6480175"/>
                </a:lnTo>
                <a:lnTo>
                  <a:pt x="1069350" y="6480175"/>
                </a:lnTo>
                <a:lnTo>
                  <a:pt x="969704" y="6475144"/>
                </a:lnTo>
                <a:cubicBezTo>
                  <a:pt x="425036" y="6419830"/>
                  <a:pt x="0" y="5959840"/>
                  <a:pt x="0" y="5400578"/>
                </a:cubicBezTo>
                <a:close/>
              </a:path>
            </a:pathLst>
          </a:custGeom>
        </p:spPr>
        <p:txBody>
          <a:bodyPr wrap="square">
            <a:noAutofit/>
          </a:bodyPr>
          <a:lstStyle/>
          <a:p>
            <a:endParaRPr lang="en-GB"/>
          </a:p>
        </p:txBody>
      </p:sp>
      <p:sp>
        <p:nvSpPr>
          <p:cNvPr id="6" name="Footer Placeholder 4">
            <a:extLst>
              <a:ext uri="{FF2B5EF4-FFF2-40B4-BE49-F238E27FC236}">
                <a16:creationId xmlns:a16="http://schemas.microsoft.com/office/drawing/2014/main" id="{3ACBF118-9F34-704F-85E4-3E1A61DB30EE}"/>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Data</a:t>
            </a:r>
          </a:p>
        </p:txBody>
      </p:sp>
      <p:sp>
        <p:nvSpPr>
          <p:cNvPr id="7" name="Slide Number Placeholder 5">
            <a:extLst>
              <a:ext uri="{FF2B5EF4-FFF2-40B4-BE49-F238E27FC236}">
                <a16:creationId xmlns:a16="http://schemas.microsoft.com/office/drawing/2014/main" id="{F9E5B70F-70CC-4943-A1D9-137AA239D3E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232209317"/>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2_Image Templat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E8C375D6-CAE4-4CB6-87C2-B087CA251DC0}"/>
              </a:ext>
            </a:extLst>
          </p:cNvPr>
          <p:cNvSpPr>
            <a:spLocks noGrp="1"/>
          </p:cNvSpPr>
          <p:nvPr>
            <p:ph type="pic" sz="quarter" idx="12"/>
          </p:nvPr>
        </p:nvSpPr>
        <p:spPr>
          <a:xfrm flipH="1">
            <a:off x="1117600" y="1116013"/>
            <a:ext cx="14020800" cy="6480175"/>
          </a:xfrm>
          <a:custGeom>
            <a:avLst/>
            <a:gdLst>
              <a:gd name="connsiteX0" fmla="*/ 0 w 14020800"/>
              <a:gd name="connsiteY0" fmla="*/ 0 h 6480175"/>
              <a:gd name="connsiteX1" fmla="*/ 14020800 w 14020800"/>
              <a:gd name="connsiteY1" fmla="*/ 0 h 6480175"/>
              <a:gd name="connsiteX2" fmla="*/ 14020800 w 14020800"/>
              <a:gd name="connsiteY2" fmla="*/ 6480175 h 6480175"/>
              <a:gd name="connsiteX3" fmla="*/ 1069350 w 14020800"/>
              <a:gd name="connsiteY3" fmla="*/ 6480175 h 6480175"/>
              <a:gd name="connsiteX4" fmla="*/ 969704 w 14020800"/>
              <a:gd name="connsiteY4" fmla="*/ 6475144 h 6480175"/>
              <a:gd name="connsiteX5" fmla="*/ 0 w 14020800"/>
              <a:gd name="connsiteY5" fmla="*/ 5400578 h 6480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20800" h="6480175">
                <a:moveTo>
                  <a:pt x="0" y="0"/>
                </a:moveTo>
                <a:lnTo>
                  <a:pt x="14020800" y="0"/>
                </a:lnTo>
                <a:lnTo>
                  <a:pt x="14020800" y="6480175"/>
                </a:lnTo>
                <a:lnTo>
                  <a:pt x="1069350" y="6480175"/>
                </a:lnTo>
                <a:lnTo>
                  <a:pt x="969704" y="6475144"/>
                </a:lnTo>
                <a:cubicBezTo>
                  <a:pt x="425036" y="6419830"/>
                  <a:pt x="0" y="5959840"/>
                  <a:pt x="0" y="5400578"/>
                </a:cubicBezTo>
                <a:close/>
              </a:path>
            </a:pathLst>
          </a:custGeom>
        </p:spPr>
        <p:txBody>
          <a:bodyPr wrap="square">
            <a:noAutofit/>
          </a:bodyPr>
          <a:lstStyle/>
          <a:p>
            <a:endParaRPr lang="en-GB"/>
          </a:p>
        </p:txBody>
      </p:sp>
      <p:sp>
        <p:nvSpPr>
          <p:cNvPr id="6" name="Footer Placeholder 4">
            <a:extLst>
              <a:ext uri="{FF2B5EF4-FFF2-40B4-BE49-F238E27FC236}">
                <a16:creationId xmlns:a16="http://schemas.microsoft.com/office/drawing/2014/main" id="{D2335E5A-B714-5340-B1E0-6585D08E2BDC}"/>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Data</a:t>
            </a:r>
          </a:p>
        </p:txBody>
      </p:sp>
      <p:sp>
        <p:nvSpPr>
          <p:cNvPr id="8" name="Slide Number Placeholder 5">
            <a:extLst>
              <a:ext uri="{FF2B5EF4-FFF2-40B4-BE49-F238E27FC236}">
                <a16:creationId xmlns:a16="http://schemas.microsoft.com/office/drawing/2014/main" id="{245A8348-7B9A-7C4F-81BD-B31F30B79A39}"/>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72970958"/>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3_Image Templat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234C4E6B-BEC8-4C6A-9D46-6F7A27539930}"/>
              </a:ext>
            </a:extLst>
          </p:cNvPr>
          <p:cNvSpPr>
            <a:spLocks noGrp="1"/>
          </p:cNvSpPr>
          <p:nvPr>
            <p:ph type="pic" sz="quarter" idx="12"/>
          </p:nvPr>
        </p:nvSpPr>
        <p:spPr>
          <a:xfrm>
            <a:off x="1117600" y="4572000"/>
            <a:ext cx="14020800" cy="3600400"/>
          </a:xfrm>
          <a:custGeom>
            <a:avLst/>
            <a:gdLst>
              <a:gd name="connsiteX0" fmla="*/ 0 w 14020800"/>
              <a:gd name="connsiteY0" fmla="*/ 0 h 3600400"/>
              <a:gd name="connsiteX1" fmla="*/ 14020800 w 14020800"/>
              <a:gd name="connsiteY1" fmla="*/ 0 h 3600400"/>
              <a:gd name="connsiteX2" fmla="*/ 14020800 w 14020800"/>
              <a:gd name="connsiteY2" fmla="*/ 3000321 h 3600400"/>
              <a:gd name="connsiteX3" fmla="*/ 13420721 w 14020800"/>
              <a:gd name="connsiteY3" fmla="*/ 3600400 h 3600400"/>
              <a:gd name="connsiteX4" fmla="*/ 0 w 14020800"/>
              <a:gd name="connsiteY4" fmla="*/ 3600400 h 3600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20800" h="3600400">
                <a:moveTo>
                  <a:pt x="0" y="0"/>
                </a:moveTo>
                <a:lnTo>
                  <a:pt x="14020800" y="0"/>
                </a:lnTo>
                <a:lnTo>
                  <a:pt x="14020800" y="3000321"/>
                </a:lnTo>
                <a:cubicBezTo>
                  <a:pt x="14020800" y="3331735"/>
                  <a:pt x="13752135" y="3600400"/>
                  <a:pt x="13420721" y="3600400"/>
                </a:cubicBezTo>
                <a:lnTo>
                  <a:pt x="0" y="3600400"/>
                </a:lnTo>
                <a:close/>
              </a:path>
            </a:pathLst>
          </a:custGeom>
        </p:spPr>
        <p:txBody>
          <a:bodyPr wrap="square">
            <a:noAutofit/>
          </a:bodyPr>
          <a:lstStyle/>
          <a:p>
            <a:endParaRPr lang="en-GB"/>
          </a:p>
        </p:txBody>
      </p:sp>
      <p:sp>
        <p:nvSpPr>
          <p:cNvPr id="9" name="Picture Placeholder 8">
            <a:extLst>
              <a:ext uri="{FF2B5EF4-FFF2-40B4-BE49-F238E27FC236}">
                <a16:creationId xmlns:a16="http://schemas.microsoft.com/office/drawing/2014/main" id="{BA81D345-D242-40BE-93D1-48B88CBED9C3}"/>
              </a:ext>
            </a:extLst>
          </p:cNvPr>
          <p:cNvSpPr>
            <a:spLocks noGrp="1"/>
          </p:cNvSpPr>
          <p:nvPr>
            <p:ph type="pic" sz="quarter" idx="13"/>
          </p:nvPr>
        </p:nvSpPr>
        <p:spPr>
          <a:xfrm flipH="1">
            <a:off x="1117600" y="819200"/>
            <a:ext cx="14020800" cy="3600400"/>
          </a:xfrm>
          <a:custGeom>
            <a:avLst/>
            <a:gdLst>
              <a:gd name="connsiteX0" fmla="*/ 0 w 14020800"/>
              <a:gd name="connsiteY0" fmla="*/ 0 h 3600400"/>
              <a:gd name="connsiteX1" fmla="*/ 14020800 w 14020800"/>
              <a:gd name="connsiteY1" fmla="*/ 0 h 3600400"/>
              <a:gd name="connsiteX2" fmla="*/ 14020800 w 14020800"/>
              <a:gd name="connsiteY2" fmla="*/ 3000321 h 3600400"/>
              <a:gd name="connsiteX3" fmla="*/ 13420721 w 14020800"/>
              <a:gd name="connsiteY3" fmla="*/ 3600400 h 3600400"/>
              <a:gd name="connsiteX4" fmla="*/ 0 w 14020800"/>
              <a:gd name="connsiteY4" fmla="*/ 3600400 h 3600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20800" h="3600400">
                <a:moveTo>
                  <a:pt x="0" y="0"/>
                </a:moveTo>
                <a:lnTo>
                  <a:pt x="14020800" y="0"/>
                </a:lnTo>
                <a:lnTo>
                  <a:pt x="14020800" y="3000321"/>
                </a:lnTo>
                <a:cubicBezTo>
                  <a:pt x="14020800" y="3331735"/>
                  <a:pt x="13752135" y="3600400"/>
                  <a:pt x="13420721" y="3600400"/>
                </a:cubicBezTo>
                <a:lnTo>
                  <a:pt x="0" y="3600400"/>
                </a:lnTo>
                <a:close/>
              </a:path>
            </a:pathLst>
          </a:custGeom>
        </p:spPr>
        <p:txBody>
          <a:bodyPr wrap="square">
            <a:noAutofit/>
          </a:bodyPr>
          <a:lstStyle/>
          <a:p>
            <a:endParaRPr lang="en-GB"/>
          </a:p>
        </p:txBody>
      </p:sp>
      <p:sp>
        <p:nvSpPr>
          <p:cNvPr id="6" name="Footer Placeholder 4">
            <a:extLst>
              <a:ext uri="{FF2B5EF4-FFF2-40B4-BE49-F238E27FC236}">
                <a16:creationId xmlns:a16="http://schemas.microsoft.com/office/drawing/2014/main" id="{06525A2F-BA28-A943-B70C-0B346C323E59}"/>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Data</a:t>
            </a:r>
          </a:p>
        </p:txBody>
      </p:sp>
      <p:sp>
        <p:nvSpPr>
          <p:cNvPr id="10" name="Slide Number Placeholder 5">
            <a:extLst>
              <a:ext uri="{FF2B5EF4-FFF2-40B4-BE49-F238E27FC236}">
                <a16:creationId xmlns:a16="http://schemas.microsoft.com/office/drawing/2014/main" id="{3191BF64-F6BA-EE45-9BA3-D43073F1A325}"/>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1704973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0_Title Slide_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1B30BF7-3484-844D-A005-4A1F5E332C1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AC80F42F-7430-0741-86D2-40F6AC2F704A}"/>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3161437844"/>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4_Image Template">
    <p:spTree>
      <p:nvGrpSpPr>
        <p:cNvPr id="1" name=""/>
        <p:cNvGrpSpPr/>
        <p:nvPr/>
      </p:nvGrpSpPr>
      <p:grpSpPr>
        <a:xfrm>
          <a:off x="0" y="0"/>
          <a:ext cx="0" cy="0"/>
          <a:chOff x="0" y="0"/>
          <a:chExt cx="0" cy="0"/>
        </a:xfrm>
      </p:grpSpPr>
      <p:sp>
        <p:nvSpPr>
          <p:cNvPr id="5" name="Picture Placeholder 14">
            <a:extLst>
              <a:ext uri="{FF2B5EF4-FFF2-40B4-BE49-F238E27FC236}">
                <a16:creationId xmlns:a16="http://schemas.microsoft.com/office/drawing/2014/main" id="{AD26C8AF-5A90-4A1C-961E-B89A41DCE69F}"/>
              </a:ext>
            </a:extLst>
          </p:cNvPr>
          <p:cNvSpPr>
            <a:spLocks noGrp="1"/>
          </p:cNvSpPr>
          <p:nvPr>
            <p:ph type="pic" sz="quarter" idx="14"/>
          </p:nvPr>
        </p:nvSpPr>
        <p:spPr>
          <a:xfrm>
            <a:off x="11010900" y="0"/>
            <a:ext cx="5245099" cy="7643811"/>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US"/>
              <a:t>Click icon to add picture</a:t>
            </a:r>
            <a:endParaRPr lang="en-GB"/>
          </a:p>
        </p:txBody>
      </p:sp>
      <p:sp>
        <p:nvSpPr>
          <p:cNvPr id="6" name="Picture Placeholder 14">
            <a:extLst>
              <a:ext uri="{FF2B5EF4-FFF2-40B4-BE49-F238E27FC236}">
                <a16:creationId xmlns:a16="http://schemas.microsoft.com/office/drawing/2014/main" id="{507B8B40-BD7F-4E85-9048-38DC3587664C}"/>
              </a:ext>
            </a:extLst>
          </p:cNvPr>
          <p:cNvSpPr>
            <a:spLocks noGrp="1"/>
          </p:cNvSpPr>
          <p:nvPr>
            <p:ph type="pic" sz="quarter" idx="15"/>
          </p:nvPr>
        </p:nvSpPr>
        <p:spPr>
          <a:xfrm flipH="1">
            <a:off x="17672" y="0"/>
            <a:ext cx="5486399" cy="7643811"/>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US"/>
              <a:t>Click icon to add picture</a:t>
            </a:r>
            <a:endParaRPr lang="en-GB"/>
          </a:p>
        </p:txBody>
      </p:sp>
      <p:sp>
        <p:nvSpPr>
          <p:cNvPr id="11" name="Footer Placeholder 4">
            <a:extLst>
              <a:ext uri="{FF2B5EF4-FFF2-40B4-BE49-F238E27FC236}">
                <a16:creationId xmlns:a16="http://schemas.microsoft.com/office/drawing/2014/main" id="{4DBB8B57-0B4E-C742-A2FF-6A08B42CD0A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Data</a:t>
            </a:r>
          </a:p>
        </p:txBody>
      </p:sp>
      <p:sp>
        <p:nvSpPr>
          <p:cNvPr id="12" name="Slide Number Placeholder 5">
            <a:extLst>
              <a:ext uri="{FF2B5EF4-FFF2-40B4-BE49-F238E27FC236}">
                <a16:creationId xmlns:a16="http://schemas.microsoft.com/office/drawing/2014/main" id="{D17DCC48-C82D-E448-BB45-A5E929ADB669}"/>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756348300"/>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5_Image Template">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5F7D8DD4-BD8D-46D6-903D-9F445A613ADB}"/>
              </a:ext>
            </a:extLst>
          </p:cNvPr>
          <p:cNvSpPr>
            <a:spLocks noGrp="1"/>
          </p:cNvSpPr>
          <p:nvPr>
            <p:ph type="pic" sz="quarter" idx="13"/>
          </p:nvPr>
        </p:nvSpPr>
        <p:spPr>
          <a:xfrm>
            <a:off x="1070253" y="2124075"/>
            <a:ext cx="3963710" cy="5616575"/>
          </a:xfrm>
          <a:custGeom>
            <a:avLst/>
            <a:gdLst>
              <a:gd name="connsiteX0" fmla="*/ 0 w 3963710"/>
              <a:gd name="connsiteY0" fmla="*/ 0 h 5616575"/>
              <a:gd name="connsiteX1" fmla="*/ 3963710 w 3963710"/>
              <a:gd name="connsiteY1" fmla="*/ 0 h 5616575"/>
              <a:gd name="connsiteX2" fmla="*/ 3963710 w 3963710"/>
              <a:gd name="connsiteY2" fmla="*/ 5616575 h 5616575"/>
              <a:gd name="connsiteX3" fmla="*/ 660644 w 3963710"/>
              <a:gd name="connsiteY3" fmla="*/ 5616575 h 5616575"/>
              <a:gd name="connsiteX4" fmla="*/ 0 w 3963710"/>
              <a:gd name="connsiteY4" fmla="*/ 4955931 h 5616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3710" h="5616575">
                <a:moveTo>
                  <a:pt x="0" y="0"/>
                </a:moveTo>
                <a:lnTo>
                  <a:pt x="3963710" y="0"/>
                </a:lnTo>
                <a:lnTo>
                  <a:pt x="3963710" y="5616575"/>
                </a:lnTo>
                <a:lnTo>
                  <a:pt x="660644" y="5616575"/>
                </a:lnTo>
                <a:cubicBezTo>
                  <a:pt x="295780" y="5616575"/>
                  <a:pt x="0" y="5320795"/>
                  <a:pt x="0" y="4955931"/>
                </a:cubicBezTo>
                <a:close/>
              </a:path>
            </a:pathLst>
          </a:custGeom>
        </p:spPr>
        <p:txBody>
          <a:bodyPr wrap="square">
            <a:noAutofit/>
          </a:bodyPr>
          <a:lstStyle/>
          <a:p>
            <a:endParaRPr lang="en-GB"/>
          </a:p>
        </p:txBody>
      </p:sp>
      <p:sp>
        <p:nvSpPr>
          <p:cNvPr id="8" name="Picture Placeholder 7">
            <a:extLst>
              <a:ext uri="{FF2B5EF4-FFF2-40B4-BE49-F238E27FC236}">
                <a16:creationId xmlns:a16="http://schemas.microsoft.com/office/drawing/2014/main" id="{F8E79FBB-6DB5-4E2A-93AA-4B1E6D4B6916}"/>
              </a:ext>
            </a:extLst>
          </p:cNvPr>
          <p:cNvSpPr>
            <a:spLocks noGrp="1"/>
          </p:cNvSpPr>
          <p:nvPr>
            <p:ph type="pic" sz="quarter" idx="12"/>
          </p:nvPr>
        </p:nvSpPr>
        <p:spPr>
          <a:xfrm>
            <a:off x="5438775" y="2124075"/>
            <a:ext cx="9745663" cy="5616575"/>
          </a:xfrm>
          <a:prstGeom prst="rect">
            <a:avLst/>
          </a:prstGeom>
        </p:spPr>
        <p:txBody>
          <a:bodyPr/>
          <a:lstStyle/>
          <a:p>
            <a:endParaRPr lang="en-GB"/>
          </a:p>
        </p:txBody>
      </p:sp>
      <p:sp>
        <p:nvSpPr>
          <p:cNvPr id="6" name="Footer Placeholder 4">
            <a:extLst>
              <a:ext uri="{FF2B5EF4-FFF2-40B4-BE49-F238E27FC236}">
                <a16:creationId xmlns:a16="http://schemas.microsoft.com/office/drawing/2014/main" id="{84A2AD32-F7F8-C440-8493-7EB6D8F601FE}"/>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Data</a:t>
            </a:r>
          </a:p>
        </p:txBody>
      </p:sp>
      <p:sp>
        <p:nvSpPr>
          <p:cNvPr id="9" name="Slide Number Placeholder 5">
            <a:extLst>
              <a:ext uri="{FF2B5EF4-FFF2-40B4-BE49-F238E27FC236}">
                <a16:creationId xmlns:a16="http://schemas.microsoft.com/office/drawing/2014/main" id="{EB05C49C-EE1D-F741-83CE-A515E91D1CE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800144200"/>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6_Image Template">
    <p:spTree>
      <p:nvGrpSpPr>
        <p:cNvPr id="1" name=""/>
        <p:cNvGrpSpPr/>
        <p:nvPr/>
      </p:nvGrpSpPr>
      <p:grpSpPr>
        <a:xfrm>
          <a:off x="0" y="0"/>
          <a:ext cx="0" cy="0"/>
          <a:chOff x="0" y="0"/>
          <a:chExt cx="0" cy="0"/>
        </a:xfrm>
      </p:grpSpPr>
      <p:sp>
        <p:nvSpPr>
          <p:cNvPr id="48" name="Picture Placeholder 47">
            <a:extLst>
              <a:ext uri="{FF2B5EF4-FFF2-40B4-BE49-F238E27FC236}">
                <a16:creationId xmlns:a16="http://schemas.microsoft.com/office/drawing/2014/main" id="{954DCA82-A4A6-4170-B552-19FA51D606CA}"/>
              </a:ext>
            </a:extLst>
          </p:cNvPr>
          <p:cNvSpPr>
            <a:spLocks noGrp="1"/>
          </p:cNvSpPr>
          <p:nvPr>
            <p:ph type="pic" sz="quarter" idx="23"/>
          </p:nvPr>
        </p:nvSpPr>
        <p:spPr>
          <a:xfrm>
            <a:off x="4527600" y="1392239"/>
            <a:ext cx="3223516" cy="6788101"/>
          </a:xfrm>
          <a:custGeom>
            <a:avLst/>
            <a:gdLst>
              <a:gd name="connsiteX0" fmla="*/ 0 w 3223516"/>
              <a:gd name="connsiteY0" fmla="*/ 0 h 6788101"/>
              <a:gd name="connsiteX1" fmla="*/ 3223516 w 3223516"/>
              <a:gd name="connsiteY1" fmla="*/ 0 h 6788101"/>
              <a:gd name="connsiteX2" fmla="*/ 3223516 w 3223516"/>
              <a:gd name="connsiteY2" fmla="*/ 6250838 h 6788101"/>
              <a:gd name="connsiteX3" fmla="*/ 2686253 w 3223516"/>
              <a:gd name="connsiteY3" fmla="*/ 6788101 h 6788101"/>
              <a:gd name="connsiteX4" fmla="*/ 0 w 3223516"/>
              <a:gd name="connsiteY4" fmla="*/ 6788101 h 67881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3516" h="6788101">
                <a:moveTo>
                  <a:pt x="0" y="0"/>
                </a:moveTo>
                <a:lnTo>
                  <a:pt x="3223516" y="0"/>
                </a:lnTo>
                <a:lnTo>
                  <a:pt x="3223516" y="6250838"/>
                </a:lnTo>
                <a:cubicBezTo>
                  <a:pt x="3223516" y="6547560"/>
                  <a:pt x="2982975" y="6788101"/>
                  <a:pt x="2686253" y="6788101"/>
                </a:cubicBezTo>
                <a:lnTo>
                  <a:pt x="0" y="6788101"/>
                </a:lnTo>
                <a:close/>
              </a:path>
            </a:pathLst>
          </a:custGeom>
        </p:spPr>
        <p:txBody>
          <a:bodyPr wrap="square">
            <a:noAutofit/>
          </a:bodyPr>
          <a:lstStyle/>
          <a:p>
            <a:endParaRPr lang="en-GB"/>
          </a:p>
        </p:txBody>
      </p:sp>
      <p:sp>
        <p:nvSpPr>
          <p:cNvPr id="45" name="Picture Placeholder 44">
            <a:extLst>
              <a:ext uri="{FF2B5EF4-FFF2-40B4-BE49-F238E27FC236}">
                <a16:creationId xmlns:a16="http://schemas.microsoft.com/office/drawing/2014/main" id="{2A7D3A80-6DB5-4FC1-A471-E36676C52F41}"/>
              </a:ext>
            </a:extLst>
          </p:cNvPr>
          <p:cNvSpPr>
            <a:spLocks noGrp="1"/>
          </p:cNvSpPr>
          <p:nvPr>
            <p:ph type="pic" sz="quarter" idx="22"/>
          </p:nvPr>
        </p:nvSpPr>
        <p:spPr>
          <a:xfrm>
            <a:off x="1117600" y="1392238"/>
            <a:ext cx="3223517" cy="6788100"/>
          </a:xfrm>
          <a:custGeom>
            <a:avLst/>
            <a:gdLst>
              <a:gd name="connsiteX0" fmla="*/ 0 w 3223517"/>
              <a:gd name="connsiteY0" fmla="*/ 0 h 6788100"/>
              <a:gd name="connsiteX1" fmla="*/ 3223517 w 3223517"/>
              <a:gd name="connsiteY1" fmla="*/ 0 h 6788100"/>
              <a:gd name="connsiteX2" fmla="*/ 3223517 w 3223517"/>
              <a:gd name="connsiteY2" fmla="*/ 6788100 h 6788100"/>
              <a:gd name="connsiteX3" fmla="*/ 537264 w 3223517"/>
              <a:gd name="connsiteY3" fmla="*/ 6788100 h 6788100"/>
              <a:gd name="connsiteX4" fmla="*/ 0 w 3223517"/>
              <a:gd name="connsiteY4" fmla="*/ 6250836 h 678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3517" h="6788100">
                <a:moveTo>
                  <a:pt x="0" y="0"/>
                </a:moveTo>
                <a:lnTo>
                  <a:pt x="3223517" y="0"/>
                </a:lnTo>
                <a:lnTo>
                  <a:pt x="3223517" y="6788100"/>
                </a:lnTo>
                <a:lnTo>
                  <a:pt x="537264" y="6788100"/>
                </a:lnTo>
                <a:cubicBezTo>
                  <a:pt x="240541" y="6788100"/>
                  <a:pt x="0" y="6547559"/>
                  <a:pt x="0" y="6250836"/>
                </a:cubicBezTo>
                <a:close/>
              </a:path>
            </a:pathLst>
          </a:custGeom>
        </p:spPr>
        <p:txBody>
          <a:bodyPr wrap="square">
            <a:noAutofit/>
          </a:bodyPr>
          <a:lstStyle/>
          <a:p>
            <a:endParaRPr lang="en-GB"/>
          </a:p>
        </p:txBody>
      </p:sp>
      <p:sp>
        <p:nvSpPr>
          <p:cNvPr id="10" name="Picture Placeholder 9">
            <a:extLst>
              <a:ext uri="{FF2B5EF4-FFF2-40B4-BE49-F238E27FC236}">
                <a16:creationId xmlns:a16="http://schemas.microsoft.com/office/drawing/2014/main" id="{3E93683F-8CE7-47EF-8369-F9C5879D737E}"/>
              </a:ext>
            </a:extLst>
          </p:cNvPr>
          <p:cNvSpPr>
            <a:spLocks noGrp="1"/>
          </p:cNvSpPr>
          <p:nvPr>
            <p:ph type="pic" sz="quarter" idx="14"/>
          </p:nvPr>
        </p:nvSpPr>
        <p:spPr>
          <a:xfrm>
            <a:off x="9568160" y="5948314"/>
            <a:ext cx="5832472" cy="2232024"/>
          </a:xfrm>
          <a:custGeom>
            <a:avLst/>
            <a:gdLst>
              <a:gd name="connsiteX0" fmla="*/ 0 w 5832472"/>
              <a:gd name="connsiteY0" fmla="*/ 0 h 2232024"/>
              <a:gd name="connsiteX1" fmla="*/ 5832472 w 5832472"/>
              <a:gd name="connsiteY1" fmla="*/ 0 h 2232024"/>
              <a:gd name="connsiteX2" fmla="*/ 5832472 w 5832472"/>
              <a:gd name="connsiteY2" fmla="*/ 1860015 h 2232024"/>
              <a:gd name="connsiteX3" fmla="*/ 5535434 w 5832472"/>
              <a:gd name="connsiteY3" fmla="*/ 2224469 h 2232024"/>
              <a:gd name="connsiteX4" fmla="*/ 5460485 w 5832472"/>
              <a:gd name="connsiteY4" fmla="*/ 2232024 h 2232024"/>
              <a:gd name="connsiteX5" fmla="*/ 0 w 5832472"/>
              <a:gd name="connsiteY5" fmla="*/ 2232024 h 2232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32472" h="2232024">
                <a:moveTo>
                  <a:pt x="0" y="0"/>
                </a:moveTo>
                <a:lnTo>
                  <a:pt x="5832472" y="0"/>
                </a:lnTo>
                <a:lnTo>
                  <a:pt x="5832472" y="1860015"/>
                </a:lnTo>
                <a:cubicBezTo>
                  <a:pt x="5832472" y="2039790"/>
                  <a:pt x="5704954" y="2189780"/>
                  <a:pt x="5535434" y="2224469"/>
                </a:cubicBezTo>
                <a:lnTo>
                  <a:pt x="5460485" y="2232024"/>
                </a:lnTo>
                <a:lnTo>
                  <a:pt x="0" y="2232024"/>
                </a:lnTo>
                <a:close/>
              </a:path>
            </a:pathLst>
          </a:custGeom>
        </p:spPr>
        <p:txBody>
          <a:bodyPr wrap="square">
            <a:noAutofit/>
          </a:bodyPr>
          <a:lstStyle/>
          <a:p>
            <a:endParaRPr lang="en-GB"/>
          </a:p>
        </p:txBody>
      </p:sp>
      <p:sp>
        <p:nvSpPr>
          <p:cNvPr id="19" name="Picture Placeholder 18">
            <a:extLst>
              <a:ext uri="{FF2B5EF4-FFF2-40B4-BE49-F238E27FC236}">
                <a16:creationId xmlns:a16="http://schemas.microsoft.com/office/drawing/2014/main" id="{C0A0E0A7-915D-42DC-9DDD-0EED3A00AB27}"/>
              </a:ext>
            </a:extLst>
          </p:cNvPr>
          <p:cNvSpPr>
            <a:spLocks noGrp="1"/>
          </p:cNvSpPr>
          <p:nvPr>
            <p:ph type="pic" sz="quarter" idx="15"/>
          </p:nvPr>
        </p:nvSpPr>
        <p:spPr>
          <a:xfrm flipH="1">
            <a:off x="9580470" y="3419872"/>
            <a:ext cx="5832473" cy="2232024"/>
          </a:xfrm>
          <a:custGeom>
            <a:avLst/>
            <a:gdLst>
              <a:gd name="connsiteX0" fmla="*/ 0 w 5832472"/>
              <a:gd name="connsiteY0" fmla="*/ 0 h 2232024"/>
              <a:gd name="connsiteX1" fmla="*/ 5832472 w 5832472"/>
              <a:gd name="connsiteY1" fmla="*/ 0 h 2232024"/>
              <a:gd name="connsiteX2" fmla="*/ 5832472 w 5832472"/>
              <a:gd name="connsiteY2" fmla="*/ 1860015 h 2232024"/>
              <a:gd name="connsiteX3" fmla="*/ 5535434 w 5832472"/>
              <a:gd name="connsiteY3" fmla="*/ 2224469 h 2232024"/>
              <a:gd name="connsiteX4" fmla="*/ 5460485 w 5832472"/>
              <a:gd name="connsiteY4" fmla="*/ 2232024 h 2232024"/>
              <a:gd name="connsiteX5" fmla="*/ 0 w 5832472"/>
              <a:gd name="connsiteY5" fmla="*/ 2232024 h 2232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32472" h="2232024">
                <a:moveTo>
                  <a:pt x="0" y="0"/>
                </a:moveTo>
                <a:lnTo>
                  <a:pt x="5832472" y="0"/>
                </a:lnTo>
                <a:lnTo>
                  <a:pt x="5832472" y="1860015"/>
                </a:lnTo>
                <a:cubicBezTo>
                  <a:pt x="5832472" y="2039790"/>
                  <a:pt x="5704954" y="2189780"/>
                  <a:pt x="5535434" y="2224469"/>
                </a:cubicBezTo>
                <a:lnTo>
                  <a:pt x="5460485" y="2232024"/>
                </a:lnTo>
                <a:lnTo>
                  <a:pt x="0" y="2232024"/>
                </a:lnTo>
                <a:close/>
              </a:path>
            </a:pathLst>
          </a:custGeom>
        </p:spPr>
        <p:txBody>
          <a:bodyPr wrap="square">
            <a:noAutofit/>
          </a:bodyPr>
          <a:lstStyle/>
          <a:p>
            <a:endParaRPr lang="en-GB"/>
          </a:p>
        </p:txBody>
      </p:sp>
      <p:sp>
        <p:nvSpPr>
          <p:cNvPr id="40" name="Picture Placeholder 39">
            <a:extLst>
              <a:ext uri="{FF2B5EF4-FFF2-40B4-BE49-F238E27FC236}">
                <a16:creationId xmlns:a16="http://schemas.microsoft.com/office/drawing/2014/main" id="{082FC790-541C-465A-8453-18269840E19A}"/>
              </a:ext>
            </a:extLst>
          </p:cNvPr>
          <p:cNvSpPr>
            <a:spLocks noGrp="1"/>
          </p:cNvSpPr>
          <p:nvPr>
            <p:ph type="pic" sz="quarter" idx="21"/>
          </p:nvPr>
        </p:nvSpPr>
        <p:spPr>
          <a:xfrm>
            <a:off x="10733042" y="1726594"/>
            <a:ext cx="4679900" cy="1446212"/>
          </a:xfrm>
          <a:custGeom>
            <a:avLst/>
            <a:gdLst>
              <a:gd name="connsiteX0" fmla="*/ 0 w 4679900"/>
              <a:gd name="connsiteY0" fmla="*/ 0 h 1446212"/>
              <a:gd name="connsiteX1" fmla="*/ 4679900 w 4679900"/>
              <a:gd name="connsiteY1" fmla="*/ 0 h 1446212"/>
              <a:gd name="connsiteX2" fmla="*/ 4679900 w 4679900"/>
              <a:gd name="connsiteY2" fmla="*/ 1208595 h 1446212"/>
              <a:gd name="connsiteX3" fmla="*/ 4661377 w 4679900"/>
              <a:gd name="connsiteY3" fmla="*/ 1300342 h 1446212"/>
              <a:gd name="connsiteX4" fmla="*/ 4487631 w 4679900"/>
              <a:gd name="connsiteY4" fmla="*/ 1442847 h 1446212"/>
              <a:gd name="connsiteX5" fmla="*/ 4454252 w 4679900"/>
              <a:gd name="connsiteY5" fmla="*/ 1446212 h 1446212"/>
              <a:gd name="connsiteX6" fmla="*/ 0 w 4679900"/>
              <a:gd name="connsiteY6" fmla="*/ 1446212 h 1446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79900" h="1446212">
                <a:moveTo>
                  <a:pt x="0" y="0"/>
                </a:moveTo>
                <a:lnTo>
                  <a:pt x="4679900" y="0"/>
                </a:lnTo>
                <a:lnTo>
                  <a:pt x="4679900" y="1208595"/>
                </a:lnTo>
                <a:lnTo>
                  <a:pt x="4661377" y="1300342"/>
                </a:lnTo>
                <a:cubicBezTo>
                  <a:pt x="4630844" y="1372530"/>
                  <a:pt x="4566189" y="1426772"/>
                  <a:pt x="4487631" y="1442847"/>
                </a:cubicBezTo>
                <a:lnTo>
                  <a:pt x="4454252" y="1446212"/>
                </a:lnTo>
                <a:lnTo>
                  <a:pt x="0" y="1446212"/>
                </a:lnTo>
                <a:close/>
              </a:path>
            </a:pathLst>
          </a:custGeom>
        </p:spPr>
        <p:txBody>
          <a:bodyPr wrap="square">
            <a:noAutofit/>
          </a:bodyPr>
          <a:lstStyle/>
          <a:p>
            <a:endParaRPr lang="en-GB"/>
          </a:p>
        </p:txBody>
      </p:sp>
      <p:sp>
        <p:nvSpPr>
          <p:cNvPr id="41" name="Picture Placeholder 40">
            <a:extLst>
              <a:ext uri="{FF2B5EF4-FFF2-40B4-BE49-F238E27FC236}">
                <a16:creationId xmlns:a16="http://schemas.microsoft.com/office/drawing/2014/main" id="{0110C3FF-202B-4DB4-BFE8-0F61C5E5A7F8}"/>
              </a:ext>
            </a:extLst>
          </p:cNvPr>
          <p:cNvSpPr>
            <a:spLocks noGrp="1"/>
          </p:cNvSpPr>
          <p:nvPr>
            <p:ph type="pic" sz="quarter" idx="20"/>
          </p:nvPr>
        </p:nvSpPr>
        <p:spPr>
          <a:xfrm>
            <a:off x="10733042" y="70062"/>
            <a:ext cx="4679901" cy="1446983"/>
          </a:xfrm>
          <a:custGeom>
            <a:avLst/>
            <a:gdLst>
              <a:gd name="connsiteX0" fmla="*/ 0 w 4679901"/>
              <a:gd name="connsiteY0" fmla="*/ 0 h 1446983"/>
              <a:gd name="connsiteX1" fmla="*/ 4679901 w 4679901"/>
              <a:gd name="connsiteY1" fmla="*/ 0 h 1446983"/>
              <a:gd name="connsiteX2" fmla="*/ 4679901 w 4679901"/>
              <a:gd name="connsiteY2" fmla="*/ 1446983 h 1446983"/>
              <a:gd name="connsiteX3" fmla="*/ 230275 w 4679901"/>
              <a:gd name="connsiteY3" fmla="*/ 1446983 h 1446983"/>
              <a:gd name="connsiteX4" fmla="*/ 192714 w 4679901"/>
              <a:gd name="connsiteY4" fmla="*/ 1443197 h 1446983"/>
              <a:gd name="connsiteX5" fmla="*/ 0 w 4679901"/>
              <a:gd name="connsiteY5" fmla="*/ 1206745 h 1446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9901" h="1446983">
                <a:moveTo>
                  <a:pt x="0" y="0"/>
                </a:moveTo>
                <a:lnTo>
                  <a:pt x="4679901" y="0"/>
                </a:lnTo>
                <a:lnTo>
                  <a:pt x="4679901" y="1446983"/>
                </a:lnTo>
                <a:lnTo>
                  <a:pt x="230275" y="1446983"/>
                </a:lnTo>
                <a:lnTo>
                  <a:pt x="192714" y="1443197"/>
                </a:lnTo>
                <a:cubicBezTo>
                  <a:pt x="82732" y="1420691"/>
                  <a:pt x="0" y="1323380"/>
                  <a:pt x="0" y="1206745"/>
                </a:cubicBezTo>
                <a:close/>
              </a:path>
            </a:pathLst>
          </a:custGeom>
        </p:spPr>
        <p:txBody>
          <a:bodyPr wrap="square">
            <a:noAutofit/>
          </a:bodyPr>
          <a:lstStyle/>
          <a:p>
            <a:endParaRPr lang="en-GB"/>
          </a:p>
        </p:txBody>
      </p:sp>
      <p:sp>
        <p:nvSpPr>
          <p:cNvPr id="11" name="Footer Placeholder 4">
            <a:extLst>
              <a:ext uri="{FF2B5EF4-FFF2-40B4-BE49-F238E27FC236}">
                <a16:creationId xmlns:a16="http://schemas.microsoft.com/office/drawing/2014/main" id="{3EF011BE-D3C0-1C4C-8BA0-59A361C3C4E9}"/>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Data</a:t>
            </a:r>
          </a:p>
        </p:txBody>
      </p:sp>
      <p:sp>
        <p:nvSpPr>
          <p:cNvPr id="13" name="Slide Number Placeholder 5">
            <a:extLst>
              <a:ext uri="{FF2B5EF4-FFF2-40B4-BE49-F238E27FC236}">
                <a16:creationId xmlns:a16="http://schemas.microsoft.com/office/drawing/2014/main" id="{D6019957-5920-1545-A17B-08065B9726B6}"/>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992852704"/>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7_Image Templat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68E3C9AE-0BC5-45D3-A6A3-B31394FB7AB2}"/>
              </a:ext>
            </a:extLst>
          </p:cNvPr>
          <p:cNvSpPr>
            <a:spLocks noGrp="1"/>
          </p:cNvSpPr>
          <p:nvPr>
            <p:ph type="pic" sz="quarter" idx="16"/>
          </p:nvPr>
        </p:nvSpPr>
        <p:spPr>
          <a:xfrm>
            <a:off x="999208" y="5364088"/>
            <a:ext cx="2448272" cy="2448272"/>
          </a:xfrm>
          <a:custGeom>
            <a:avLst/>
            <a:gdLst>
              <a:gd name="connsiteX0" fmla="*/ 0 w 2448272"/>
              <a:gd name="connsiteY0" fmla="*/ 0 h 2448272"/>
              <a:gd name="connsiteX1" fmla="*/ 2448272 w 2448272"/>
              <a:gd name="connsiteY1" fmla="*/ 0 h 2448272"/>
              <a:gd name="connsiteX2" fmla="*/ 2448272 w 2448272"/>
              <a:gd name="connsiteY2" fmla="*/ 2448272 h 2448272"/>
              <a:gd name="connsiteX3" fmla="*/ 408053 w 2448272"/>
              <a:gd name="connsiteY3" fmla="*/ 2448272 h 2448272"/>
              <a:gd name="connsiteX4" fmla="*/ 0 w 2448272"/>
              <a:gd name="connsiteY4" fmla="*/ 2040219 h 2448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8272" h="2448272">
                <a:moveTo>
                  <a:pt x="0" y="0"/>
                </a:moveTo>
                <a:lnTo>
                  <a:pt x="2448272" y="0"/>
                </a:lnTo>
                <a:lnTo>
                  <a:pt x="2448272" y="2448272"/>
                </a:lnTo>
                <a:lnTo>
                  <a:pt x="408053" y="2448272"/>
                </a:lnTo>
                <a:cubicBezTo>
                  <a:pt x="182692" y="2448272"/>
                  <a:pt x="0" y="2265580"/>
                  <a:pt x="0" y="2040219"/>
                </a:cubicBezTo>
                <a:close/>
              </a:path>
            </a:pathLst>
          </a:custGeom>
        </p:spPr>
        <p:txBody>
          <a:bodyPr wrap="square">
            <a:noAutofit/>
          </a:bodyPr>
          <a:lstStyle/>
          <a:p>
            <a:endParaRPr lang="en-GB"/>
          </a:p>
        </p:txBody>
      </p:sp>
      <p:sp>
        <p:nvSpPr>
          <p:cNvPr id="7" name="Picture Placeholder 6">
            <a:extLst>
              <a:ext uri="{FF2B5EF4-FFF2-40B4-BE49-F238E27FC236}">
                <a16:creationId xmlns:a16="http://schemas.microsoft.com/office/drawing/2014/main" id="{CE444ADD-6778-4964-A3E6-228BDAA4C18D}"/>
              </a:ext>
            </a:extLst>
          </p:cNvPr>
          <p:cNvSpPr>
            <a:spLocks noGrp="1"/>
          </p:cNvSpPr>
          <p:nvPr>
            <p:ph type="pic" sz="quarter" idx="17"/>
          </p:nvPr>
        </p:nvSpPr>
        <p:spPr>
          <a:xfrm>
            <a:off x="999555" y="2772595"/>
            <a:ext cx="2447925" cy="2447925"/>
          </a:xfrm>
          <a:prstGeom prst="rect">
            <a:avLst/>
          </a:prstGeom>
        </p:spPr>
        <p:txBody>
          <a:bodyPr/>
          <a:lstStyle/>
          <a:p>
            <a:endParaRPr lang="en-GB"/>
          </a:p>
        </p:txBody>
      </p:sp>
      <p:sp>
        <p:nvSpPr>
          <p:cNvPr id="8" name="Picture Placeholder 6">
            <a:extLst>
              <a:ext uri="{FF2B5EF4-FFF2-40B4-BE49-F238E27FC236}">
                <a16:creationId xmlns:a16="http://schemas.microsoft.com/office/drawing/2014/main" id="{4014BEF2-4E82-4E57-8BAE-229B704A83BF}"/>
              </a:ext>
            </a:extLst>
          </p:cNvPr>
          <p:cNvSpPr>
            <a:spLocks noGrp="1"/>
          </p:cNvSpPr>
          <p:nvPr>
            <p:ph type="pic" sz="quarter" idx="18"/>
          </p:nvPr>
        </p:nvSpPr>
        <p:spPr>
          <a:xfrm>
            <a:off x="3591496" y="5364088"/>
            <a:ext cx="2447925" cy="2447925"/>
          </a:xfrm>
          <a:prstGeom prst="rect">
            <a:avLst/>
          </a:prstGeom>
        </p:spPr>
        <p:txBody>
          <a:bodyPr/>
          <a:lstStyle/>
          <a:p>
            <a:endParaRPr lang="en-GB"/>
          </a:p>
        </p:txBody>
      </p:sp>
      <p:sp>
        <p:nvSpPr>
          <p:cNvPr id="9" name="Picture Placeholder 6">
            <a:extLst>
              <a:ext uri="{FF2B5EF4-FFF2-40B4-BE49-F238E27FC236}">
                <a16:creationId xmlns:a16="http://schemas.microsoft.com/office/drawing/2014/main" id="{2877C71A-1919-499D-BEC5-BB2BF7CC71DB}"/>
              </a:ext>
            </a:extLst>
          </p:cNvPr>
          <p:cNvSpPr>
            <a:spLocks noGrp="1"/>
          </p:cNvSpPr>
          <p:nvPr>
            <p:ph type="pic" sz="quarter" idx="19"/>
          </p:nvPr>
        </p:nvSpPr>
        <p:spPr>
          <a:xfrm>
            <a:off x="3591496" y="2772595"/>
            <a:ext cx="2447925" cy="2447925"/>
          </a:xfrm>
          <a:prstGeom prst="rect">
            <a:avLst/>
          </a:prstGeom>
        </p:spPr>
        <p:txBody>
          <a:bodyPr/>
          <a:lstStyle/>
          <a:p>
            <a:endParaRPr lang="en-GB"/>
          </a:p>
        </p:txBody>
      </p:sp>
      <p:sp>
        <p:nvSpPr>
          <p:cNvPr id="10" name="Picture Placeholder 9">
            <a:extLst>
              <a:ext uri="{FF2B5EF4-FFF2-40B4-BE49-F238E27FC236}">
                <a16:creationId xmlns:a16="http://schemas.microsoft.com/office/drawing/2014/main" id="{95DB42C2-DDCD-4EA7-BABA-3755932463DE}"/>
              </a:ext>
            </a:extLst>
          </p:cNvPr>
          <p:cNvSpPr>
            <a:spLocks noGrp="1"/>
          </p:cNvSpPr>
          <p:nvPr>
            <p:ph type="pic" sz="quarter" idx="20"/>
          </p:nvPr>
        </p:nvSpPr>
        <p:spPr>
          <a:xfrm>
            <a:off x="12690128" y="5399538"/>
            <a:ext cx="2448272" cy="2447875"/>
          </a:xfrm>
          <a:custGeom>
            <a:avLst/>
            <a:gdLst>
              <a:gd name="connsiteX0" fmla="*/ 0 w 2448272"/>
              <a:gd name="connsiteY0" fmla="*/ 0 h 2447875"/>
              <a:gd name="connsiteX1" fmla="*/ 2448272 w 2448272"/>
              <a:gd name="connsiteY1" fmla="*/ 0 h 2447875"/>
              <a:gd name="connsiteX2" fmla="*/ 2448272 w 2448272"/>
              <a:gd name="connsiteY2" fmla="*/ 2039822 h 2447875"/>
              <a:gd name="connsiteX3" fmla="*/ 2040219 w 2448272"/>
              <a:gd name="connsiteY3" fmla="*/ 2447875 h 2447875"/>
              <a:gd name="connsiteX4" fmla="*/ 0 w 2448272"/>
              <a:gd name="connsiteY4" fmla="*/ 2447875 h 2447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8272" h="2447875">
                <a:moveTo>
                  <a:pt x="0" y="0"/>
                </a:moveTo>
                <a:lnTo>
                  <a:pt x="2448272" y="0"/>
                </a:lnTo>
                <a:lnTo>
                  <a:pt x="2448272" y="2039822"/>
                </a:lnTo>
                <a:cubicBezTo>
                  <a:pt x="2448272" y="2265183"/>
                  <a:pt x="2265580" y="2447875"/>
                  <a:pt x="2040219" y="2447875"/>
                </a:cubicBezTo>
                <a:lnTo>
                  <a:pt x="0" y="2447875"/>
                </a:lnTo>
                <a:close/>
              </a:path>
            </a:pathLst>
          </a:custGeom>
        </p:spPr>
        <p:txBody>
          <a:bodyPr wrap="square">
            <a:noAutofit/>
          </a:bodyPr>
          <a:lstStyle/>
          <a:p>
            <a:endParaRPr lang="en-GB"/>
          </a:p>
        </p:txBody>
      </p:sp>
      <p:sp>
        <p:nvSpPr>
          <p:cNvPr id="11" name="Picture Placeholder 6">
            <a:extLst>
              <a:ext uri="{FF2B5EF4-FFF2-40B4-BE49-F238E27FC236}">
                <a16:creationId xmlns:a16="http://schemas.microsoft.com/office/drawing/2014/main" id="{775D7E04-0A58-4E59-ACBA-0DF17412901E}"/>
              </a:ext>
            </a:extLst>
          </p:cNvPr>
          <p:cNvSpPr>
            <a:spLocks noGrp="1"/>
          </p:cNvSpPr>
          <p:nvPr>
            <p:ph type="pic" sz="quarter" idx="21"/>
          </p:nvPr>
        </p:nvSpPr>
        <p:spPr>
          <a:xfrm>
            <a:off x="12696264" y="2810333"/>
            <a:ext cx="2447925" cy="2447925"/>
          </a:xfrm>
          <a:prstGeom prst="rect">
            <a:avLst/>
          </a:prstGeom>
        </p:spPr>
        <p:txBody>
          <a:bodyPr/>
          <a:lstStyle/>
          <a:p>
            <a:endParaRPr lang="en-GB"/>
          </a:p>
        </p:txBody>
      </p:sp>
      <p:sp>
        <p:nvSpPr>
          <p:cNvPr id="12" name="Picture Placeholder 6">
            <a:extLst>
              <a:ext uri="{FF2B5EF4-FFF2-40B4-BE49-F238E27FC236}">
                <a16:creationId xmlns:a16="http://schemas.microsoft.com/office/drawing/2014/main" id="{B4F9E975-AF13-4AA9-96B5-B8E971FEDDE9}"/>
              </a:ext>
            </a:extLst>
          </p:cNvPr>
          <p:cNvSpPr>
            <a:spLocks noGrp="1"/>
          </p:cNvSpPr>
          <p:nvPr>
            <p:ph type="pic" sz="quarter" idx="22"/>
          </p:nvPr>
        </p:nvSpPr>
        <p:spPr>
          <a:xfrm>
            <a:off x="10098187" y="5399538"/>
            <a:ext cx="2447925" cy="2447925"/>
          </a:xfrm>
          <a:prstGeom prst="rect">
            <a:avLst/>
          </a:prstGeom>
        </p:spPr>
        <p:txBody>
          <a:bodyPr/>
          <a:lstStyle/>
          <a:p>
            <a:endParaRPr lang="en-GB"/>
          </a:p>
        </p:txBody>
      </p:sp>
      <p:sp>
        <p:nvSpPr>
          <p:cNvPr id="13" name="Picture Placeholder 6">
            <a:extLst>
              <a:ext uri="{FF2B5EF4-FFF2-40B4-BE49-F238E27FC236}">
                <a16:creationId xmlns:a16="http://schemas.microsoft.com/office/drawing/2014/main" id="{19325C26-3297-4919-805B-0E7E21871448}"/>
              </a:ext>
            </a:extLst>
          </p:cNvPr>
          <p:cNvSpPr>
            <a:spLocks noGrp="1"/>
          </p:cNvSpPr>
          <p:nvPr>
            <p:ph type="pic" sz="quarter" idx="23"/>
          </p:nvPr>
        </p:nvSpPr>
        <p:spPr>
          <a:xfrm>
            <a:off x="10098187" y="2808045"/>
            <a:ext cx="2447925" cy="2447925"/>
          </a:xfrm>
          <a:prstGeom prst="rect">
            <a:avLst/>
          </a:prstGeom>
        </p:spPr>
        <p:txBody>
          <a:bodyPr/>
          <a:lstStyle/>
          <a:p>
            <a:endParaRPr lang="en-GB"/>
          </a:p>
        </p:txBody>
      </p:sp>
      <p:sp>
        <p:nvSpPr>
          <p:cNvPr id="14" name="Picture Placeholder 13">
            <a:extLst>
              <a:ext uri="{FF2B5EF4-FFF2-40B4-BE49-F238E27FC236}">
                <a16:creationId xmlns:a16="http://schemas.microsoft.com/office/drawing/2014/main" id="{0F3B459E-893D-4963-85CD-8D909D1A8D52}"/>
              </a:ext>
            </a:extLst>
          </p:cNvPr>
          <p:cNvSpPr>
            <a:spLocks noGrp="1"/>
          </p:cNvSpPr>
          <p:nvPr>
            <p:ph type="pic" sz="quarter" idx="24"/>
          </p:nvPr>
        </p:nvSpPr>
        <p:spPr>
          <a:xfrm>
            <a:off x="6845057" y="6345947"/>
            <a:ext cx="2446338" cy="1447402"/>
          </a:xfrm>
          <a:custGeom>
            <a:avLst/>
            <a:gdLst>
              <a:gd name="connsiteX0" fmla="*/ 0 w 2446338"/>
              <a:gd name="connsiteY0" fmla="*/ 0 h 1447402"/>
              <a:gd name="connsiteX1" fmla="*/ 2446338 w 2446338"/>
              <a:gd name="connsiteY1" fmla="*/ 0 h 1447402"/>
              <a:gd name="connsiteX2" fmla="*/ 2446338 w 2446338"/>
              <a:gd name="connsiteY2" fmla="*/ 1212461 h 1447402"/>
              <a:gd name="connsiteX3" fmla="*/ 2428525 w 2446338"/>
              <a:gd name="connsiteY3" fmla="*/ 1300691 h 1447402"/>
              <a:gd name="connsiteX4" fmla="*/ 2254779 w 2446338"/>
              <a:gd name="connsiteY4" fmla="*/ 1443196 h 1447402"/>
              <a:gd name="connsiteX5" fmla="*/ 2213057 w 2446338"/>
              <a:gd name="connsiteY5" fmla="*/ 1447402 h 1447402"/>
              <a:gd name="connsiteX6" fmla="*/ 0 w 2446338"/>
              <a:gd name="connsiteY6" fmla="*/ 1447402 h 1447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46338" h="1447402">
                <a:moveTo>
                  <a:pt x="0" y="0"/>
                </a:moveTo>
                <a:lnTo>
                  <a:pt x="2446338" y="0"/>
                </a:lnTo>
                <a:lnTo>
                  <a:pt x="2446338" y="1212461"/>
                </a:lnTo>
                <a:lnTo>
                  <a:pt x="2428525" y="1300691"/>
                </a:lnTo>
                <a:cubicBezTo>
                  <a:pt x="2397992" y="1372879"/>
                  <a:pt x="2333337" y="1427121"/>
                  <a:pt x="2254779" y="1443196"/>
                </a:cubicBezTo>
                <a:lnTo>
                  <a:pt x="2213057" y="1447402"/>
                </a:lnTo>
                <a:lnTo>
                  <a:pt x="0" y="1447402"/>
                </a:lnTo>
                <a:close/>
              </a:path>
            </a:pathLst>
          </a:custGeom>
        </p:spPr>
        <p:txBody>
          <a:bodyPr wrap="square">
            <a:noAutofit/>
          </a:bodyPr>
          <a:lstStyle/>
          <a:p>
            <a:endParaRPr lang="en-GB"/>
          </a:p>
        </p:txBody>
      </p:sp>
      <p:sp>
        <p:nvSpPr>
          <p:cNvPr id="15" name="Picture Placeholder 14">
            <a:extLst>
              <a:ext uri="{FF2B5EF4-FFF2-40B4-BE49-F238E27FC236}">
                <a16:creationId xmlns:a16="http://schemas.microsoft.com/office/drawing/2014/main" id="{85C2AAF7-78A2-482D-A295-C6DDA1E77121}"/>
              </a:ext>
            </a:extLst>
          </p:cNvPr>
          <p:cNvSpPr>
            <a:spLocks noGrp="1"/>
          </p:cNvSpPr>
          <p:nvPr>
            <p:ph type="pic" sz="quarter" idx="25"/>
          </p:nvPr>
        </p:nvSpPr>
        <p:spPr>
          <a:xfrm>
            <a:off x="6845057" y="4772727"/>
            <a:ext cx="2447493" cy="1447411"/>
          </a:xfrm>
          <a:custGeom>
            <a:avLst/>
            <a:gdLst>
              <a:gd name="connsiteX0" fmla="*/ 0 w 2447493"/>
              <a:gd name="connsiteY0" fmla="*/ 0 h 1447411"/>
              <a:gd name="connsiteX1" fmla="*/ 2447493 w 2447493"/>
              <a:gd name="connsiteY1" fmla="*/ 0 h 1447411"/>
              <a:gd name="connsiteX2" fmla="*/ 2447493 w 2447493"/>
              <a:gd name="connsiteY2" fmla="*/ 1447411 h 1447411"/>
              <a:gd name="connsiteX3" fmla="*/ 233712 w 2447493"/>
              <a:gd name="connsiteY3" fmla="*/ 1447411 h 1447411"/>
              <a:gd name="connsiteX4" fmla="*/ 191935 w 2447493"/>
              <a:gd name="connsiteY4" fmla="*/ 1443200 h 1447411"/>
              <a:gd name="connsiteX5" fmla="*/ 18188 w 2447493"/>
              <a:gd name="connsiteY5" fmla="*/ 1300695 h 1447411"/>
              <a:gd name="connsiteX6" fmla="*/ 0 w 2447493"/>
              <a:gd name="connsiteY6" fmla="*/ 1210607 h 1447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47493" h="1447411">
                <a:moveTo>
                  <a:pt x="0" y="0"/>
                </a:moveTo>
                <a:lnTo>
                  <a:pt x="2447493" y="0"/>
                </a:lnTo>
                <a:lnTo>
                  <a:pt x="2447493" y="1447411"/>
                </a:lnTo>
                <a:lnTo>
                  <a:pt x="233712" y="1447411"/>
                </a:lnTo>
                <a:lnTo>
                  <a:pt x="191935" y="1443200"/>
                </a:lnTo>
                <a:cubicBezTo>
                  <a:pt x="113376" y="1427124"/>
                  <a:pt x="48721" y="1372883"/>
                  <a:pt x="18188" y="1300695"/>
                </a:cubicBezTo>
                <a:lnTo>
                  <a:pt x="0" y="1210607"/>
                </a:lnTo>
                <a:close/>
              </a:path>
            </a:pathLst>
          </a:custGeom>
        </p:spPr>
        <p:txBody>
          <a:bodyPr wrap="square">
            <a:noAutofit/>
          </a:bodyPr>
          <a:lstStyle/>
          <a:p>
            <a:endParaRPr lang="en-GB"/>
          </a:p>
        </p:txBody>
      </p:sp>
      <p:sp>
        <p:nvSpPr>
          <p:cNvPr id="16" name="Footer Placeholder 4">
            <a:extLst>
              <a:ext uri="{FF2B5EF4-FFF2-40B4-BE49-F238E27FC236}">
                <a16:creationId xmlns:a16="http://schemas.microsoft.com/office/drawing/2014/main" id="{A2B8B22C-A269-3742-970C-862DAF2BE3FA}"/>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Data</a:t>
            </a:r>
          </a:p>
        </p:txBody>
      </p:sp>
      <p:sp>
        <p:nvSpPr>
          <p:cNvPr id="19" name="Slide Number Placeholder 5">
            <a:extLst>
              <a:ext uri="{FF2B5EF4-FFF2-40B4-BE49-F238E27FC236}">
                <a16:creationId xmlns:a16="http://schemas.microsoft.com/office/drawing/2014/main" id="{1794F9D8-F60B-6A4B-BED9-034A19FFF395}"/>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718249660"/>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3C6A63-E7E2-485A-857D-4B78D3C5E692}"/>
              </a:ext>
            </a:extLst>
          </p:cNvPr>
          <p:cNvSpPr>
            <a:spLocks noGrp="1"/>
          </p:cNvSpPr>
          <p:nvPr>
            <p:ph type="ctrTitle"/>
          </p:nvPr>
        </p:nvSpPr>
        <p:spPr>
          <a:xfrm>
            <a:off x="2032000" y="1496484"/>
            <a:ext cx="12192000" cy="3183467"/>
          </a:xfrm>
        </p:spPr>
        <p:txBody>
          <a:bodyPr anchor="b"/>
          <a:lstStyle>
            <a:lvl1pPr algn="ctr">
              <a:defRPr sz="8000"/>
            </a:lvl1pPr>
          </a:lstStyle>
          <a:p>
            <a:r>
              <a:rPr lang="en-US"/>
              <a:t>Click to edit Master title style</a:t>
            </a:r>
            <a:endParaRPr lang="en-GB"/>
          </a:p>
        </p:txBody>
      </p:sp>
      <p:sp>
        <p:nvSpPr>
          <p:cNvPr id="3" name="Subtitle 2">
            <a:extLst>
              <a:ext uri="{FF2B5EF4-FFF2-40B4-BE49-F238E27FC236}">
                <a16:creationId xmlns:a16="http://schemas.microsoft.com/office/drawing/2014/main" id="{1B0AFCEF-36A4-439F-B303-66E2711ABE40}"/>
              </a:ext>
            </a:extLst>
          </p:cNvPr>
          <p:cNvSpPr>
            <a:spLocks noGrp="1"/>
          </p:cNvSpPr>
          <p:nvPr>
            <p:ph type="subTitle" idx="1"/>
          </p:nvPr>
        </p:nvSpPr>
        <p:spPr>
          <a:xfrm>
            <a:off x="2032000" y="4802717"/>
            <a:ext cx="12192000" cy="2207683"/>
          </a:xfrm>
        </p:spPr>
        <p:txBody>
          <a:bodyPr/>
          <a:lstStyle>
            <a:lvl1pPr marL="0" indent="0" algn="ctr">
              <a:buNone/>
              <a:defRPr sz="3200"/>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2B01E905-FEB1-4E48-B655-56C5CCEF35EA}"/>
              </a:ext>
            </a:extLst>
          </p:cNvPr>
          <p:cNvSpPr>
            <a:spLocks noGrp="1"/>
          </p:cNvSpPr>
          <p:nvPr>
            <p:ph type="dt" sz="half" idx="10"/>
          </p:nvPr>
        </p:nvSpPr>
        <p:spPr/>
        <p:txBody>
          <a:bodyPr/>
          <a:lstStyle/>
          <a:p>
            <a:endParaRPr lang="en-GB" dirty="0"/>
          </a:p>
        </p:txBody>
      </p:sp>
      <p:sp>
        <p:nvSpPr>
          <p:cNvPr id="5" name="Footer Placeholder 4">
            <a:extLst>
              <a:ext uri="{FF2B5EF4-FFF2-40B4-BE49-F238E27FC236}">
                <a16:creationId xmlns:a16="http://schemas.microsoft.com/office/drawing/2014/main" id="{555B1008-6939-48AB-8A21-EE8361FE0D3A}"/>
              </a:ext>
            </a:extLst>
          </p:cNvPr>
          <p:cNvSpPr>
            <a:spLocks noGrp="1"/>
          </p:cNvSpPr>
          <p:nvPr>
            <p:ph type="ftr" sz="quarter" idx="11"/>
          </p:nvPr>
        </p:nvSpPr>
        <p:spPr/>
        <p:txBody>
          <a:bodyPr/>
          <a:lstStyle/>
          <a:p>
            <a:r>
              <a:rPr lang="en-GB"/>
              <a:t>STEM Education Programme - Digital Data</a:t>
            </a:r>
            <a:endParaRPr lang="en-GB" dirty="0"/>
          </a:p>
        </p:txBody>
      </p:sp>
      <p:sp>
        <p:nvSpPr>
          <p:cNvPr id="6" name="Slide Number Placeholder 5">
            <a:extLst>
              <a:ext uri="{FF2B5EF4-FFF2-40B4-BE49-F238E27FC236}">
                <a16:creationId xmlns:a16="http://schemas.microsoft.com/office/drawing/2014/main" id="{FB52D150-7F86-4C28-A923-4EFA545A7402}"/>
              </a:ext>
            </a:extLst>
          </p:cNvPr>
          <p:cNvSpPr>
            <a:spLocks noGrp="1"/>
          </p:cNvSpPr>
          <p:nvPr>
            <p:ph type="sldNum" sz="quarter" idx="12"/>
          </p:nvPr>
        </p:nvSpPr>
        <p:spPr/>
        <p:txBody>
          <a:bodyPr/>
          <a:lstStyle/>
          <a:p>
            <a:fld id="{27355F34-D928-4933-AEEF-DCC3DF458A68}" type="slidenum">
              <a:rPr lang="en-GB" smtClean="0"/>
              <a:t>‹#›</a:t>
            </a:fld>
            <a:endParaRPr lang="en-GB" dirty="0"/>
          </a:p>
        </p:txBody>
      </p:sp>
    </p:spTree>
    <p:extLst>
      <p:ext uri="{BB962C8B-B14F-4D97-AF65-F5344CB8AC3E}">
        <p14:creationId xmlns:p14="http://schemas.microsoft.com/office/powerpoint/2010/main" val="4021757411"/>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7FC8B8-0A74-4353-AFA1-0CA2B0918ED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D79F016F-1375-4216-98A4-CC52D1C342C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8F08C9A-9D4E-4C41-9A64-1799D3F11F0F}"/>
              </a:ext>
            </a:extLst>
          </p:cNvPr>
          <p:cNvSpPr>
            <a:spLocks noGrp="1"/>
          </p:cNvSpPr>
          <p:nvPr>
            <p:ph type="dt" sz="half" idx="10"/>
          </p:nvPr>
        </p:nvSpPr>
        <p:spPr/>
        <p:txBody>
          <a:bodyPr/>
          <a:lstStyle/>
          <a:p>
            <a:endParaRPr lang="en-GB" dirty="0"/>
          </a:p>
        </p:txBody>
      </p:sp>
      <p:sp>
        <p:nvSpPr>
          <p:cNvPr id="5" name="Footer Placeholder 4">
            <a:extLst>
              <a:ext uri="{FF2B5EF4-FFF2-40B4-BE49-F238E27FC236}">
                <a16:creationId xmlns:a16="http://schemas.microsoft.com/office/drawing/2014/main" id="{9F558834-691A-459D-B3E5-E4900C4C1B75}"/>
              </a:ext>
            </a:extLst>
          </p:cNvPr>
          <p:cNvSpPr>
            <a:spLocks noGrp="1"/>
          </p:cNvSpPr>
          <p:nvPr>
            <p:ph type="ftr" sz="quarter" idx="11"/>
          </p:nvPr>
        </p:nvSpPr>
        <p:spPr/>
        <p:txBody>
          <a:bodyPr/>
          <a:lstStyle/>
          <a:p>
            <a:r>
              <a:rPr lang="en-GB"/>
              <a:t>STEM Education Programme - Digital Data</a:t>
            </a:r>
            <a:endParaRPr lang="en-GB" dirty="0"/>
          </a:p>
        </p:txBody>
      </p:sp>
      <p:sp>
        <p:nvSpPr>
          <p:cNvPr id="6" name="Slide Number Placeholder 5">
            <a:extLst>
              <a:ext uri="{FF2B5EF4-FFF2-40B4-BE49-F238E27FC236}">
                <a16:creationId xmlns:a16="http://schemas.microsoft.com/office/drawing/2014/main" id="{AC337201-5144-4336-A9DF-4305DD307097}"/>
              </a:ext>
            </a:extLst>
          </p:cNvPr>
          <p:cNvSpPr>
            <a:spLocks noGrp="1"/>
          </p:cNvSpPr>
          <p:nvPr>
            <p:ph type="sldNum" sz="quarter" idx="12"/>
          </p:nvPr>
        </p:nvSpPr>
        <p:spPr/>
        <p:txBody>
          <a:bodyPr/>
          <a:lstStyle/>
          <a:p>
            <a:fld id="{27355F34-D928-4933-AEEF-DCC3DF458A68}" type="slidenum">
              <a:rPr lang="en-GB" smtClean="0"/>
              <a:t>‹#›</a:t>
            </a:fld>
            <a:endParaRPr lang="en-GB" dirty="0"/>
          </a:p>
        </p:txBody>
      </p:sp>
    </p:spTree>
    <p:extLst>
      <p:ext uri="{BB962C8B-B14F-4D97-AF65-F5344CB8AC3E}">
        <p14:creationId xmlns:p14="http://schemas.microsoft.com/office/powerpoint/2010/main" val="4096342526"/>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userDrawn="1">
  <p:cSld name="Single Column">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grpSp>
        <p:nvGrpSpPr>
          <p:cNvPr id="17" name="Group 16">
            <a:extLst>
              <a:ext uri="{FF2B5EF4-FFF2-40B4-BE49-F238E27FC236}">
                <a16:creationId xmlns:a16="http://schemas.microsoft.com/office/drawing/2014/main" id="{40BA41D3-BDCC-46E6-B500-FB0937C2CD1E}"/>
              </a:ext>
            </a:extLst>
          </p:cNvPr>
          <p:cNvGrpSpPr/>
          <p:nvPr userDrawn="1"/>
        </p:nvGrpSpPr>
        <p:grpSpPr>
          <a:xfrm>
            <a:off x="1104904" y="838201"/>
            <a:ext cx="68580" cy="386302"/>
            <a:chOff x="1117600" y="762000"/>
            <a:chExt cx="76200" cy="914400"/>
          </a:xfrm>
        </p:grpSpPr>
        <p:cxnSp>
          <p:nvCxnSpPr>
            <p:cNvPr id="18" name="Straight Connector 17">
              <a:extLst>
                <a:ext uri="{FF2B5EF4-FFF2-40B4-BE49-F238E27FC236}">
                  <a16:creationId xmlns:a16="http://schemas.microsoft.com/office/drawing/2014/main" id="{8DDD51D2-EB56-49D1-9406-563617B46558}"/>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F0385C63-85D6-44E7-8243-B2561774D18B}"/>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Content Placeholder 4">
            <a:extLst>
              <a:ext uri="{FF2B5EF4-FFF2-40B4-BE49-F238E27FC236}">
                <a16:creationId xmlns:a16="http://schemas.microsoft.com/office/drawing/2014/main" id="{1E2BC5FD-12C9-4DB8-994F-49466D7DAD00}"/>
              </a:ext>
            </a:extLst>
          </p:cNvPr>
          <p:cNvSpPr>
            <a:spLocks noGrp="1"/>
          </p:cNvSpPr>
          <p:nvPr>
            <p:ph sz="quarter" idx="12"/>
          </p:nvPr>
        </p:nvSpPr>
        <p:spPr>
          <a:xfrm>
            <a:off x="1219200" y="2163434"/>
            <a:ext cx="13817600" cy="5688013"/>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2" name="Straight Connector 11">
            <a:extLst>
              <a:ext uri="{FF2B5EF4-FFF2-40B4-BE49-F238E27FC236}">
                <a16:creationId xmlns:a16="http://schemas.microsoft.com/office/drawing/2014/main" id="{A74DF6D8-2F0C-CA4E-84BA-9207C46DCF18}"/>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433A063F-CC17-4346-9578-86E635ECBDCB}"/>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1" name="Footer Placeholder 4">
            <a:extLst>
              <a:ext uri="{FF2B5EF4-FFF2-40B4-BE49-F238E27FC236}">
                <a16:creationId xmlns:a16="http://schemas.microsoft.com/office/drawing/2014/main" id="{3A17BC3E-0B62-A04A-B6E6-AC6AF2DB05DF}"/>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Data</a:t>
            </a:r>
          </a:p>
        </p:txBody>
      </p:sp>
      <p:sp>
        <p:nvSpPr>
          <p:cNvPr id="16" name="Slide Number Placeholder 5">
            <a:extLst>
              <a:ext uri="{FF2B5EF4-FFF2-40B4-BE49-F238E27FC236}">
                <a16:creationId xmlns:a16="http://schemas.microsoft.com/office/drawing/2014/main" id="{AF4D7C01-DC2D-6540-99B2-4D5E282B980A}"/>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942980523"/>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BA0FF37-31D6-4BE2-AE78-B04FCB2A818E}"/>
              </a:ext>
            </a:extLst>
          </p:cNvPr>
          <p:cNvSpPr>
            <a:spLocks noGrp="1"/>
          </p:cNvSpPr>
          <p:nvPr>
            <p:ph type="dt" sz="half" idx="10"/>
          </p:nvPr>
        </p:nvSpPr>
        <p:spPr/>
        <p:txBody>
          <a:bodyPr/>
          <a:lstStyle/>
          <a:p>
            <a:endParaRPr lang="en-GB" dirty="0"/>
          </a:p>
        </p:txBody>
      </p:sp>
      <p:sp>
        <p:nvSpPr>
          <p:cNvPr id="3" name="Footer Placeholder 2">
            <a:extLst>
              <a:ext uri="{FF2B5EF4-FFF2-40B4-BE49-F238E27FC236}">
                <a16:creationId xmlns:a16="http://schemas.microsoft.com/office/drawing/2014/main" id="{E093F728-5807-47F7-8EC7-EFC248CD86A1}"/>
              </a:ext>
            </a:extLst>
          </p:cNvPr>
          <p:cNvSpPr>
            <a:spLocks noGrp="1"/>
          </p:cNvSpPr>
          <p:nvPr>
            <p:ph type="ftr" sz="quarter" idx="11"/>
          </p:nvPr>
        </p:nvSpPr>
        <p:spPr/>
        <p:txBody>
          <a:bodyPr/>
          <a:lstStyle/>
          <a:p>
            <a:r>
              <a:rPr lang="en-GB"/>
              <a:t>STEM Education Programme - Digital Data</a:t>
            </a:r>
            <a:endParaRPr lang="en-GB" dirty="0"/>
          </a:p>
        </p:txBody>
      </p:sp>
      <p:sp>
        <p:nvSpPr>
          <p:cNvPr id="4" name="Slide Number Placeholder 3">
            <a:extLst>
              <a:ext uri="{FF2B5EF4-FFF2-40B4-BE49-F238E27FC236}">
                <a16:creationId xmlns:a16="http://schemas.microsoft.com/office/drawing/2014/main" id="{B7335770-2839-4138-BCDE-5C4CD7C9B339}"/>
              </a:ext>
            </a:extLst>
          </p:cNvPr>
          <p:cNvSpPr>
            <a:spLocks noGrp="1"/>
          </p:cNvSpPr>
          <p:nvPr>
            <p:ph type="sldNum" sz="quarter" idx="12"/>
          </p:nvPr>
        </p:nvSpPr>
        <p:spPr/>
        <p:txBody>
          <a:bodyPr/>
          <a:lstStyle/>
          <a:p>
            <a:fld id="{27355F34-D928-4933-AEEF-DCC3DF458A68}" type="slidenum">
              <a:rPr lang="en-GB" smtClean="0"/>
              <a:t>‹#›</a:t>
            </a:fld>
            <a:endParaRPr lang="en-GB" dirty="0"/>
          </a:p>
        </p:txBody>
      </p:sp>
    </p:spTree>
    <p:extLst>
      <p:ext uri="{BB962C8B-B14F-4D97-AF65-F5344CB8AC3E}">
        <p14:creationId xmlns:p14="http://schemas.microsoft.com/office/powerpoint/2010/main" val="881127064"/>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userDrawn="1">
  <p:cSld name="1_Title Slide_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8F2DB7B-01E0-2B4C-9D4F-3EB8751396D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6256000" cy="9144000"/>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8" name="Picture 7">
            <a:extLst>
              <a:ext uri="{FF2B5EF4-FFF2-40B4-BE49-F238E27FC236}">
                <a16:creationId xmlns:a16="http://schemas.microsoft.com/office/drawing/2014/main" id="{44D9A2A4-8339-B545-AA7B-17DF262FF832}"/>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34954" y="7668344"/>
            <a:ext cx="3699259" cy="840898"/>
          </a:xfrm>
          <a:prstGeom prst="rect">
            <a:avLst/>
          </a:prstGeom>
        </p:spPr>
      </p:pic>
    </p:spTree>
    <p:extLst>
      <p:ext uri="{BB962C8B-B14F-4D97-AF65-F5344CB8AC3E}">
        <p14:creationId xmlns:p14="http://schemas.microsoft.com/office/powerpoint/2010/main" val="1484787343"/>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Blank with footer">
    <p:spTree>
      <p:nvGrpSpPr>
        <p:cNvPr id="1" name=""/>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A74DF6D8-2F0C-CA4E-84BA-9207C46DCF18}"/>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1" name="Footer Placeholder 4">
            <a:extLst>
              <a:ext uri="{FF2B5EF4-FFF2-40B4-BE49-F238E27FC236}">
                <a16:creationId xmlns:a16="http://schemas.microsoft.com/office/drawing/2014/main" id="{3A17BC3E-0B62-A04A-B6E6-AC6AF2DB05DF}"/>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Data</a:t>
            </a:r>
            <a:endParaRPr lang="en-GB" dirty="0"/>
          </a:p>
        </p:txBody>
      </p:sp>
      <p:sp>
        <p:nvSpPr>
          <p:cNvPr id="16" name="Slide Number Placeholder 5">
            <a:extLst>
              <a:ext uri="{FF2B5EF4-FFF2-40B4-BE49-F238E27FC236}">
                <a16:creationId xmlns:a16="http://schemas.microsoft.com/office/drawing/2014/main" id="{AF4D7C01-DC2D-6540-99B2-4D5E282B980A}"/>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dirty="0"/>
          </a:p>
        </p:txBody>
      </p:sp>
    </p:spTree>
    <p:extLst>
      <p:ext uri="{BB962C8B-B14F-4D97-AF65-F5344CB8AC3E}">
        <p14:creationId xmlns:p14="http://schemas.microsoft.com/office/powerpoint/2010/main" val="707176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1_Title Slide_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BF03499-BC3D-E141-8BE6-7DED6A337EF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2"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spTree>
    <p:extLst>
      <p:ext uri="{BB962C8B-B14F-4D97-AF65-F5344CB8AC3E}">
        <p14:creationId xmlns:p14="http://schemas.microsoft.com/office/powerpoint/2010/main" val="165503752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ction Divider_1">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1292261" y="4475989"/>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1292261" y="3409588"/>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4" name="Text Placeholder 13">
            <a:extLst>
              <a:ext uri="{FF2B5EF4-FFF2-40B4-BE49-F238E27FC236}">
                <a16:creationId xmlns:a16="http://schemas.microsoft.com/office/drawing/2014/main" id="{B1D4DED6-9719-454B-B269-004F89BAC9E2}"/>
              </a:ext>
            </a:extLst>
          </p:cNvPr>
          <p:cNvSpPr>
            <a:spLocks noGrp="1"/>
          </p:cNvSpPr>
          <p:nvPr>
            <p:ph type="body" sz="quarter" idx="13" hasCustomPrompt="1"/>
          </p:nvPr>
        </p:nvSpPr>
        <p:spPr>
          <a:xfrm>
            <a:off x="1292261" y="3932762"/>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grpSp>
        <p:nvGrpSpPr>
          <p:cNvPr id="7" name="Group 6">
            <a:extLst>
              <a:ext uri="{FF2B5EF4-FFF2-40B4-BE49-F238E27FC236}">
                <a16:creationId xmlns:a16="http://schemas.microsoft.com/office/drawing/2014/main" id="{14FE84CC-2A93-4099-8A4C-7B7C595A9915}"/>
              </a:ext>
            </a:extLst>
          </p:cNvPr>
          <p:cNvGrpSpPr/>
          <p:nvPr userDrawn="1"/>
        </p:nvGrpSpPr>
        <p:grpSpPr>
          <a:xfrm>
            <a:off x="1025561" y="0"/>
            <a:ext cx="68580" cy="5029200"/>
            <a:chOff x="1021078" y="0"/>
            <a:chExt cx="68580" cy="5029200"/>
          </a:xfrm>
        </p:grpSpPr>
        <p:cxnSp>
          <p:nvCxnSpPr>
            <p:cNvPr id="11" name="Straight Connector 10">
              <a:extLst>
                <a:ext uri="{FF2B5EF4-FFF2-40B4-BE49-F238E27FC236}">
                  <a16:creationId xmlns:a16="http://schemas.microsoft.com/office/drawing/2014/main" id="{0E14B6A9-63A3-4CB4-B0E7-9CA573FCCE72}"/>
                </a:ext>
              </a:extLst>
            </p:cNvPr>
            <p:cNvCxnSpPr>
              <a:cxnSpLocks/>
            </p:cNvCxnSpPr>
            <p:nvPr userDrawn="1"/>
          </p:nvCxnSpPr>
          <p:spPr>
            <a:xfrm>
              <a:off x="1089658" y="0"/>
              <a:ext cx="0" cy="5029200"/>
            </a:xfrm>
            <a:prstGeom prst="line">
              <a:avLst/>
            </a:prstGeom>
            <a:ln>
              <a:solidFill>
                <a:schemeClr val="tx2"/>
              </a:solidFill>
            </a:ln>
          </p:spPr>
          <p:style>
            <a:lnRef idx="3">
              <a:schemeClr val="accent3"/>
            </a:lnRef>
            <a:fillRef idx="0">
              <a:schemeClr val="accent3"/>
            </a:fillRef>
            <a:effectRef idx="2">
              <a:schemeClr val="accent3"/>
            </a:effectRef>
            <a:fontRef idx="minor">
              <a:schemeClr val="tx1"/>
            </a:fontRef>
          </p:style>
        </p:cxnSp>
        <p:cxnSp>
          <p:nvCxnSpPr>
            <p:cNvPr id="13" name="Straight Connector 12">
              <a:extLst>
                <a:ext uri="{FF2B5EF4-FFF2-40B4-BE49-F238E27FC236}">
                  <a16:creationId xmlns:a16="http://schemas.microsoft.com/office/drawing/2014/main" id="{6C74897D-515F-4E7A-B04D-D3EFA77D57EE}"/>
                </a:ext>
              </a:extLst>
            </p:cNvPr>
            <p:cNvCxnSpPr>
              <a:cxnSpLocks/>
            </p:cNvCxnSpPr>
            <p:nvPr userDrawn="1"/>
          </p:nvCxnSpPr>
          <p:spPr>
            <a:xfrm>
              <a:off x="1021078" y="0"/>
              <a:ext cx="0" cy="5029200"/>
            </a:xfrm>
            <a:prstGeom prst="line">
              <a:avLst/>
            </a:prstGeom>
            <a:ln>
              <a:solidFill>
                <a:schemeClr val="bg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CC6A5454-5A95-B041-92F9-3581CC7D91BD}"/>
              </a:ext>
            </a:extLst>
          </p:cNvPr>
          <p:cNvCxnSpPr>
            <a:cxnSpLocks/>
          </p:cNvCxnSpPr>
          <p:nvPr userDrawn="1"/>
        </p:nvCxnSpPr>
        <p:spPr>
          <a:xfrm>
            <a:off x="1209468" y="8172400"/>
            <a:ext cx="138313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STEM Education Programme - Digital Data</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442698207"/>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Section Divider_1">
    <p:bg>
      <p:bgPr>
        <a:solidFill>
          <a:schemeClr val="accent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BEAE5E7-0D5C-DF4E-87E0-3695775A9D9A}"/>
              </a:ext>
            </a:extLst>
          </p:cNvPr>
          <p:cNvPicPr>
            <a:picLocks noChangeAspect="1"/>
          </p:cNvPicPr>
          <p:nvPr userDrawn="1"/>
        </p:nvPicPr>
        <p:blipFill rotWithShape="1">
          <a:blip r:embed="rId2"/>
          <a:srcRect l="10940" r="14497"/>
          <a:stretch/>
        </p:blipFill>
        <p:spPr>
          <a:xfrm>
            <a:off x="0" y="3111184"/>
            <a:ext cx="16256000" cy="5119776"/>
          </a:xfrm>
          <a:prstGeom prst="rect">
            <a:avLst/>
          </a:prstGeom>
        </p:spPr>
      </p:pic>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4" name="Text Placeholder 13">
            <a:extLst>
              <a:ext uri="{FF2B5EF4-FFF2-40B4-BE49-F238E27FC236}">
                <a16:creationId xmlns:a16="http://schemas.microsoft.com/office/drawing/2014/main" id="{B1D4DED6-9719-454B-B269-004F89BAC9E2}"/>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STEM Education Programme - Digital Data</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195174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STEM Education Programme - Digital Data</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pic>
        <p:nvPicPr>
          <p:cNvPr id="4" name="Picture 3">
            <a:extLst>
              <a:ext uri="{FF2B5EF4-FFF2-40B4-BE49-F238E27FC236}">
                <a16:creationId xmlns:a16="http://schemas.microsoft.com/office/drawing/2014/main" id="{8762A6AD-125E-2A4D-8123-70D0A7E89536}"/>
              </a:ext>
            </a:extLst>
          </p:cNvPr>
          <p:cNvPicPr>
            <a:picLocks noChangeAspect="1"/>
          </p:cNvPicPr>
          <p:nvPr userDrawn="1"/>
        </p:nvPicPr>
        <p:blipFill>
          <a:blip r:embed="rId3"/>
          <a:stretch>
            <a:fillRect/>
          </a:stretch>
        </p:blipFill>
        <p:spPr>
          <a:xfrm>
            <a:off x="0" y="4779225"/>
            <a:ext cx="16224322" cy="3393175"/>
          </a:xfrm>
          <a:prstGeom prst="rect">
            <a:avLst/>
          </a:prstGeom>
        </p:spPr>
      </p:pic>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spTree>
    <p:extLst>
      <p:ext uri="{BB962C8B-B14F-4D97-AF65-F5344CB8AC3E}">
        <p14:creationId xmlns:p14="http://schemas.microsoft.com/office/powerpoint/2010/main" val="25264546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STEM Education Programme - Digital Data</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F392F278-03C7-9E49-9845-9DABB52385DD}"/>
              </a:ext>
            </a:extLst>
          </p:cNvPr>
          <p:cNvPicPr>
            <a:picLocks noChangeAspect="1"/>
          </p:cNvPicPr>
          <p:nvPr userDrawn="1"/>
        </p:nvPicPr>
        <p:blipFill>
          <a:blip r:embed="rId3"/>
          <a:stretch>
            <a:fillRect/>
          </a:stretch>
        </p:blipFill>
        <p:spPr>
          <a:xfrm>
            <a:off x="0" y="2610081"/>
            <a:ext cx="16227400" cy="5551479"/>
          </a:xfrm>
          <a:prstGeom prst="rect">
            <a:avLst/>
          </a:prstGeom>
        </p:spPr>
      </p:pic>
    </p:spTree>
    <p:extLst>
      <p:ext uri="{BB962C8B-B14F-4D97-AF65-F5344CB8AC3E}">
        <p14:creationId xmlns:p14="http://schemas.microsoft.com/office/powerpoint/2010/main" val="24234110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4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STEM Education Programme - Digital Data</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479ABD10-2772-9442-B515-FC0E1DC9BA6D}"/>
              </a:ext>
            </a:extLst>
          </p:cNvPr>
          <p:cNvPicPr>
            <a:picLocks noChangeAspect="1"/>
          </p:cNvPicPr>
          <p:nvPr userDrawn="1"/>
        </p:nvPicPr>
        <p:blipFill>
          <a:blip r:embed="rId3"/>
          <a:stretch>
            <a:fillRect/>
          </a:stretch>
        </p:blipFill>
        <p:spPr>
          <a:xfrm>
            <a:off x="0" y="5678660"/>
            <a:ext cx="16220543" cy="2493740"/>
          </a:xfrm>
          <a:prstGeom prst="rect">
            <a:avLst/>
          </a:prstGeom>
        </p:spPr>
      </p:pic>
    </p:spTree>
    <p:extLst>
      <p:ext uri="{BB962C8B-B14F-4D97-AF65-F5344CB8AC3E}">
        <p14:creationId xmlns:p14="http://schemas.microsoft.com/office/powerpoint/2010/main" val="210695742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5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STEM Education Programme - Digital Data</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224A5C6F-791F-0E41-A521-99C2B4C24A3E}"/>
              </a:ext>
            </a:extLst>
          </p:cNvPr>
          <p:cNvPicPr>
            <a:picLocks noChangeAspect="1"/>
          </p:cNvPicPr>
          <p:nvPr userDrawn="1"/>
        </p:nvPicPr>
        <p:blipFill>
          <a:blip r:embed="rId3"/>
          <a:stretch>
            <a:fillRect/>
          </a:stretch>
        </p:blipFill>
        <p:spPr>
          <a:xfrm>
            <a:off x="0" y="4846639"/>
            <a:ext cx="16224322" cy="3325761"/>
          </a:xfrm>
          <a:prstGeom prst="rect">
            <a:avLst/>
          </a:prstGeom>
        </p:spPr>
      </p:pic>
    </p:spTree>
    <p:extLst>
      <p:ext uri="{BB962C8B-B14F-4D97-AF65-F5344CB8AC3E}">
        <p14:creationId xmlns:p14="http://schemas.microsoft.com/office/powerpoint/2010/main" val="287537329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6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STEM Education Programme - Digital Data</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5C7BFEC4-D1FF-294E-B315-F8D2B15DE692}"/>
              </a:ext>
            </a:extLst>
          </p:cNvPr>
          <p:cNvPicPr>
            <a:picLocks noChangeAspect="1"/>
          </p:cNvPicPr>
          <p:nvPr userDrawn="1"/>
        </p:nvPicPr>
        <p:blipFill>
          <a:blip r:embed="rId3"/>
          <a:stretch>
            <a:fillRect/>
          </a:stretch>
        </p:blipFill>
        <p:spPr>
          <a:xfrm>
            <a:off x="0" y="3419872"/>
            <a:ext cx="16256000" cy="4705684"/>
          </a:xfrm>
          <a:prstGeom prst="rect">
            <a:avLst/>
          </a:prstGeom>
        </p:spPr>
      </p:pic>
    </p:spTree>
    <p:extLst>
      <p:ext uri="{BB962C8B-B14F-4D97-AF65-F5344CB8AC3E}">
        <p14:creationId xmlns:p14="http://schemas.microsoft.com/office/powerpoint/2010/main" val="2800573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_1">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2833544-C045-3445-BDC7-338B99AD10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2" y="1143"/>
            <a:ext cx="16251936" cy="9141714"/>
          </a:xfrm>
          <a:prstGeom prst="rect">
            <a:avLst/>
          </a:prstGeom>
        </p:spPr>
      </p:pic>
      <p:sp>
        <p:nvSpPr>
          <p:cNvPr id="9" name="Text Placeholder 19">
            <a:extLst>
              <a:ext uri="{FF2B5EF4-FFF2-40B4-BE49-F238E27FC236}">
                <a16:creationId xmlns:a16="http://schemas.microsoft.com/office/drawing/2014/main" id="{8D902FFE-DD08-0B44-963F-5F53EB64AE69}"/>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10" name="Text Placeholder 22">
            <a:extLst>
              <a:ext uri="{FF2B5EF4-FFF2-40B4-BE49-F238E27FC236}">
                <a16:creationId xmlns:a16="http://schemas.microsoft.com/office/drawing/2014/main" id="{01DB577E-D8DE-1646-B847-1B5949877E1C}"/>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11" name="Text Placeholder 28">
            <a:extLst>
              <a:ext uri="{FF2B5EF4-FFF2-40B4-BE49-F238E27FC236}">
                <a16:creationId xmlns:a16="http://schemas.microsoft.com/office/drawing/2014/main" id="{C9CF447C-B798-3E40-9F4B-F36D75C0590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12" name="Text Placeholder 17">
            <a:extLst>
              <a:ext uri="{FF2B5EF4-FFF2-40B4-BE49-F238E27FC236}">
                <a16:creationId xmlns:a16="http://schemas.microsoft.com/office/drawing/2014/main" id="{62EB75C9-BBA6-6341-8B36-B5182F3C76BE}"/>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13" name="Picture 12">
            <a:extLst>
              <a:ext uri="{FF2B5EF4-FFF2-40B4-BE49-F238E27FC236}">
                <a16:creationId xmlns:a16="http://schemas.microsoft.com/office/drawing/2014/main" id="{F4754D6D-330B-D246-B806-5970BB3A14A9}"/>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286698077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7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STEM Education Programme - Digital Data</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24163425-F2CA-8F46-8C2C-5B24FAD416A6}"/>
              </a:ext>
            </a:extLst>
          </p:cNvPr>
          <p:cNvPicPr>
            <a:picLocks noChangeAspect="1"/>
          </p:cNvPicPr>
          <p:nvPr userDrawn="1"/>
        </p:nvPicPr>
        <p:blipFill>
          <a:blip r:embed="rId3"/>
          <a:stretch>
            <a:fillRect/>
          </a:stretch>
        </p:blipFill>
        <p:spPr>
          <a:xfrm>
            <a:off x="0" y="3558986"/>
            <a:ext cx="16256000" cy="4570593"/>
          </a:xfrm>
          <a:prstGeom prst="rect">
            <a:avLst/>
          </a:prstGeom>
        </p:spPr>
      </p:pic>
    </p:spTree>
    <p:extLst>
      <p:ext uri="{BB962C8B-B14F-4D97-AF65-F5344CB8AC3E}">
        <p14:creationId xmlns:p14="http://schemas.microsoft.com/office/powerpoint/2010/main" val="326850806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8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STEM Education Programme - Digital Data</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F46BD2EE-79AD-A04E-A5BC-3BA27D1F0039}"/>
              </a:ext>
            </a:extLst>
          </p:cNvPr>
          <p:cNvPicPr>
            <a:picLocks noChangeAspect="1"/>
          </p:cNvPicPr>
          <p:nvPr userDrawn="1"/>
        </p:nvPicPr>
        <p:blipFill>
          <a:blip r:embed="rId3"/>
          <a:stretch>
            <a:fillRect/>
          </a:stretch>
        </p:blipFill>
        <p:spPr>
          <a:xfrm>
            <a:off x="0" y="2267744"/>
            <a:ext cx="16223330" cy="5842196"/>
          </a:xfrm>
          <a:prstGeom prst="rect">
            <a:avLst/>
          </a:prstGeom>
        </p:spPr>
      </p:pic>
    </p:spTree>
    <p:extLst>
      <p:ext uri="{BB962C8B-B14F-4D97-AF65-F5344CB8AC3E}">
        <p14:creationId xmlns:p14="http://schemas.microsoft.com/office/powerpoint/2010/main" val="70846109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9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STEM Education Programme - Digital Data</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4" name="Picture 3">
            <a:extLst>
              <a:ext uri="{FF2B5EF4-FFF2-40B4-BE49-F238E27FC236}">
                <a16:creationId xmlns:a16="http://schemas.microsoft.com/office/drawing/2014/main" id="{67FE1218-9683-C948-9A3E-16F59D91AE8E}"/>
              </a:ext>
            </a:extLst>
          </p:cNvPr>
          <p:cNvPicPr>
            <a:picLocks noChangeAspect="1"/>
          </p:cNvPicPr>
          <p:nvPr userDrawn="1"/>
        </p:nvPicPr>
        <p:blipFill>
          <a:blip r:embed="rId3"/>
          <a:stretch>
            <a:fillRect/>
          </a:stretch>
        </p:blipFill>
        <p:spPr>
          <a:xfrm>
            <a:off x="0" y="4139952"/>
            <a:ext cx="16224322" cy="4044845"/>
          </a:xfrm>
          <a:prstGeom prst="rect">
            <a:avLst/>
          </a:prstGeom>
        </p:spPr>
      </p:pic>
    </p:spTree>
    <p:extLst>
      <p:ext uri="{BB962C8B-B14F-4D97-AF65-F5344CB8AC3E}">
        <p14:creationId xmlns:p14="http://schemas.microsoft.com/office/powerpoint/2010/main" val="199187735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ubhead Single Column">
    <p:spTree>
      <p:nvGrpSpPr>
        <p:cNvPr id="1" name=""/>
        <p:cNvGrpSpPr/>
        <p:nvPr/>
      </p:nvGrpSpPr>
      <p:grpSpPr>
        <a:xfrm>
          <a:off x="0" y="0"/>
          <a:ext cx="0" cy="0"/>
          <a:chOff x="0" y="0"/>
          <a:chExt cx="0" cy="0"/>
        </a:xfrm>
      </p:grpSpPr>
      <p:sp>
        <p:nvSpPr>
          <p:cNvPr id="23" name="Content Placeholder 9">
            <a:extLst>
              <a:ext uri="{FF2B5EF4-FFF2-40B4-BE49-F238E27FC236}">
                <a16:creationId xmlns:a16="http://schemas.microsoft.com/office/drawing/2014/main" id="{0C532851-4697-4B02-B344-E4852AF78CBF}"/>
              </a:ext>
            </a:extLst>
          </p:cNvPr>
          <p:cNvSpPr>
            <a:spLocks noGrp="1"/>
          </p:cNvSpPr>
          <p:nvPr>
            <p:ph sz="quarter" idx="13"/>
          </p:nvPr>
        </p:nvSpPr>
        <p:spPr>
          <a:xfrm>
            <a:off x="1104904" y="2269323"/>
            <a:ext cx="14020800" cy="5067856"/>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4" y="838200"/>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98D8651B-4E44-9A49-B7E4-6A9D68E4C431}"/>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E524B591-9EC8-9046-A842-85CDDD835220}"/>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2" name="Footer Placeholder 4">
            <a:extLst>
              <a:ext uri="{FF2B5EF4-FFF2-40B4-BE49-F238E27FC236}">
                <a16:creationId xmlns:a16="http://schemas.microsoft.com/office/drawing/2014/main" id="{C71F6179-17B9-1040-88DA-130D27C648DD}"/>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Data</a:t>
            </a:r>
          </a:p>
        </p:txBody>
      </p:sp>
      <p:sp>
        <p:nvSpPr>
          <p:cNvPr id="18" name="Slide Number Placeholder 5">
            <a:extLst>
              <a:ext uri="{FF2B5EF4-FFF2-40B4-BE49-F238E27FC236}">
                <a16:creationId xmlns:a16="http://schemas.microsoft.com/office/drawing/2014/main" id="{89A31956-D009-1249-98C5-EBB26838380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91863824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ingle Column">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grpSp>
        <p:nvGrpSpPr>
          <p:cNvPr id="17" name="Group 16">
            <a:extLst>
              <a:ext uri="{FF2B5EF4-FFF2-40B4-BE49-F238E27FC236}">
                <a16:creationId xmlns:a16="http://schemas.microsoft.com/office/drawing/2014/main" id="{40BA41D3-BDCC-46E6-B500-FB0937C2CD1E}"/>
              </a:ext>
            </a:extLst>
          </p:cNvPr>
          <p:cNvGrpSpPr/>
          <p:nvPr userDrawn="1"/>
        </p:nvGrpSpPr>
        <p:grpSpPr>
          <a:xfrm>
            <a:off x="1104904" y="838201"/>
            <a:ext cx="68580" cy="386302"/>
            <a:chOff x="1117600" y="762000"/>
            <a:chExt cx="76200" cy="914400"/>
          </a:xfrm>
        </p:grpSpPr>
        <p:cxnSp>
          <p:nvCxnSpPr>
            <p:cNvPr id="18" name="Straight Connector 17">
              <a:extLst>
                <a:ext uri="{FF2B5EF4-FFF2-40B4-BE49-F238E27FC236}">
                  <a16:creationId xmlns:a16="http://schemas.microsoft.com/office/drawing/2014/main" id="{8DDD51D2-EB56-49D1-9406-563617B46558}"/>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F0385C63-85D6-44E7-8243-B2561774D18B}"/>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Content Placeholder 4">
            <a:extLst>
              <a:ext uri="{FF2B5EF4-FFF2-40B4-BE49-F238E27FC236}">
                <a16:creationId xmlns:a16="http://schemas.microsoft.com/office/drawing/2014/main" id="{1E2BC5FD-12C9-4DB8-994F-49466D7DAD00}"/>
              </a:ext>
            </a:extLst>
          </p:cNvPr>
          <p:cNvSpPr>
            <a:spLocks noGrp="1"/>
          </p:cNvSpPr>
          <p:nvPr>
            <p:ph sz="quarter" idx="12"/>
          </p:nvPr>
        </p:nvSpPr>
        <p:spPr>
          <a:xfrm>
            <a:off x="1219200" y="2163434"/>
            <a:ext cx="13817600" cy="5688013"/>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2" name="Straight Connector 11">
            <a:extLst>
              <a:ext uri="{FF2B5EF4-FFF2-40B4-BE49-F238E27FC236}">
                <a16:creationId xmlns:a16="http://schemas.microsoft.com/office/drawing/2014/main" id="{A74DF6D8-2F0C-CA4E-84BA-9207C46DCF18}"/>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433A063F-CC17-4346-9578-86E635ECBDCB}"/>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1" name="Footer Placeholder 4">
            <a:extLst>
              <a:ext uri="{FF2B5EF4-FFF2-40B4-BE49-F238E27FC236}">
                <a16:creationId xmlns:a16="http://schemas.microsoft.com/office/drawing/2014/main" id="{3A17BC3E-0B62-A04A-B6E6-AC6AF2DB05DF}"/>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Data</a:t>
            </a:r>
          </a:p>
        </p:txBody>
      </p:sp>
      <p:sp>
        <p:nvSpPr>
          <p:cNvPr id="16" name="Slide Number Placeholder 5">
            <a:extLst>
              <a:ext uri="{FF2B5EF4-FFF2-40B4-BE49-F238E27FC236}">
                <a16:creationId xmlns:a16="http://schemas.microsoft.com/office/drawing/2014/main" id="{AF4D7C01-DC2D-6540-99B2-4D5E282B980A}"/>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58356313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ubhead 3 Column">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4" y="838200"/>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Content Placeholder 9">
            <a:extLst>
              <a:ext uri="{FF2B5EF4-FFF2-40B4-BE49-F238E27FC236}">
                <a16:creationId xmlns:a16="http://schemas.microsoft.com/office/drawing/2014/main" id="{B521F896-C72A-4808-8E5F-BD943642FECD}"/>
              </a:ext>
            </a:extLst>
          </p:cNvPr>
          <p:cNvSpPr>
            <a:spLocks noGrp="1"/>
          </p:cNvSpPr>
          <p:nvPr>
            <p:ph sz="quarter" idx="25" hasCustomPrompt="1"/>
          </p:nvPr>
        </p:nvSpPr>
        <p:spPr>
          <a:xfrm>
            <a:off x="5846818" y="2269322"/>
            <a:ext cx="4435365" cy="5784615"/>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Text</a:t>
            </a:r>
          </a:p>
          <a:p>
            <a:r>
              <a:rPr lang="en-GB"/>
              <a:t>When creating a PowerPoint presentation, we suggest using font size 26 in Arial so the text is legible </a:t>
            </a:r>
          </a:p>
          <a:p>
            <a:r>
              <a:rPr lang="en-GB"/>
              <a:t>If using multiple levels of bullet points, the indented versions should look like this:</a:t>
            </a:r>
          </a:p>
          <a:p>
            <a:pPr lvl="1"/>
            <a:r>
              <a:rPr lang="en-GB"/>
              <a:t>Text </a:t>
            </a:r>
          </a:p>
          <a:p>
            <a:pPr lvl="2"/>
            <a:r>
              <a:rPr lang="en-GB"/>
              <a:t>Text </a:t>
            </a:r>
          </a:p>
          <a:p>
            <a:pPr lvl="3"/>
            <a:r>
              <a:rPr lang="en-GB"/>
              <a:t>Text </a:t>
            </a:r>
          </a:p>
          <a:p>
            <a:pPr lvl="4"/>
            <a:r>
              <a:rPr lang="en-GB"/>
              <a:t>Text </a:t>
            </a:r>
          </a:p>
        </p:txBody>
      </p:sp>
      <p:sp>
        <p:nvSpPr>
          <p:cNvPr id="12" name="Content Placeholder 9">
            <a:extLst>
              <a:ext uri="{FF2B5EF4-FFF2-40B4-BE49-F238E27FC236}">
                <a16:creationId xmlns:a16="http://schemas.microsoft.com/office/drawing/2014/main" id="{B6E3490B-E9DE-43AD-A68B-56580A22FB88}"/>
              </a:ext>
            </a:extLst>
          </p:cNvPr>
          <p:cNvSpPr>
            <a:spLocks noGrp="1"/>
          </p:cNvSpPr>
          <p:nvPr>
            <p:ph sz="quarter" idx="26" hasCustomPrompt="1"/>
          </p:nvPr>
        </p:nvSpPr>
        <p:spPr>
          <a:xfrm>
            <a:off x="10588739" y="2269308"/>
            <a:ext cx="4435365" cy="5784617"/>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Colours</a:t>
            </a:r>
          </a:p>
          <a:p>
            <a:r>
              <a:rPr lang="en-GB"/>
              <a:t>The template uses the </a:t>
            </a:r>
            <a:r>
              <a:rPr lang="en-US"/>
              <a:t>primary blue and white, and secondary teal </a:t>
            </a:r>
            <a:r>
              <a:rPr lang="en-US" err="1"/>
              <a:t>colours</a:t>
            </a:r>
            <a:endParaRPr lang="en-US"/>
          </a:p>
          <a:p>
            <a:r>
              <a:rPr lang="en-GB"/>
              <a:t>The remaining secondary colours are used for graphs and accent colours. </a:t>
            </a:r>
          </a:p>
          <a:p>
            <a:r>
              <a:rPr lang="en-GB"/>
              <a:t>For optimal accessibility, secondary colours, other than teal or dark grey, should not be used in text</a:t>
            </a:r>
          </a:p>
        </p:txBody>
      </p:sp>
      <p:sp>
        <p:nvSpPr>
          <p:cNvPr id="17" name="Content Placeholder 9">
            <a:extLst>
              <a:ext uri="{FF2B5EF4-FFF2-40B4-BE49-F238E27FC236}">
                <a16:creationId xmlns:a16="http://schemas.microsoft.com/office/drawing/2014/main" id="{50B958F1-7E64-4D53-8425-6F28867607DD}"/>
              </a:ext>
            </a:extLst>
          </p:cNvPr>
          <p:cNvSpPr>
            <a:spLocks noGrp="1"/>
          </p:cNvSpPr>
          <p:nvPr>
            <p:ph sz="quarter" idx="13" hasCustomPrompt="1"/>
          </p:nvPr>
        </p:nvSpPr>
        <p:spPr>
          <a:xfrm>
            <a:off x="1219200" y="2269322"/>
            <a:ext cx="4321061" cy="5784601"/>
          </a:xfrm>
        </p:spPr>
        <p:txBody>
          <a:bodyPr>
            <a:no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Slides</a:t>
            </a:r>
          </a:p>
          <a:p>
            <a:r>
              <a:rPr lang="en-GB"/>
              <a:t>Slide templates are saved in a Master slide deck, accessed via ‘New Slide’</a:t>
            </a:r>
          </a:p>
          <a:p>
            <a:r>
              <a:rPr lang="en-GB"/>
              <a:t>Some slides, like this one, have dual lines running the height of the heading and subhead</a:t>
            </a:r>
          </a:p>
          <a:p>
            <a:r>
              <a:rPr lang="en-US"/>
              <a:t>There are also slides available with only one heading (i.e. no subhead)</a:t>
            </a:r>
          </a:p>
          <a:p>
            <a:r>
              <a:rPr lang="en-US">
                <a:solidFill>
                  <a:schemeClr val="tx1"/>
                </a:solidFill>
              </a:rPr>
              <a:t>The footer line should include the document title and page number</a:t>
            </a:r>
          </a:p>
        </p:txBody>
      </p:sp>
      <p:cxnSp>
        <p:nvCxnSpPr>
          <p:cNvPr id="19" name="Straight Connector 18">
            <a:extLst>
              <a:ext uri="{FF2B5EF4-FFF2-40B4-BE49-F238E27FC236}">
                <a16:creationId xmlns:a16="http://schemas.microsoft.com/office/drawing/2014/main" id="{360CA430-7315-E245-9693-775D2FBE93CF}"/>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0610FC0C-D6FA-CF41-94C8-EC99A03327A9}"/>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6" name="Footer Placeholder 4">
            <a:extLst>
              <a:ext uri="{FF2B5EF4-FFF2-40B4-BE49-F238E27FC236}">
                <a16:creationId xmlns:a16="http://schemas.microsoft.com/office/drawing/2014/main" id="{64174CE3-9EED-B040-9DD8-B650BBD898C6}"/>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Data</a:t>
            </a:r>
          </a:p>
        </p:txBody>
      </p:sp>
      <p:sp>
        <p:nvSpPr>
          <p:cNvPr id="18" name="Slide Number Placeholder 5">
            <a:extLst>
              <a:ext uri="{FF2B5EF4-FFF2-40B4-BE49-F238E27FC236}">
                <a16:creationId xmlns:a16="http://schemas.microsoft.com/office/drawing/2014/main" id="{AD8D2718-E8D8-3A4A-8E4E-6BAB5AEA2117}"/>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01490218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ubhead Intro 3 Column">
    <p:spTree>
      <p:nvGrpSpPr>
        <p:cNvPr id="1" name=""/>
        <p:cNvGrpSpPr/>
        <p:nvPr/>
      </p:nvGrpSpPr>
      <p:grpSpPr>
        <a:xfrm>
          <a:off x="0" y="0"/>
          <a:ext cx="0" cy="0"/>
          <a:chOff x="0" y="0"/>
          <a:chExt cx="0" cy="0"/>
        </a:xfrm>
      </p:grpSpPr>
      <p:sp>
        <p:nvSpPr>
          <p:cNvPr id="23" name="Content Placeholder 9">
            <a:extLst>
              <a:ext uri="{FF2B5EF4-FFF2-40B4-BE49-F238E27FC236}">
                <a16:creationId xmlns:a16="http://schemas.microsoft.com/office/drawing/2014/main" id="{0C532851-4697-4B02-B344-E4852AF78CBF}"/>
              </a:ext>
            </a:extLst>
          </p:cNvPr>
          <p:cNvSpPr>
            <a:spLocks noGrp="1"/>
          </p:cNvSpPr>
          <p:nvPr>
            <p:ph sz="quarter" idx="13"/>
          </p:nvPr>
        </p:nvSpPr>
        <p:spPr>
          <a:xfrm>
            <a:off x="1206500" y="4427969"/>
            <a:ext cx="4333761" cy="3625956"/>
          </a:xfrm>
        </p:spPr>
        <p:txBody>
          <a:bodyPr>
            <a:normAutofit/>
          </a:bodyPr>
          <a:lstStyle>
            <a:lvl1pPr marL="285750" indent="-285750">
              <a:buClr>
                <a:schemeClr val="accent1"/>
              </a:buClr>
              <a:buFont typeface="Arial" panose="020B0604020202020204" pitchFamily="34" charset="0"/>
              <a:buChar char="•"/>
              <a:defRPr sz="1400">
                <a:solidFill>
                  <a:srgbClr val="000000"/>
                </a:solidFill>
              </a:defRPr>
            </a:lvl1pPr>
            <a:lvl2pPr marL="914377" indent="-304792">
              <a:buClr>
                <a:schemeClr val="accent1"/>
              </a:buClr>
              <a:buFont typeface="Arial" panose="020B0604020202020204" pitchFamily="34" charset="0"/>
              <a:buChar char="•"/>
              <a:defRPr sz="1400">
                <a:solidFill>
                  <a:srgbClr val="000000"/>
                </a:solidFill>
              </a:defRPr>
            </a:lvl2pPr>
            <a:lvl3pPr marL="1523962" indent="-304792">
              <a:buClr>
                <a:schemeClr val="accent1"/>
              </a:buClr>
              <a:buFont typeface="Arial" panose="020B0604020202020204" pitchFamily="34" charset="0"/>
              <a:buChar char="•"/>
              <a:defRPr sz="1400">
                <a:solidFill>
                  <a:srgbClr val="000000"/>
                </a:solidFill>
              </a:defRPr>
            </a:lvl3pPr>
            <a:lvl4pPr marL="2133547" indent="-304792">
              <a:buClr>
                <a:schemeClr val="accent1"/>
              </a:buClr>
              <a:buFont typeface="Arial" panose="020B0604020202020204" pitchFamily="34" charset="0"/>
              <a:buChar char="•"/>
              <a:defRPr sz="1400">
                <a:solidFill>
                  <a:srgbClr val="000000"/>
                </a:solidFill>
              </a:defRPr>
            </a:lvl4pPr>
            <a:lvl5pPr marL="2743131" indent="-304792">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4" y="838200"/>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Content Placeholder 9">
            <a:extLst>
              <a:ext uri="{FF2B5EF4-FFF2-40B4-BE49-F238E27FC236}">
                <a16:creationId xmlns:a16="http://schemas.microsoft.com/office/drawing/2014/main" id="{B521F896-C72A-4808-8E5F-BD943642FECD}"/>
              </a:ext>
            </a:extLst>
          </p:cNvPr>
          <p:cNvSpPr>
            <a:spLocks noGrp="1"/>
          </p:cNvSpPr>
          <p:nvPr>
            <p:ph sz="quarter" idx="25"/>
          </p:nvPr>
        </p:nvSpPr>
        <p:spPr>
          <a:xfrm>
            <a:off x="5846818" y="2269322"/>
            <a:ext cx="4435365" cy="5784615"/>
          </a:xfrm>
        </p:spPr>
        <p:txBody>
          <a:bodyPr>
            <a:normAutofit/>
          </a:bodyPr>
          <a:lstStyle>
            <a:lvl1pPr marL="285750" indent="-285750">
              <a:buClr>
                <a:schemeClr val="accent1"/>
              </a:buClr>
              <a:buFont typeface="Arial" panose="020B0604020202020204" pitchFamily="34" charset="0"/>
              <a:buChar char="•"/>
              <a:defRPr sz="1400">
                <a:solidFill>
                  <a:srgbClr val="000000"/>
                </a:solidFill>
              </a:defRPr>
            </a:lvl1pPr>
            <a:lvl2pPr marL="914377" indent="-304792">
              <a:buClr>
                <a:schemeClr val="accent1"/>
              </a:buClr>
              <a:buFont typeface="Arial" panose="020B0604020202020204" pitchFamily="34" charset="0"/>
              <a:buChar char="•"/>
              <a:defRPr sz="1400">
                <a:solidFill>
                  <a:srgbClr val="000000"/>
                </a:solidFill>
              </a:defRPr>
            </a:lvl2pPr>
            <a:lvl3pPr marL="1523962" indent="-304792">
              <a:buClr>
                <a:schemeClr val="accent1"/>
              </a:buClr>
              <a:buFont typeface="Arial" panose="020B0604020202020204" pitchFamily="34" charset="0"/>
              <a:buChar char="•"/>
              <a:defRPr sz="1400">
                <a:solidFill>
                  <a:srgbClr val="000000"/>
                </a:solidFill>
              </a:defRPr>
            </a:lvl3pPr>
            <a:lvl4pPr marL="2133547" indent="-304792">
              <a:buClr>
                <a:schemeClr val="accent1"/>
              </a:buClr>
              <a:buFont typeface="Arial" panose="020B0604020202020204" pitchFamily="34" charset="0"/>
              <a:buChar char="•"/>
              <a:defRPr sz="1400">
                <a:solidFill>
                  <a:srgbClr val="000000"/>
                </a:solidFill>
              </a:defRPr>
            </a:lvl4pPr>
            <a:lvl5pPr marL="2743131" indent="-304792">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2" name="Content Placeholder 9">
            <a:extLst>
              <a:ext uri="{FF2B5EF4-FFF2-40B4-BE49-F238E27FC236}">
                <a16:creationId xmlns:a16="http://schemas.microsoft.com/office/drawing/2014/main" id="{B6E3490B-E9DE-43AD-A68B-56580A22FB88}"/>
              </a:ext>
            </a:extLst>
          </p:cNvPr>
          <p:cNvSpPr>
            <a:spLocks noGrp="1"/>
          </p:cNvSpPr>
          <p:nvPr>
            <p:ph sz="quarter" idx="26"/>
          </p:nvPr>
        </p:nvSpPr>
        <p:spPr>
          <a:xfrm>
            <a:off x="10588739" y="2269308"/>
            <a:ext cx="4435365" cy="5784617"/>
          </a:xfrm>
        </p:spPr>
        <p:txBody>
          <a:bodyPr>
            <a:normAutofit/>
          </a:bodyPr>
          <a:lstStyle>
            <a:lvl1pPr marL="285750" indent="-285750">
              <a:buClr>
                <a:schemeClr val="accent1"/>
              </a:buClr>
              <a:buFont typeface="Arial" panose="020B0604020202020204" pitchFamily="34" charset="0"/>
              <a:buChar char="•"/>
              <a:defRPr sz="1400">
                <a:solidFill>
                  <a:srgbClr val="000000"/>
                </a:solidFill>
              </a:defRPr>
            </a:lvl1pPr>
            <a:lvl2pPr marL="914377" indent="-304792">
              <a:buClr>
                <a:schemeClr val="accent1"/>
              </a:buClr>
              <a:buFont typeface="Arial" panose="020B0604020202020204" pitchFamily="34" charset="0"/>
              <a:buChar char="•"/>
              <a:defRPr sz="1400">
                <a:solidFill>
                  <a:srgbClr val="000000"/>
                </a:solidFill>
              </a:defRPr>
            </a:lvl2pPr>
            <a:lvl3pPr marL="1523962" indent="-304792">
              <a:buClr>
                <a:schemeClr val="accent1"/>
              </a:buClr>
              <a:buFont typeface="Arial" panose="020B0604020202020204" pitchFamily="34" charset="0"/>
              <a:buChar char="•"/>
              <a:defRPr sz="1400">
                <a:solidFill>
                  <a:srgbClr val="000000"/>
                </a:solidFill>
              </a:defRPr>
            </a:lvl3pPr>
            <a:lvl4pPr marL="2133547" indent="-304792">
              <a:buClr>
                <a:schemeClr val="accent1"/>
              </a:buClr>
              <a:buFont typeface="Arial" panose="020B0604020202020204" pitchFamily="34" charset="0"/>
              <a:buChar char="•"/>
              <a:defRPr sz="1400">
                <a:solidFill>
                  <a:srgbClr val="000000"/>
                </a:solidFill>
              </a:defRPr>
            </a:lvl4pPr>
            <a:lvl5pPr marL="2743131" indent="-304792">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6" name="Text Placeholder 4">
            <a:extLst>
              <a:ext uri="{FF2B5EF4-FFF2-40B4-BE49-F238E27FC236}">
                <a16:creationId xmlns:a16="http://schemas.microsoft.com/office/drawing/2014/main" id="{8C9D379A-62E7-4ADE-9403-520A968E5A1F}"/>
              </a:ext>
            </a:extLst>
          </p:cNvPr>
          <p:cNvSpPr>
            <a:spLocks noGrp="1"/>
          </p:cNvSpPr>
          <p:nvPr>
            <p:ph type="body" sz="quarter" idx="27" hasCustomPrompt="1"/>
          </p:nvPr>
        </p:nvSpPr>
        <p:spPr>
          <a:xfrm>
            <a:off x="1206504" y="2269308"/>
            <a:ext cx="4333871" cy="1942330"/>
          </a:xfrm>
        </p:spPr>
        <p:txBody>
          <a:bodyPr>
            <a:normAutofit/>
          </a:bodyPr>
          <a:lstStyle>
            <a:lvl1pPr marL="0" indent="0">
              <a:buNone/>
              <a:defRPr sz="1800">
                <a:solidFill>
                  <a:schemeClr val="accent1"/>
                </a:solidFill>
              </a:defRPr>
            </a:lvl1pPr>
          </a:lstStyle>
          <a:p>
            <a:pPr lvl="0"/>
            <a:r>
              <a:rPr lang="en-US"/>
              <a:t>This slide is for text heavy documents. This text is font size 18 in Arial. </a:t>
            </a:r>
          </a:p>
        </p:txBody>
      </p:sp>
      <p:cxnSp>
        <p:nvCxnSpPr>
          <p:cNvPr id="19" name="Straight Connector 18">
            <a:extLst>
              <a:ext uri="{FF2B5EF4-FFF2-40B4-BE49-F238E27FC236}">
                <a16:creationId xmlns:a16="http://schemas.microsoft.com/office/drawing/2014/main" id="{1BE2308B-0889-624C-844E-BE4624950671}"/>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811C2A0A-6D95-D94D-BCC4-F3D6AD6576AC}"/>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8" name="Footer Placeholder 4">
            <a:extLst>
              <a:ext uri="{FF2B5EF4-FFF2-40B4-BE49-F238E27FC236}">
                <a16:creationId xmlns:a16="http://schemas.microsoft.com/office/drawing/2014/main" id="{D19815E2-9727-444D-82C6-C7DA8A846F9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Data</a:t>
            </a:r>
          </a:p>
        </p:txBody>
      </p:sp>
      <p:sp>
        <p:nvSpPr>
          <p:cNvPr id="22" name="Slide Number Placeholder 5">
            <a:extLst>
              <a:ext uri="{FF2B5EF4-FFF2-40B4-BE49-F238E27FC236}">
                <a16:creationId xmlns:a16="http://schemas.microsoft.com/office/drawing/2014/main" id="{A73472DF-FFEA-B841-B6AD-51DC32D402FF}"/>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34480360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tro 3 Column">
    <p:spTree>
      <p:nvGrpSpPr>
        <p:cNvPr id="1" name=""/>
        <p:cNvGrpSpPr/>
        <p:nvPr/>
      </p:nvGrpSpPr>
      <p:grpSpPr>
        <a:xfrm>
          <a:off x="0" y="0"/>
          <a:ext cx="0" cy="0"/>
          <a:chOff x="0" y="0"/>
          <a:chExt cx="0" cy="0"/>
        </a:xfrm>
      </p:grpSpPr>
      <p:sp>
        <p:nvSpPr>
          <p:cNvPr id="23" name="Content Placeholder 9">
            <a:extLst>
              <a:ext uri="{FF2B5EF4-FFF2-40B4-BE49-F238E27FC236}">
                <a16:creationId xmlns:a16="http://schemas.microsoft.com/office/drawing/2014/main" id="{0C532851-4697-4B02-B344-E4852AF78CBF}"/>
              </a:ext>
            </a:extLst>
          </p:cNvPr>
          <p:cNvSpPr>
            <a:spLocks noGrp="1"/>
          </p:cNvSpPr>
          <p:nvPr>
            <p:ph sz="quarter" idx="13"/>
          </p:nvPr>
        </p:nvSpPr>
        <p:spPr>
          <a:xfrm>
            <a:off x="1231896" y="4427983"/>
            <a:ext cx="4308366" cy="3625955"/>
          </a:xfrm>
        </p:spPr>
        <p:txBody>
          <a:bodyPr>
            <a:normAutofit/>
          </a:bodyPr>
          <a:lstStyle>
            <a:lvl1pPr marL="0" indent="0">
              <a:buNone/>
              <a:defRPr sz="1400">
                <a:solidFill>
                  <a:srgbClr val="000000"/>
                </a:solidFill>
              </a:defRPr>
            </a:lvl1pPr>
            <a:lvl2pPr>
              <a:defRPr sz="1200"/>
            </a:lvl2pPr>
            <a:lvl3pPr>
              <a:defRPr sz="1200"/>
            </a:lvl3pPr>
            <a:lvl4pPr>
              <a:defRPr sz="1200"/>
            </a:lvl4pPr>
            <a:lvl5pPr>
              <a:defRPr sz="1200"/>
            </a:lvl5pPr>
          </a:lstStyle>
          <a:p>
            <a:pPr lvl="0"/>
            <a:r>
              <a:rPr lang="en-GB"/>
              <a:t>Click to edit Master text styles</a:t>
            </a:r>
          </a:p>
        </p:txBody>
      </p:sp>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4" y="838201"/>
            <a:ext cx="68580" cy="42143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Content Placeholder 9">
            <a:extLst>
              <a:ext uri="{FF2B5EF4-FFF2-40B4-BE49-F238E27FC236}">
                <a16:creationId xmlns:a16="http://schemas.microsoft.com/office/drawing/2014/main" id="{B521F896-C72A-4808-8E5F-BD943642FECD}"/>
              </a:ext>
            </a:extLst>
          </p:cNvPr>
          <p:cNvSpPr>
            <a:spLocks noGrp="1"/>
          </p:cNvSpPr>
          <p:nvPr>
            <p:ph sz="quarter" idx="25"/>
          </p:nvPr>
        </p:nvSpPr>
        <p:spPr>
          <a:xfrm>
            <a:off x="5846818" y="2269322"/>
            <a:ext cx="4435365" cy="5784615"/>
          </a:xfrm>
        </p:spPr>
        <p:txBody>
          <a:bodyPr>
            <a:normAutofit/>
          </a:bodyPr>
          <a:lstStyle>
            <a:lvl1pPr marL="0" indent="0">
              <a:buNone/>
              <a:defRPr sz="1400">
                <a:solidFill>
                  <a:srgbClr val="000000"/>
                </a:solidFill>
              </a:defRPr>
            </a:lvl1pPr>
            <a:lvl2pPr>
              <a:defRPr sz="1200"/>
            </a:lvl2pPr>
            <a:lvl3pPr>
              <a:defRPr sz="1200"/>
            </a:lvl3pPr>
            <a:lvl4pPr>
              <a:defRPr sz="1200"/>
            </a:lvl4pPr>
            <a:lvl5pPr>
              <a:defRPr sz="1200"/>
            </a:lvl5pPr>
          </a:lstStyle>
          <a:p>
            <a:pPr lvl="0"/>
            <a:r>
              <a:rPr lang="en-GB"/>
              <a:t>Click to edit Master text styles</a:t>
            </a:r>
          </a:p>
        </p:txBody>
      </p:sp>
      <p:sp>
        <p:nvSpPr>
          <p:cNvPr id="12" name="Content Placeholder 9">
            <a:extLst>
              <a:ext uri="{FF2B5EF4-FFF2-40B4-BE49-F238E27FC236}">
                <a16:creationId xmlns:a16="http://schemas.microsoft.com/office/drawing/2014/main" id="{B6E3490B-E9DE-43AD-A68B-56580A22FB88}"/>
              </a:ext>
            </a:extLst>
          </p:cNvPr>
          <p:cNvSpPr>
            <a:spLocks noGrp="1"/>
          </p:cNvSpPr>
          <p:nvPr>
            <p:ph sz="quarter" idx="26"/>
          </p:nvPr>
        </p:nvSpPr>
        <p:spPr>
          <a:xfrm>
            <a:off x="10588739" y="2269308"/>
            <a:ext cx="4435365" cy="5784617"/>
          </a:xfrm>
        </p:spPr>
        <p:txBody>
          <a:bodyPr>
            <a:normAutofit/>
          </a:bodyPr>
          <a:lstStyle>
            <a:lvl1pPr marL="0" indent="0">
              <a:buNone/>
              <a:defRPr sz="1400">
                <a:solidFill>
                  <a:srgbClr val="000000"/>
                </a:solidFill>
              </a:defRPr>
            </a:lvl1pPr>
            <a:lvl2pPr>
              <a:defRPr sz="1200"/>
            </a:lvl2pPr>
            <a:lvl3pPr>
              <a:defRPr sz="1200"/>
            </a:lvl3pPr>
            <a:lvl4pPr>
              <a:defRPr sz="1200"/>
            </a:lvl4pPr>
            <a:lvl5pPr>
              <a:defRPr sz="1200"/>
            </a:lvl5pPr>
          </a:lstStyle>
          <a:p>
            <a:pPr lvl="0"/>
            <a:r>
              <a:rPr lang="en-GB"/>
              <a:t>Click to edit Master text styles</a:t>
            </a:r>
          </a:p>
        </p:txBody>
      </p:sp>
      <p:sp>
        <p:nvSpPr>
          <p:cNvPr id="5" name="Text Placeholder 4">
            <a:extLst>
              <a:ext uri="{FF2B5EF4-FFF2-40B4-BE49-F238E27FC236}">
                <a16:creationId xmlns:a16="http://schemas.microsoft.com/office/drawing/2014/main" id="{F1F3391A-C355-49FE-934A-5BE8C0788323}"/>
              </a:ext>
            </a:extLst>
          </p:cNvPr>
          <p:cNvSpPr>
            <a:spLocks noGrp="1"/>
          </p:cNvSpPr>
          <p:nvPr>
            <p:ph type="body" sz="quarter" idx="27"/>
          </p:nvPr>
        </p:nvSpPr>
        <p:spPr>
          <a:xfrm>
            <a:off x="1231899" y="2269308"/>
            <a:ext cx="4308476" cy="1942330"/>
          </a:xfrm>
        </p:spPr>
        <p:txBody>
          <a:bodyPr>
            <a:normAutofit/>
          </a:bodyPr>
          <a:lstStyle>
            <a:lvl1pPr marL="0" indent="0">
              <a:buNone/>
              <a:defRPr sz="1800">
                <a:solidFill>
                  <a:schemeClr val="accent1"/>
                </a:solidFill>
              </a:defRPr>
            </a:lvl1pPr>
          </a:lstStyle>
          <a:p>
            <a:pPr lvl="0"/>
            <a:r>
              <a:rPr lang="en-GB"/>
              <a:t>Click to edit Master text styles</a:t>
            </a:r>
          </a:p>
        </p:txBody>
      </p:sp>
      <p:cxnSp>
        <p:nvCxnSpPr>
          <p:cNvPr id="17" name="Straight Connector 16">
            <a:extLst>
              <a:ext uri="{FF2B5EF4-FFF2-40B4-BE49-F238E27FC236}">
                <a16:creationId xmlns:a16="http://schemas.microsoft.com/office/drawing/2014/main" id="{6B4325CA-D453-4D47-AEF6-F162094E0325}"/>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48C0F13D-3F63-BB42-BEC9-FAE0F1072678}"/>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6" name="Footer Placeholder 4">
            <a:extLst>
              <a:ext uri="{FF2B5EF4-FFF2-40B4-BE49-F238E27FC236}">
                <a16:creationId xmlns:a16="http://schemas.microsoft.com/office/drawing/2014/main" id="{82EAE992-1E0E-1D43-818C-86C2B7EB67BC}"/>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Data</a:t>
            </a:r>
          </a:p>
        </p:txBody>
      </p:sp>
      <p:sp>
        <p:nvSpPr>
          <p:cNvPr id="19" name="Slide Number Placeholder 5">
            <a:extLst>
              <a:ext uri="{FF2B5EF4-FFF2-40B4-BE49-F238E27FC236}">
                <a16:creationId xmlns:a16="http://schemas.microsoft.com/office/drawing/2014/main" id="{79ACF2CD-CD4E-114D-A7A1-F545DC0B3905}"/>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55152760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ubhead Single Column Image">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7080F458-9C89-412F-9189-2B5E4669CBFF}"/>
              </a:ext>
            </a:extLst>
          </p:cNvPr>
          <p:cNvSpPr>
            <a:spLocks noGrp="1"/>
          </p:cNvSpPr>
          <p:nvPr>
            <p:ph type="pic" sz="quarter" idx="12"/>
          </p:nvPr>
        </p:nvSpPr>
        <p:spPr>
          <a:xfrm>
            <a:off x="11010900" y="0"/>
            <a:ext cx="5245099" cy="7643811"/>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GB"/>
              <a:t>Click icon to add picture</a:t>
            </a:r>
          </a:p>
        </p:txBody>
      </p:sp>
      <p:sp>
        <p:nvSpPr>
          <p:cNvPr id="16" name="Content Placeholder 9">
            <a:extLst>
              <a:ext uri="{FF2B5EF4-FFF2-40B4-BE49-F238E27FC236}">
                <a16:creationId xmlns:a16="http://schemas.microsoft.com/office/drawing/2014/main" id="{6E430ED4-C444-4179-AAC2-01565708AE40}"/>
              </a:ext>
            </a:extLst>
          </p:cNvPr>
          <p:cNvSpPr>
            <a:spLocks noGrp="1"/>
          </p:cNvSpPr>
          <p:nvPr>
            <p:ph sz="quarter" idx="13"/>
          </p:nvPr>
        </p:nvSpPr>
        <p:spPr>
          <a:xfrm>
            <a:off x="1204483" y="2267939"/>
            <a:ext cx="9153744" cy="5375862"/>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23" name="Title 1">
            <a:extLst>
              <a:ext uri="{FF2B5EF4-FFF2-40B4-BE49-F238E27FC236}">
                <a16:creationId xmlns:a16="http://schemas.microsoft.com/office/drawing/2014/main" id="{7D52CBD5-339C-4F50-828C-0011385DAB5B}"/>
              </a:ext>
            </a:extLst>
          </p:cNvPr>
          <p:cNvSpPr>
            <a:spLocks noGrp="1"/>
          </p:cNvSpPr>
          <p:nvPr>
            <p:ph type="title" hasCustomPrompt="1"/>
          </p:nvPr>
        </p:nvSpPr>
        <p:spPr>
          <a:xfrm>
            <a:off x="1219201" y="486833"/>
            <a:ext cx="9141301" cy="1146048"/>
          </a:xfrm>
        </p:spPr>
        <p:txBody>
          <a:bodyPr>
            <a:normAutofit/>
          </a:bodyPr>
          <a:lstStyle>
            <a:lvl1pPr>
              <a:defRPr sz="4400" cap="all" baseline="0"/>
            </a:lvl1pPr>
          </a:lstStyle>
          <a:p>
            <a:r>
              <a:rPr lang="en-US"/>
              <a:t>TITLE</a:t>
            </a:r>
            <a:endParaRPr lang="en-GB"/>
          </a:p>
        </p:txBody>
      </p:sp>
      <p:sp>
        <p:nvSpPr>
          <p:cNvPr id="24" name="Text Placeholder 7">
            <a:extLst>
              <a:ext uri="{FF2B5EF4-FFF2-40B4-BE49-F238E27FC236}">
                <a16:creationId xmlns:a16="http://schemas.microsoft.com/office/drawing/2014/main" id="{25963DA6-53AA-420A-A295-D90C64FA1DAD}"/>
              </a:ext>
            </a:extLst>
          </p:cNvPr>
          <p:cNvSpPr>
            <a:spLocks noGrp="1"/>
          </p:cNvSpPr>
          <p:nvPr>
            <p:ph type="body" sz="quarter" idx="24" hasCustomPrompt="1"/>
          </p:nvPr>
        </p:nvSpPr>
        <p:spPr>
          <a:xfrm>
            <a:off x="1206504" y="1288233"/>
            <a:ext cx="9153744" cy="672704"/>
          </a:xfrm>
        </p:spPr>
        <p:txBody>
          <a:bodyPr>
            <a:noAutofit/>
          </a:bodyPr>
          <a:lstStyle>
            <a:lvl1pPr marL="0" indent="0">
              <a:buNone/>
              <a:defRPr sz="2600">
                <a:solidFill>
                  <a:schemeClr val="accent1"/>
                </a:solidFill>
              </a:defRPr>
            </a:lvl1pPr>
          </a:lstStyle>
          <a:p>
            <a:pPr lvl="0"/>
            <a:r>
              <a:rPr lang="en-US"/>
              <a:t>Subhead</a:t>
            </a:r>
          </a:p>
        </p:txBody>
      </p:sp>
      <p:grpSp>
        <p:nvGrpSpPr>
          <p:cNvPr id="25" name="Group 24">
            <a:extLst>
              <a:ext uri="{FF2B5EF4-FFF2-40B4-BE49-F238E27FC236}">
                <a16:creationId xmlns:a16="http://schemas.microsoft.com/office/drawing/2014/main" id="{784C5B54-AD51-4E2A-A1FF-E02D427C01B9}"/>
              </a:ext>
            </a:extLst>
          </p:cNvPr>
          <p:cNvGrpSpPr/>
          <p:nvPr userDrawn="1"/>
        </p:nvGrpSpPr>
        <p:grpSpPr>
          <a:xfrm>
            <a:off x="1104904" y="838200"/>
            <a:ext cx="68580" cy="794681"/>
            <a:chOff x="1117600" y="762000"/>
            <a:chExt cx="76200" cy="914400"/>
          </a:xfrm>
        </p:grpSpPr>
        <p:cxnSp>
          <p:nvCxnSpPr>
            <p:cNvPr id="26" name="Straight Connector 25">
              <a:extLst>
                <a:ext uri="{FF2B5EF4-FFF2-40B4-BE49-F238E27FC236}">
                  <a16:creationId xmlns:a16="http://schemas.microsoft.com/office/drawing/2014/main" id="{C4CE9FE8-4013-4220-A252-A51D7098C909}"/>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F10FA8E6-535F-4ED7-BC37-A6D2DDAD0AB5}"/>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4" name="Straight Connector 13">
            <a:extLst>
              <a:ext uri="{FF2B5EF4-FFF2-40B4-BE49-F238E27FC236}">
                <a16:creationId xmlns:a16="http://schemas.microsoft.com/office/drawing/2014/main" id="{4CF054FA-8EEA-9741-8B80-2BDCD8E8FA04}"/>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1C75D7F5-C582-D244-98BC-C795F7009CDA}"/>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3" name="Footer Placeholder 4">
            <a:extLst>
              <a:ext uri="{FF2B5EF4-FFF2-40B4-BE49-F238E27FC236}">
                <a16:creationId xmlns:a16="http://schemas.microsoft.com/office/drawing/2014/main" id="{2889D1D0-A5C4-DD4B-89B5-63EF2855E98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Data</a:t>
            </a:r>
          </a:p>
        </p:txBody>
      </p:sp>
      <p:sp>
        <p:nvSpPr>
          <p:cNvPr id="19" name="Slide Number Placeholder 5">
            <a:extLst>
              <a:ext uri="{FF2B5EF4-FFF2-40B4-BE49-F238E27FC236}">
                <a16:creationId xmlns:a16="http://schemas.microsoft.com/office/drawing/2014/main" id="{41C6D242-4CBB-8A4E-A392-8F96E5FF7F20}"/>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90577216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Subhead Single Column 3 Image Tile">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7080F458-9C89-412F-9189-2B5E4669CBFF}"/>
              </a:ext>
            </a:extLst>
          </p:cNvPr>
          <p:cNvSpPr>
            <a:spLocks noGrp="1"/>
          </p:cNvSpPr>
          <p:nvPr>
            <p:ph type="pic" sz="quarter" idx="12"/>
          </p:nvPr>
        </p:nvSpPr>
        <p:spPr>
          <a:xfrm>
            <a:off x="10169525" y="4401313"/>
            <a:ext cx="2497963" cy="2990088"/>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GB"/>
              <a:t>Click icon to add picture</a:t>
            </a:r>
          </a:p>
        </p:txBody>
      </p:sp>
      <p:sp>
        <p:nvSpPr>
          <p:cNvPr id="6" name="Picture Placeholder 5">
            <a:extLst>
              <a:ext uri="{FF2B5EF4-FFF2-40B4-BE49-F238E27FC236}">
                <a16:creationId xmlns:a16="http://schemas.microsoft.com/office/drawing/2014/main" id="{654F66B8-F204-40FD-B4EB-CBB0CEE4186E}"/>
              </a:ext>
            </a:extLst>
          </p:cNvPr>
          <p:cNvSpPr>
            <a:spLocks noGrp="1"/>
          </p:cNvSpPr>
          <p:nvPr>
            <p:ph type="pic" sz="quarter" idx="15"/>
          </p:nvPr>
        </p:nvSpPr>
        <p:spPr>
          <a:xfrm>
            <a:off x="12837922" y="4392913"/>
            <a:ext cx="2313175" cy="2998488"/>
          </a:xfrm>
        </p:spPr>
        <p:txBody>
          <a:bodyPr/>
          <a:lstStyle/>
          <a:p>
            <a:r>
              <a:rPr lang="en-GB"/>
              <a:t>Click icon to add picture</a:t>
            </a:r>
          </a:p>
        </p:txBody>
      </p:sp>
      <p:sp>
        <p:nvSpPr>
          <p:cNvPr id="8" name="Picture Placeholder 7">
            <a:extLst>
              <a:ext uri="{FF2B5EF4-FFF2-40B4-BE49-F238E27FC236}">
                <a16:creationId xmlns:a16="http://schemas.microsoft.com/office/drawing/2014/main" id="{FECBC514-56C5-4E3C-838A-8E282BDAF091}"/>
              </a:ext>
            </a:extLst>
          </p:cNvPr>
          <p:cNvSpPr>
            <a:spLocks noGrp="1"/>
          </p:cNvSpPr>
          <p:nvPr>
            <p:ph type="pic" sz="quarter" idx="16"/>
          </p:nvPr>
        </p:nvSpPr>
        <p:spPr>
          <a:xfrm>
            <a:off x="10170541" y="2281782"/>
            <a:ext cx="4980556" cy="1911703"/>
          </a:xfrm>
        </p:spPr>
        <p:txBody>
          <a:bodyPr/>
          <a:lstStyle/>
          <a:p>
            <a:r>
              <a:rPr lang="en-GB"/>
              <a:t>Click icon to add picture</a:t>
            </a:r>
          </a:p>
        </p:txBody>
      </p:sp>
      <p:sp>
        <p:nvSpPr>
          <p:cNvPr id="14" name="Title 1">
            <a:extLst>
              <a:ext uri="{FF2B5EF4-FFF2-40B4-BE49-F238E27FC236}">
                <a16:creationId xmlns:a16="http://schemas.microsoft.com/office/drawing/2014/main" id="{C0ABBFD1-3795-458E-A80E-4B741268E96C}"/>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6" name="Text Placeholder 7">
            <a:extLst>
              <a:ext uri="{FF2B5EF4-FFF2-40B4-BE49-F238E27FC236}">
                <a16:creationId xmlns:a16="http://schemas.microsoft.com/office/drawing/2014/main" id="{3A2AA23D-FBFF-43FA-BF50-B63C39467357}"/>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17" name="Group 16">
            <a:extLst>
              <a:ext uri="{FF2B5EF4-FFF2-40B4-BE49-F238E27FC236}">
                <a16:creationId xmlns:a16="http://schemas.microsoft.com/office/drawing/2014/main" id="{12F53A7F-8965-4ECA-994E-75D9CE77DB3E}"/>
              </a:ext>
            </a:extLst>
          </p:cNvPr>
          <p:cNvGrpSpPr/>
          <p:nvPr userDrawn="1"/>
        </p:nvGrpSpPr>
        <p:grpSpPr>
          <a:xfrm>
            <a:off x="1104904" y="838200"/>
            <a:ext cx="68580" cy="794681"/>
            <a:chOff x="1117600" y="762000"/>
            <a:chExt cx="76200" cy="914400"/>
          </a:xfrm>
        </p:grpSpPr>
        <p:cxnSp>
          <p:nvCxnSpPr>
            <p:cNvPr id="18" name="Straight Connector 17">
              <a:extLst>
                <a:ext uri="{FF2B5EF4-FFF2-40B4-BE49-F238E27FC236}">
                  <a16:creationId xmlns:a16="http://schemas.microsoft.com/office/drawing/2014/main" id="{C094A902-5C3C-4B77-9D7D-6FBB44076078}"/>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53102D4E-9C92-4049-9062-17748D09E175}"/>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Text Placeholder 4">
            <a:extLst>
              <a:ext uri="{FF2B5EF4-FFF2-40B4-BE49-F238E27FC236}">
                <a16:creationId xmlns:a16="http://schemas.microsoft.com/office/drawing/2014/main" id="{B1D89BBD-6A11-4633-AF3F-DF614ACF03D1}"/>
              </a:ext>
            </a:extLst>
          </p:cNvPr>
          <p:cNvSpPr>
            <a:spLocks noGrp="1"/>
          </p:cNvSpPr>
          <p:nvPr>
            <p:ph type="body" sz="quarter" idx="25"/>
          </p:nvPr>
        </p:nvSpPr>
        <p:spPr>
          <a:xfrm>
            <a:off x="1206503" y="2281782"/>
            <a:ext cx="8289921" cy="5109618"/>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21" name="Straight Connector 20">
            <a:extLst>
              <a:ext uri="{FF2B5EF4-FFF2-40B4-BE49-F238E27FC236}">
                <a16:creationId xmlns:a16="http://schemas.microsoft.com/office/drawing/2014/main" id="{F3CD574D-DAD5-354A-A1FB-839A81A5B9E6}"/>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3" name="Picture 22">
            <a:extLst>
              <a:ext uri="{FF2B5EF4-FFF2-40B4-BE49-F238E27FC236}">
                <a16:creationId xmlns:a16="http://schemas.microsoft.com/office/drawing/2014/main" id="{B4BC9A45-715A-064B-BAEC-F4630AA91317}"/>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20" name="Footer Placeholder 4">
            <a:extLst>
              <a:ext uri="{FF2B5EF4-FFF2-40B4-BE49-F238E27FC236}">
                <a16:creationId xmlns:a16="http://schemas.microsoft.com/office/drawing/2014/main" id="{B97FDE03-23F5-D647-A58E-144BEB6A8B11}"/>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Data</a:t>
            </a:r>
          </a:p>
        </p:txBody>
      </p:sp>
      <p:sp>
        <p:nvSpPr>
          <p:cNvPr id="25" name="Slide Number Placeholder 5">
            <a:extLst>
              <a:ext uri="{FF2B5EF4-FFF2-40B4-BE49-F238E27FC236}">
                <a16:creationId xmlns:a16="http://schemas.microsoft.com/office/drawing/2014/main" id="{3395B17D-8086-1145-819A-496AC830CCAC}"/>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5298569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_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8F2DB7B-01E0-2B4C-9D4F-3EB8751396D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6256000" cy="9144000"/>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8" name="Picture 7">
            <a:extLst>
              <a:ext uri="{FF2B5EF4-FFF2-40B4-BE49-F238E27FC236}">
                <a16:creationId xmlns:a16="http://schemas.microsoft.com/office/drawing/2014/main" id="{44D9A2A4-8339-B545-AA7B-17DF262FF832}"/>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34954" y="7668344"/>
            <a:ext cx="3699259" cy="840898"/>
          </a:xfrm>
          <a:prstGeom prst="rect">
            <a:avLst/>
          </a:prstGeom>
        </p:spPr>
      </p:pic>
    </p:spTree>
    <p:extLst>
      <p:ext uri="{BB962C8B-B14F-4D97-AF65-F5344CB8AC3E}">
        <p14:creationId xmlns:p14="http://schemas.microsoft.com/office/powerpoint/2010/main" val="254702767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Landscape Image Text">
    <p:spTree>
      <p:nvGrpSpPr>
        <p:cNvPr id="1" name=""/>
        <p:cNvGrpSpPr/>
        <p:nvPr/>
      </p:nvGrpSpPr>
      <p:grpSpPr>
        <a:xfrm>
          <a:off x="0" y="0"/>
          <a:ext cx="0" cy="0"/>
          <a:chOff x="0" y="0"/>
          <a:chExt cx="0" cy="0"/>
        </a:xfrm>
      </p:grpSpPr>
      <p:sp>
        <p:nvSpPr>
          <p:cNvPr id="12" name="Picture Placeholder 8">
            <a:extLst>
              <a:ext uri="{FF2B5EF4-FFF2-40B4-BE49-F238E27FC236}">
                <a16:creationId xmlns:a16="http://schemas.microsoft.com/office/drawing/2014/main" id="{BED005A3-C4D7-4902-B49F-2D9DA522706C}"/>
              </a:ext>
            </a:extLst>
          </p:cNvPr>
          <p:cNvSpPr>
            <a:spLocks noGrp="1"/>
          </p:cNvSpPr>
          <p:nvPr>
            <p:ph type="pic" sz="quarter" idx="12"/>
          </p:nvPr>
        </p:nvSpPr>
        <p:spPr>
          <a:xfrm>
            <a:off x="0" y="0"/>
            <a:ext cx="15138400" cy="3938016"/>
          </a:xfrm>
          <a:custGeom>
            <a:avLst/>
            <a:gdLst>
              <a:gd name="connsiteX0" fmla="*/ 0 w 11353800"/>
              <a:gd name="connsiteY0" fmla="*/ 0 h 2953512"/>
              <a:gd name="connsiteX1" fmla="*/ 11353800 w 11353800"/>
              <a:gd name="connsiteY1" fmla="*/ 0 h 2953512"/>
              <a:gd name="connsiteX2" fmla="*/ 11353800 w 11353800"/>
              <a:gd name="connsiteY2" fmla="*/ 2461250 h 2953512"/>
              <a:gd name="connsiteX3" fmla="*/ 10861538 w 11353800"/>
              <a:gd name="connsiteY3" fmla="*/ 2953512 h 2953512"/>
              <a:gd name="connsiteX4" fmla="*/ 0 w 11353800"/>
              <a:gd name="connsiteY4" fmla="*/ 2953512 h 2953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3800" h="2953512">
                <a:moveTo>
                  <a:pt x="0" y="0"/>
                </a:moveTo>
                <a:lnTo>
                  <a:pt x="11353800" y="0"/>
                </a:lnTo>
                <a:lnTo>
                  <a:pt x="11353800" y="2461250"/>
                </a:lnTo>
                <a:cubicBezTo>
                  <a:pt x="11353800" y="2733119"/>
                  <a:pt x="11133407" y="2953512"/>
                  <a:pt x="10861538" y="2953512"/>
                </a:cubicBezTo>
                <a:lnTo>
                  <a:pt x="0" y="2953512"/>
                </a:lnTo>
                <a:close/>
              </a:path>
            </a:pathLst>
          </a:custGeom>
        </p:spPr>
        <p:txBody>
          <a:bodyPr wrap="square">
            <a:noAutofit/>
          </a:bodyPr>
          <a:lstStyle/>
          <a:p>
            <a:r>
              <a:rPr lang="en-GB"/>
              <a:t>Click icon to add picture</a:t>
            </a:r>
          </a:p>
        </p:txBody>
      </p:sp>
      <p:sp>
        <p:nvSpPr>
          <p:cNvPr id="18" name="Title 1">
            <a:extLst>
              <a:ext uri="{FF2B5EF4-FFF2-40B4-BE49-F238E27FC236}">
                <a16:creationId xmlns:a16="http://schemas.microsoft.com/office/drawing/2014/main" id="{162D4F87-60AF-4901-BF6B-ADC20A201986}"/>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9" name="Text Placeholder 7">
            <a:extLst>
              <a:ext uri="{FF2B5EF4-FFF2-40B4-BE49-F238E27FC236}">
                <a16:creationId xmlns:a16="http://schemas.microsoft.com/office/drawing/2014/main" id="{AC7FE937-45D7-43AC-87F0-F0862ED3DC23}"/>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0" name="Group 19">
            <a:extLst>
              <a:ext uri="{FF2B5EF4-FFF2-40B4-BE49-F238E27FC236}">
                <a16:creationId xmlns:a16="http://schemas.microsoft.com/office/drawing/2014/main" id="{075BC4D5-4C83-465C-96F9-357D3141EE2F}"/>
              </a:ext>
            </a:extLst>
          </p:cNvPr>
          <p:cNvGrpSpPr/>
          <p:nvPr userDrawn="1"/>
        </p:nvGrpSpPr>
        <p:grpSpPr>
          <a:xfrm>
            <a:off x="1104904" y="838200"/>
            <a:ext cx="68580" cy="794681"/>
            <a:chOff x="1117600" y="762000"/>
            <a:chExt cx="76200" cy="914400"/>
          </a:xfrm>
        </p:grpSpPr>
        <p:cxnSp>
          <p:nvCxnSpPr>
            <p:cNvPr id="21" name="Straight Connector 20">
              <a:extLst>
                <a:ext uri="{FF2B5EF4-FFF2-40B4-BE49-F238E27FC236}">
                  <a16:creationId xmlns:a16="http://schemas.microsoft.com/office/drawing/2014/main" id="{0250EC4B-C310-419B-937D-3795B67B0BF5}"/>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B0AC6899-3229-4A65-9A9A-5C22C70148EE}"/>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4" name="Text Placeholder 4">
            <a:extLst>
              <a:ext uri="{FF2B5EF4-FFF2-40B4-BE49-F238E27FC236}">
                <a16:creationId xmlns:a16="http://schemas.microsoft.com/office/drawing/2014/main" id="{9D37BA97-D1FE-4909-966C-94CAFD974EDC}"/>
              </a:ext>
            </a:extLst>
          </p:cNvPr>
          <p:cNvSpPr>
            <a:spLocks noGrp="1"/>
          </p:cNvSpPr>
          <p:nvPr>
            <p:ph type="body" sz="quarter" idx="26"/>
          </p:nvPr>
        </p:nvSpPr>
        <p:spPr>
          <a:xfrm>
            <a:off x="1306552" y="4284137"/>
            <a:ext cx="6821447" cy="2860368"/>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6" name="Straight Connector 15">
            <a:extLst>
              <a:ext uri="{FF2B5EF4-FFF2-40B4-BE49-F238E27FC236}">
                <a16:creationId xmlns:a16="http://schemas.microsoft.com/office/drawing/2014/main" id="{69E12C1A-8699-BC4C-8015-B4FF6276EE2A}"/>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E1453CA1-4060-AB4C-B1F7-A79C21F436F2}"/>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5" name="Footer Placeholder 4">
            <a:extLst>
              <a:ext uri="{FF2B5EF4-FFF2-40B4-BE49-F238E27FC236}">
                <a16:creationId xmlns:a16="http://schemas.microsoft.com/office/drawing/2014/main" id="{249350F0-6A9E-B546-B814-1353E4B0CE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Data</a:t>
            </a:r>
          </a:p>
        </p:txBody>
      </p:sp>
      <p:sp>
        <p:nvSpPr>
          <p:cNvPr id="24" name="Slide Number Placeholder 5">
            <a:extLst>
              <a:ext uri="{FF2B5EF4-FFF2-40B4-BE49-F238E27FC236}">
                <a16:creationId xmlns:a16="http://schemas.microsoft.com/office/drawing/2014/main" id="{D573CC46-C021-0A41-A7BD-A5265C1EEC7A}"/>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68307136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ubhead Two Column">
    <p:spTree>
      <p:nvGrpSpPr>
        <p:cNvPr id="1" name=""/>
        <p:cNvGrpSpPr/>
        <p:nvPr/>
      </p:nvGrpSpPr>
      <p:grpSpPr>
        <a:xfrm>
          <a:off x="0" y="0"/>
          <a:ext cx="0" cy="0"/>
          <a:chOff x="0" y="0"/>
          <a:chExt cx="0" cy="0"/>
        </a:xfrm>
      </p:grpSpPr>
      <p:sp>
        <p:nvSpPr>
          <p:cNvPr id="12" name="Text Placeholder 22">
            <a:extLst>
              <a:ext uri="{FF2B5EF4-FFF2-40B4-BE49-F238E27FC236}">
                <a16:creationId xmlns:a16="http://schemas.microsoft.com/office/drawing/2014/main" id="{7959FD6A-CA04-4435-B2C8-8BA8C54622A2}"/>
              </a:ext>
            </a:extLst>
          </p:cNvPr>
          <p:cNvSpPr>
            <a:spLocks noGrp="1"/>
          </p:cNvSpPr>
          <p:nvPr>
            <p:ph type="body" sz="quarter" idx="16"/>
          </p:nvPr>
        </p:nvSpPr>
        <p:spPr>
          <a:xfrm>
            <a:off x="8416034" y="2281785"/>
            <a:ext cx="6620766" cy="5067855"/>
          </a:xfrm>
        </p:spPr>
        <p:txBody>
          <a:bodyPr>
            <a:normAutofit/>
          </a:bodyPr>
          <a:lstStyle>
            <a:lvl1pPr>
              <a:buClr>
                <a:schemeClr val="accent1"/>
              </a:buClr>
              <a:defRPr sz="2600"/>
            </a:lvl1pPr>
            <a:lvl2pPr>
              <a:buClr>
                <a:schemeClr val="accent1"/>
              </a:buClr>
              <a:defRPr sz="2600"/>
            </a:lvl2pPr>
            <a:lvl3pPr>
              <a:buClr>
                <a:schemeClr val="accent1"/>
              </a:buClr>
              <a:defRPr sz="2600"/>
            </a:lvl3pPr>
            <a:lvl4pPr>
              <a:buClr>
                <a:schemeClr val="accent1"/>
              </a:buClr>
              <a:defRPr sz="2600"/>
            </a:lvl4pPr>
            <a:lvl5pPr>
              <a:buClr>
                <a:schemeClr val="accent1"/>
              </a:buCl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9" name="Text Placeholder 22">
            <a:extLst>
              <a:ext uri="{FF2B5EF4-FFF2-40B4-BE49-F238E27FC236}">
                <a16:creationId xmlns:a16="http://schemas.microsoft.com/office/drawing/2014/main" id="{BE40FE31-079A-487A-B0F2-4AFE8299F5B7}"/>
              </a:ext>
            </a:extLst>
          </p:cNvPr>
          <p:cNvSpPr>
            <a:spLocks noGrp="1"/>
          </p:cNvSpPr>
          <p:nvPr>
            <p:ph type="body" sz="quarter" idx="17"/>
          </p:nvPr>
        </p:nvSpPr>
        <p:spPr>
          <a:xfrm>
            <a:off x="1206504" y="2281785"/>
            <a:ext cx="6531858" cy="5067855"/>
          </a:xfrm>
        </p:spPr>
        <p:txBody>
          <a:bodyPr>
            <a:normAutofit/>
          </a:bodyPr>
          <a:lstStyle>
            <a:lvl1pPr marL="342900" indent="-342900">
              <a:buClr>
                <a:schemeClr val="accent1"/>
              </a:buClr>
              <a:buFont typeface="Arial" panose="020B0604020202020204" pitchFamily="34" charset="0"/>
              <a:buChar char="•"/>
              <a:defRPr sz="2600"/>
            </a:lvl1pPr>
            <a:lvl2pPr marL="952485" indent="-342900">
              <a:buClr>
                <a:schemeClr val="accent1"/>
              </a:buClr>
              <a:buFont typeface="Arial" panose="020B0604020202020204" pitchFamily="34" charset="0"/>
              <a:buChar char="•"/>
              <a:defRPr sz="2600"/>
            </a:lvl2pPr>
            <a:lvl3pPr marL="1562070" indent="-342900">
              <a:buClr>
                <a:schemeClr val="accent1"/>
              </a:buClr>
              <a:buFont typeface="Arial" panose="020B0604020202020204" pitchFamily="34" charset="0"/>
              <a:buChar char="•"/>
              <a:defRPr sz="2600"/>
            </a:lvl3pPr>
            <a:lvl4pPr marL="2171655" indent="-342900">
              <a:buClr>
                <a:schemeClr val="accent1"/>
              </a:buClr>
              <a:buFont typeface="Arial" panose="020B0604020202020204" pitchFamily="34" charset="0"/>
              <a:buChar char="•"/>
              <a:defRPr sz="2600"/>
            </a:lvl4pPr>
            <a:lvl5pPr marL="2781239" indent="-342900">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8" name="Title 1">
            <a:extLst>
              <a:ext uri="{FF2B5EF4-FFF2-40B4-BE49-F238E27FC236}">
                <a16:creationId xmlns:a16="http://schemas.microsoft.com/office/drawing/2014/main" id="{A09BA914-4303-45FD-B2E9-86F260900495}"/>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24" name="Text Placeholder 7">
            <a:extLst>
              <a:ext uri="{FF2B5EF4-FFF2-40B4-BE49-F238E27FC236}">
                <a16:creationId xmlns:a16="http://schemas.microsoft.com/office/drawing/2014/main" id="{7737CB29-C896-4EB4-8239-3047D5A0336B}"/>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8" name="Group 27">
            <a:extLst>
              <a:ext uri="{FF2B5EF4-FFF2-40B4-BE49-F238E27FC236}">
                <a16:creationId xmlns:a16="http://schemas.microsoft.com/office/drawing/2014/main" id="{D8534F7B-13B5-480B-8ABB-5F435740EC32}"/>
              </a:ext>
            </a:extLst>
          </p:cNvPr>
          <p:cNvGrpSpPr/>
          <p:nvPr userDrawn="1"/>
        </p:nvGrpSpPr>
        <p:grpSpPr>
          <a:xfrm>
            <a:off x="1104904" y="838200"/>
            <a:ext cx="68580" cy="794681"/>
            <a:chOff x="1117600" y="762000"/>
            <a:chExt cx="76200" cy="914400"/>
          </a:xfrm>
        </p:grpSpPr>
        <p:cxnSp>
          <p:nvCxnSpPr>
            <p:cNvPr id="29" name="Straight Connector 28">
              <a:extLst>
                <a:ext uri="{FF2B5EF4-FFF2-40B4-BE49-F238E27FC236}">
                  <a16:creationId xmlns:a16="http://schemas.microsoft.com/office/drawing/2014/main" id="{A22E2224-BFF2-4C74-9488-5B1424857D7A}"/>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91822129-BE01-4056-841C-23D66CE24E7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46107DAB-AAA3-2C43-BF84-90561EB428D9}"/>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DDF53D3D-7D8A-FA46-BAE4-B6F63F1409E5}"/>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5" name="Footer Placeholder 4">
            <a:extLst>
              <a:ext uri="{FF2B5EF4-FFF2-40B4-BE49-F238E27FC236}">
                <a16:creationId xmlns:a16="http://schemas.microsoft.com/office/drawing/2014/main" id="{8DFB00A3-8C24-B54E-91A0-E46C881DAEBC}"/>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Data</a:t>
            </a:r>
          </a:p>
        </p:txBody>
      </p:sp>
      <p:sp>
        <p:nvSpPr>
          <p:cNvPr id="20" name="Slide Number Placeholder 5">
            <a:extLst>
              <a:ext uri="{FF2B5EF4-FFF2-40B4-BE49-F238E27FC236}">
                <a16:creationId xmlns:a16="http://schemas.microsoft.com/office/drawing/2014/main" id="{57C5BD78-B880-4F4F-937A-0A0FF65E76B7}"/>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23109967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19" name="Text Placeholder 22">
            <a:extLst>
              <a:ext uri="{FF2B5EF4-FFF2-40B4-BE49-F238E27FC236}">
                <a16:creationId xmlns:a16="http://schemas.microsoft.com/office/drawing/2014/main" id="{BE40FE31-079A-487A-B0F2-4AFE8299F5B7}"/>
              </a:ext>
            </a:extLst>
          </p:cNvPr>
          <p:cNvSpPr>
            <a:spLocks noGrp="1"/>
          </p:cNvSpPr>
          <p:nvPr>
            <p:ph type="body" sz="quarter" idx="17"/>
          </p:nvPr>
        </p:nvSpPr>
        <p:spPr>
          <a:xfrm>
            <a:off x="8416040" y="2281784"/>
            <a:ext cx="6620760" cy="5067855"/>
          </a:xfrm>
        </p:spPr>
        <p:txBody>
          <a:bodyPr>
            <a:normAutofit/>
          </a:bodyPr>
          <a:lstStyle>
            <a:lvl1pPr marL="304792" indent="-304792">
              <a:buClr>
                <a:schemeClr val="accent1"/>
              </a:buClr>
              <a:buFont typeface="Arial" panose="020B0604020202020204" pitchFamily="34" charset="0"/>
              <a:buChar char="•"/>
              <a:defRPr sz="2600"/>
            </a:lvl1pPr>
            <a:lvl2pPr marL="914377" indent="-304792">
              <a:buClr>
                <a:schemeClr val="accent1"/>
              </a:buClr>
              <a:buFont typeface="Arial" panose="020B0604020202020204" pitchFamily="34" charset="0"/>
              <a:buChar char="•"/>
              <a:defRPr sz="2600"/>
            </a:lvl2pPr>
            <a:lvl3pPr marL="1523962" indent="-304792">
              <a:buClr>
                <a:schemeClr val="accent1"/>
              </a:buClr>
              <a:buFont typeface="Arial" panose="020B0604020202020204" pitchFamily="34" charset="0"/>
              <a:buChar char="•"/>
              <a:defRPr sz="2600"/>
            </a:lvl3pPr>
            <a:lvl4pPr marL="2133547" indent="-304792">
              <a:buClr>
                <a:schemeClr val="accent1"/>
              </a:buClr>
              <a:buFont typeface="Arial" panose="020B0604020202020204" pitchFamily="34" charset="0"/>
              <a:buChar char="•"/>
              <a:defRPr sz="2600"/>
            </a:lvl4pPr>
            <a:lvl5pPr marL="2743131" indent="-304792">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8" name="Title 1">
            <a:extLst>
              <a:ext uri="{FF2B5EF4-FFF2-40B4-BE49-F238E27FC236}">
                <a16:creationId xmlns:a16="http://schemas.microsoft.com/office/drawing/2014/main" id="{A09BA914-4303-45FD-B2E9-86F260900495}"/>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grpSp>
        <p:nvGrpSpPr>
          <p:cNvPr id="28" name="Group 27">
            <a:extLst>
              <a:ext uri="{FF2B5EF4-FFF2-40B4-BE49-F238E27FC236}">
                <a16:creationId xmlns:a16="http://schemas.microsoft.com/office/drawing/2014/main" id="{D8534F7B-13B5-480B-8ABB-5F435740EC32}"/>
              </a:ext>
            </a:extLst>
          </p:cNvPr>
          <p:cNvGrpSpPr/>
          <p:nvPr userDrawn="1"/>
        </p:nvGrpSpPr>
        <p:grpSpPr>
          <a:xfrm>
            <a:off x="1117600" y="838201"/>
            <a:ext cx="55884" cy="411224"/>
            <a:chOff x="1117600" y="762000"/>
            <a:chExt cx="76200" cy="914400"/>
          </a:xfrm>
        </p:grpSpPr>
        <p:cxnSp>
          <p:nvCxnSpPr>
            <p:cNvPr id="29" name="Straight Connector 28">
              <a:extLst>
                <a:ext uri="{FF2B5EF4-FFF2-40B4-BE49-F238E27FC236}">
                  <a16:creationId xmlns:a16="http://schemas.microsoft.com/office/drawing/2014/main" id="{A22E2224-BFF2-4C74-9488-5B1424857D7A}"/>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91822129-BE01-4056-841C-23D66CE24E7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Text Placeholder 22">
            <a:extLst>
              <a:ext uri="{FF2B5EF4-FFF2-40B4-BE49-F238E27FC236}">
                <a16:creationId xmlns:a16="http://schemas.microsoft.com/office/drawing/2014/main" id="{539A7FFC-7303-4C9B-9617-53448A0BEA9F}"/>
              </a:ext>
            </a:extLst>
          </p:cNvPr>
          <p:cNvSpPr>
            <a:spLocks noGrp="1"/>
          </p:cNvSpPr>
          <p:nvPr>
            <p:ph type="body" sz="quarter" idx="18"/>
          </p:nvPr>
        </p:nvSpPr>
        <p:spPr>
          <a:xfrm>
            <a:off x="1219200" y="2281784"/>
            <a:ext cx="6519160" cy="5067855"/>
          </a:xfrm>
        </p:spPr>
        <p:txBody>
          <a:bodyPr>
            <a:normAutofit/>
          </a:bodyPr>
          <a:lstStyle>
            <a:lvl1pPr marL="342900" indent="-342900">
              <a:buClr>
                <a:schemeClr val="accent1"/>
              </a:buClr>
              <a:buFont typeface="Arial" panose="020B0604020202020204" pitchFamily="34" charset="0"/>
              <a:buChar char="•"/>
              <a:defRPr sz="2600"/>
            </a:lvl1pPr>
            <a:lvl2pPr marL="952485" indent="-342900">
              <a:buClr>
                <a:schemeClr val="accent1"/>
              </a:buClr>
              <a:buFont typeface="Arial" panose="020B0604020202020204" pitchFamily="34" charset="0"/>
              <a:buChar char="•"/>
              <a:defRPr sz="2600"/>
            </a:lvl2pPr>
            <a:lvl3pPr marL="1562070" indent="-342900">
              <a:buClr>
                <a:schemeClr val="accent1"/>
              </a:buClr>
              <a:buFont typeface="Arial" panose="020B0604020202020204" pitchFamily="34" charset="0"/>
              <a:buChar char="•"/>
              <a:defRPr sz="2600"/>
            </a:lvl3pPr>
            <a:lvl4pPr marL="2171655" indent="-342900">
              <a:buClr>
                <a:schemeClr val="accent1"/>
              </a:buClr>
              <a:buFont typeface="Arial" panose="020B0604020202020204" pitchFamily="34" charset="0"/>
              <a:buChar char="•"/>
              <a:defRPr sz="2600"/>
            </a:lvl4pPr>
            <a:lvl5pPr marL="2781239" indent="-342900">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4" name="Straight Connector 13">
            <a:extLst>
              <a:ext uri="{FF2B5EF4-FFF2-40B4-BE49-F238E27FC236}">
                <a16:creationId xmlns:a16="http://schemas.microsoft.com/office/drawing/2014/main" id="{199DF6C2-04D6-4743-B36A-884E924DDA7A}"/>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5" name="Picture 14">
            <a:extLst>
              <a:ext uri="{FF2B5EF4-FFF2-40B4-BE49-F238E27FC236}">
                <a16:creationId xmlns:a16="http://schemas.microsoft.com/office/drawing/2014/main" id="{54E3C0E0-0D09-5B48-8F36-208C93EDB39D}"/>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3" name="Footer Placeholder 4">
            <a:extLst>
              <a:ext uri="{FF2B5EF4-FFF2-40B4-BE49-F238E27FC236}">
                <a16:creationId xmlns:a16="http://schemas.microsoft.com/office/drawing/2014/main" id="{8766D304-2FA5-054C-8FF8-AEFA8B5F34D9}"/>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Data</a:t>
            </a:r>
          </a:p>
        </p:txBody>
      </p:sp>
      <p:sp>
        <p:nvSpPr>
          <p:cNvPr id="17" name="Slide Number Placeholder 5">
            <a:extLst>
              <a:ext uri="{FF2B5EF4-FFF2-40B4-BE49-F238E27FC236}">
                <a16:creationId xmlns:a16="http://schemas.microsoft.com/office/drawing/2014/main" id="{EDDC8F95-61CF-EF4F-8C31-D01D482AA70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19211548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ubhead Table 1 column">
    <p:spTree>
      <p:nvGrpSpPr>
        <p:cNvPr id="1" name=""/>
        <p:cNvGrpSpPr/>
        <p:nvPr/>
      </p:nvGrpSpPr>
      <p:grpSpPr>
        <a:xfrm>
          <a:off x="0" y="0"/>
          <a:ext cx="0" cy="0"/>
          <a:chOff x="0" y="0"/>
          <a:chExt cx="0" cy="0"/>
        </a:xfrm>
      </p:grpSpPr>
      <p:sp>
        <p:nvSpPr>
          <p:cNvPr id="13" name="Content Placeholder 2">
            <a:extLst>
              <a:ext uri="{FF2B5EF4-FFF2-40B4-BE49-F238E27FC236}">
                <a16:creationId xmlns:a16="http://schemas.microsoft.com/office/drawing/2014/main" id="{FB35EE0F-036C-4019-B005-0533F186E63B}"/>
              </a:ext>
            </a:extLst>
          </p:cNvPr>
          <p:cNvSpPr>
            <a:spLocks noGrp="1"/>
          </p:cNvSpPr>
          <p:nvPr>
            <p:ph sz="half" idx="1"/>
          </p:nvPr>
        </p:nvSpPr>
        <p:spPr>
          <a:xfrm>
            <a:off x="1193811" y="2335618"/>
            <a:ext cx="6547608" cy="746631"/>
          </a:xfrm>
        </p:spPr>
        <p:txBody>
          <a:bodyPr>
            <a:normAutofit/>
          </a:bodyPr>
          <a:lstStyle>
            <a:lvl1pPr marL="0" indent="0">
              <a:buNone/>
              <a:defRPr sz="2600" b="1">
                <a:solidFill>
                  <a:schemeClr val="tx2"/>
                </a:solidFill>
              </a:defRPr>
            </a:lvl1pPr>
          </a:lstStyle>
          <a:p>
            <a:pPr lvl="0"/>
            <a:r>
              <a:rPr lang="en-GB"/>
              <a:t>Click to edit Master text styles</a:t>
            </a:r>
          </a:p>
        </p:txBody>
      </p:sp>
      <p:sp>
        <p:nvSpPr>
          <p:cNvPr id="7" name="Table Placeholder 6">
            <a:extLst>
              <a:ext uri="{FF2B5EF4-FFF2-40B4-BE49-F238E27FC236}">
                <a16:creationId xmlns:a16="http://schemas.microsoft.com/office/drawing/2014/main" id="{6FF02712-4F16-4A37-A9C3-C07ACF1E661C}"/>
              </a:ext>
            </a:extLst>
          </p:cNvPr>
          <p:cNvSpPr>
            <a:spLocks noGrp="1"/>
          </p:cNvSpPr>
          <p:nvPr>
            <p:ph type="tbl" sz="quarter" idx="14"/>
          </p:nvPr>
        </p:nvSpPr>
        <p:spPr>
          <a:xfrm>
            <a:off x="1206504" y="3296585"/>
            <a:ext cx="6547608" cy="4559178"/>
          </a:xfrm>
        </p:spPr>
        <p:txBody>
          <a:bodyPr/>
          <a:lstStyle>
            <a:lvl1pPr marL="0" indent="0">
              <a:buNone/>
              <a:defRPr/>
            </a:lvl1pPr>
          </a:lstStyle>
          <a:p>
            <a:r>
              <a:rPr lang="en-GB"/>
              <a:t>Click icon to add table</a:t>
            </a:r>
          </a:p>
        </p:txBody>
      </p:sp>
      <p:sp>
        <p:nvSpPr>
          <p:cNvPr id="19" name="Title 1">
            <a:extLst>
              <a:ext uri="{FF2B5EF4-FFF2-40B4-BE49-F238E27FC236}">
                <a16:creationId xmlns:a16="http://schemas.microsoft.com/office/drawing/2014/main" id="{8EE44E7F-4467-4557-AAB4-51422E4A3FE3}"/>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20" name="Text Placeholder 7">
            <a:extLst>
              <a:ext uri="{FF2B5EF4-FFF2-40B4-BE49-F238E27FC236}">
                <a16:creationId xmlns:a16="http://schemas.microsoft.com/office/drawing/2014/main" id="{6BFDE103-8318-42DD-A135-0E735CD7FCE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1" name="Group 20">
            <a:extLst>
              <a:ext uri="{FF2B5EF4-FFF2-40B4-BE49-F238E27FC236}">
                <a16:creationId xmlns:a16="http://schemas.microsoft.com/office/drawing/2014/main" id="{5B77D5C3-1355-4945-80AC-18908FBB0611}"/>
              </a:ext>
            </a:extLst>
          </p:cNvPr>
          <p:cNvGrpSpPr/>
          <p:nvPr userDrawn="1"/>
        </p:nvGrpSpPr>
        <p:grpSpPr>
          <a:xfrm>
            <a:off x="1104904" y="838200"/>
            <a:ext cx="68580" cy="794681"/>
            <a:chOff x="1117600" y="762000"/>
            <a:chExt cx="76200" cy="914400"/>
          </a:xfrm>
        </p:grpSpPr>
        <p:cxnSp>
          <p:nvCxnSpPr>
            <p:cNvPr id="22" name="Straight Connector 21">
              <a:extLst>
                <a:ext uri="{FF2B5EF4-FFF2-40B4-BE49-F238E27FC236}">
                  <a16:creationId xmlns:a16="http://schemas.microsoft.com/office/drawing/2014/main" id="{A6C10C6D-E6EC-431D-B224-57C28B12EDE0}"/>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D7DC2E85-5719-4A6A-A07D-8A8278EE48FD}"/>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Text Placeholder 4">
            <a:extLst>
              <a:ext uri="{FF2B5EF4-FFF2-40B4-BE49-F238E27FC236}">
                <a16:creationId xmlns:a16="http://schemas.microsoft.com/office/drawing/2014/main" id="{18F92D76-1A45-4DDD-897B-C2FA29E61EA0}"/>
              </a:ext>
            </a:extLst>
          </p:cNvPr>
          <p:cNvSpPr>
            <a:spLocks noGrp="1"/>
          </p:cNvSpPr>
          <p:nvPr>
            <p:ph type="body" sz="quarter" idx="25"/>
          </p:nvPr>
        </p:nvSpPr>
        <p:spPr>
          <a:xfrm>
            <a:off x="8400288" y="2335619"/>
            <a:ext cx="6623816" cy="5520138"/>
          </a:xfrm>
        </p:spPr>
        <p:txBody>
          <a:bodyPr>
            <a:normAutofit/>
          </a:bodyPr>
          <a:lstStyle>
            <a:lvl1pPr marL="342900" indent="-342900">
              <a:buClr>
                <a:schemeClr val="accent1"/>
              </a:buClr>
              <a:buFont typeface="Arial" panose="020B0604020202020204" pitchFamily="34" charset="0"/>
              <a:buChar char="•"/>
              <a:defRPr sz="2600"/>
            </a:lvl1pPr>
            <a:lvl2pPr>
              <a:defRPr sz="2600"/>
            </a:lvl2pPr>
            <a:lvl3pPr>
              <a:defRPr sz="2600"/>
            </a:lvl3pPr>
            <a:lvl4pPr>
              <a:defRPr sz="2600"/>
            </a:lvl4pPr>
            <a:lvl5pP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6" name="Straight Connector 15">
            <a:extLst>
              <a:ext uri="{FF2B5EF4-FFF2-40B4-BE49-F238E27FC236}">
                <a16:creationId xmlns:a16="http://schemas.microsoft.com/office/drawing/2014/main" id="{CD2A0979-8F02-BF4A-AA10-4080D3972E07}"/>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959308D7-2CEA-D448-8F9E-983D0D1D3D58}"/>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5" name="Footer Placeholder 4">
            <a:extLst>
              <a:ext uri="{FF2B5EF4-FFF2-40B4-BE49-F238E27FC236}">
                <a16:creationId xmlns:a16="http://schemas.microsoft.com/office/drawing/2014/main" id="{2B21AD24-9201-C146-95A6-FEE7615F2CFA}"/>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Data</a:t>
            </a:r>
          </a:p>
        </p:txBody>
      </p:sp>
      <p:sp>
        <p:nvSpPr>
          <p:cNvPr id="24" name="Slide Number Placeholder 5">
            <a:extLst>
              <a:ext uri="{FF2B5EF4-FFF2-40B4-BE49-F238E27FC236}">
                <a16:creationId xmlns:a16="http://schemas.microsoft.com/office/drawing/2014/main" id="{F36CC6E3-F9CD-6C40-8D57-77C6FD99DB92}"/>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413793744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tats Layout">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ED34DBD3-20FD-4C18-A2F4-85B31A630FEB}"/>
              </a:ext>
            </a:extLst>
          </p:cNvPr>
          <p:cNvGrpSpPr/>
          <p:nvPr userDrawn="1"/>
        </p:nvGrpSpPr>
        <p:grpSpPr>
          <a:xfrm>
            <a:off x="1206137" y="2664553"/>
            <a:ext cx="7975057" cy="1504168"/>
            <a:chOff x="810983" y="2350012"/>
            <a:chExt cx="6095301" cy="1085127"/>
          </a:xfrm>
        </p:grpSpPr>
        <p:sp>
          <p:nvSpPr>
            <p:cNvPr id="13" name="Rectangle: Single Corner Rounded 12">
              <a:extLst>
                <a:ext uri="{FF2B5EF4-FFF2-40B4-BE49-F238E27FC236}">
                  <a16:creationId xmlns:a16="http://schemas.microsoft.com/office/drawing/2014/main" id="{0C9997AD-F44B-4ADD-A0DF-B4A1C535053C}"/>
                </a:ext>
              </a:extLst>
            </p:cNvPr>
            <p:cNvSpPr/>
            <p:nvPr userDrawn="1"/>
          </p:nvSpPr>
          <p:spPr>
            <a:xfrm flipV="1">
              <a:off x="810983" y="2586676"/>
              <a:ext cx="5974342" cy="848463"/>
            </a:xfrm>
            <a:prstGeom prst="round1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4" name="Rectangle 13">
              <a:extLst>
                <a:ext uri="{FF2B5EF4-FFF2-40B4-BE49-F238E27FC236}">
                  <a16:creationId xmlns:a16="http://schemas.microsoft.com/office/drawing/2014/main" id="{F3D8B14A-ADA4-463C-A020-A63D57591D1F}"/>
                </a:ext>
              </a:extLst>
            </p:cNvPr>
            <p:cNvSpPr/>
            <p:nvPr userDrawn="1"/>
          </p:nvSpPr>
          <p:spPr>
            <a:xfrm>
              <a:off x="810983" y="2350012"/>
              <a:ext cx="6095301" cy="3383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17" name="Text Placeholder 11">
            <a:extLst>
              <a:ext uri="{FF2B5EF4-FFF2-40B4-BE49-F238E27FC236}">
                <a16:creationId xmlns:a16="http://schemas.microsoft.com/office/drawing/2014/main" id="{27971D0C-CE22-4E20-9421-7AB4E194AB41}"/>
              </a:ext>
            </a:extLst>
          </p:cNvPr>
          <p:cNvSpPr>
            <a:spLocks noGrp="1"/>
          </p:cNvSpPr>
          <p:nvPr userDrawn="1">
            <p:ph type="body" sz="quarter" idx="14"/>
          </p:nvPr>
        </p:nvSpPr>
        <p:spPr>
          <a:xfrm>
            <a:off x="1281421" y="3139250"/>
            <a:ext cx="7712847" cy="920981"/>
          </a:xfrm>
        </p:spPr>
        <p:txBody>
          <a:bodyPr>
            <a:normAutofit/>
          </a:bodyPr>
          <a:lstStyle>
            <a:lvl1pPr>
              <a:defRPr sz="1867"/>
            </a:lvl1pPr>
          </a:lstStyle>
          <a:p>
            <a:pPr lvl="0"/>
            <a:r>
              <a:rPr lang="en-GB"/>
              <a:t>Click to edit Master text styles</a:t>
            </a:r>
          </a:p>
        </p:txBody>
      </p:sp>
      <p:grpSp>
        <p:nvGrpSpPr>
          <p:cNvPr id="24" name="Group 23">
            <a:extLst>
              <a:ext uri="{FF2B5EF4-FFF2-40B4-BE49-F238E27FC236}">
                <a16:creationId xmlns:a16="http://schemas.microsoft.com/office/drawing/2014/main" id="{31D6D0CA-463E-4496-A50E-161443B8C3D0}"/>
              </a:ext>
            </a:extLst>
          </p:cNvPr>
          <p:cNvGrpSpPr/>
          <p:nvPr userDrawn="1"/>
        </p:nvGrpSpPr>
        <p:grpSpPr>
          <a:xfrm>
            <a:off x="9280079" y="2645113"/>
            <a:ext cx="5841034" cy="1512669"/>
            <a:chOff x="7165955" y="2349121"/>
            <a:chExt cx="4198268" cy="1134501"/>
          </a:xfrm>
        </p:grpSpPr>
        <p:sp>
          <p:nvSpPr>
            <p:cNvPr id="20" name="Rectangle: Single Corner Rounded 19">
              <a:extLst>
                <a:ext uri="{FF2B5EF4-FFF2-40B4-BE49-F238E27FC236}">
                  <a16:creationId xmlns:a16="http://schemas.microsoft.com/office/drawing/2014/main" id="{5FD37BA7-E5FA-4355-9A4D-D310E8920EC9}"/>
                </a:ext>
              </a:extLst>
            </p:cNvPr>
            <p:cNvSpPr/>
            <p:nvPr userDrawn="1"/>
          </p:nvSpPr>
          <p:spPr>
            <a:xfrm flipV="1">
              <a:off x="7165955" y="2404634"/>
              <a:ext cx="4198268" cy="1078988"/>
            </a:xfrm>
            <a:prstGeom prst="round1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1" name="Rectangle 20">
              <a:extLst>
                <a:ext uri="{FF2B5EF4-FFF2-40B4-BE49-F238E27FC236}">
                  <a16:creationId xmlns:a16="http://schemas.microsoft.com/office/drawing/2014/main" id="{23288F4D-7F0A-42FC-A13E-A02F94148653}"/>
                </a:ext>
              </a:extLst>
            </p:cNvPr>
            <p:cNvSpPr/>
            <p:nvPr userDrawn="1"/>
          </p:nvSpPr>
          <p:spPr>
            <a:xfrm>
              <a:off x="7165955" y="2349121"/>
              <a:ext cx="4178324" cy="3383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3" name="Text Placeholder 11">
            <a:extLst>
              <a:ext uri="{FF2B5EF4-FFF2-40B4-BE49-F238E27FC236}">
                <a16:creationId xmlns:a16="http://schemas.microsoft.com/office/drawing/2014/main" id="{A0F1247A-AEDB-4470-B76C-054AE5A819B6}"/>
              </a:ext>
            </a:extLst>
          </p:cNvPr>
          <p:cNvSpPr>
            <a:spLocks noGrp="1"/>
          </p:cNvSpPr>
          <p:nvPr userDrawn="1">
            <p:ph type="body" sz="quarter" idx="17"/>
          </p:nvPr>
        </p:nvSpPr>
        <p:spPr>
          <a:xfrm>
            <a:off x="9280129" y="3132058"/>
            <a:ext cx="5858271" cy="910715"/>
          </a:xfrm>
        </p:spPr>
        <p:txBody>
          <a:bodyPr>
            <a:normAutofit/>
          </a:bodyPr>
          <a:lstStyle>
            <a:lvl1pPr>
              <a:defRPr sz="1867"/>
            </a:lvl1pPr>
          </a:lstStyle>
          <a:p>
            <a:pPr lvl="0"/>
            <a:r>
              <a:rPr lang="en-GB"/>
              <a:t>Click to edit Master text styles</a:t>
            </a:r>
          </a:p>
        </p:txBody>
      </p:sp>
      <p:sp>
        <p:nvSpPr>
          <p:cNvPr id="26" name="Rectangle: Single Corner Rounded 25">
            <a:extLst>
              <a:ext uri="{FF2B5EF4-FFF2-40B4-BE49-F238E27FC236}">
                <a16:creationId xmlns:a16="http://schemas.microsoft.com/office/drawing/2014/main" id="{1219176C-637B-4F1B-AD63-080DAF100614}"/>
              </a:ext>
            </a:extLst>
          </p:cNvPr>
          <p:cNvSpPr/>
          <p:nvPr userDrawn="1"/>
        </p:nvSpPr>
        <p:spPr>
          <a:xfrm flipV="1">
            <a:off x="1221877" y="4656632"/>
            <a:ext cx="6690097" cy="499868"/>
          </a:xfrm>
          <a:prstGeom prst="round1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8" name="Rectangle: Single Corner Rounded 27">
            <a:extLst>
              <a:ext uri="{FF2B5EF4-FFF2-40B4-BE49-F238E27FC236}">
                <a16:creationId xmlns:a16="http://schemas.microsoft.com/office/drawing/2014/main" id="{9FD8DEC4-248D-42FC-85CD-20D60773FE02}"/>
              </a:ext>
            </a:extLst>
          </p:cNvPr>
          <p:cNvSpPr/>
          <p:nvPr userDrawn="1"/>
        </p:nvSpPr>
        <p:spPr>
          <a:xfrm flipV="1">
            <a:off x="8182800" y="4658337"/>
            <a:ext cx="7010400" cy="499868"/>
          </a:xfrm>
          <a:prstGeom prst="round1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nvGrpSpPr>
          <p:cNvPr id="34" name="Group 33">
            <a:extLst>
              <a:ext uri="{FF2B5EF4-FFF2-40B4-BE49-F238E27FC236}">
                <a16:creationId xmlns:a16="http://schemas.microsoft.com/office/drawing/2014/main" id="{0C662957-F0BF-43C6-B15C-2A2F5F2D0706}"/>
              </a:ext>
            </a:extLst>
          </p:cNvPr>
          <p:cNvGrpSpPr/>
          <p:nvPr userDrawn="1"/>
        </p:nvGrpSpPr>
        <p:grpSpPr>
          <a:xfrm>
            <a:off x="1206504" y="5659439"/>
            <a:ext cx="6705472" cy="2294321"/>
            <a:chOff x="838198" y="4237713"/>
            <a:chExt cx="5257802" cy="1078990"/>
          </a:xfrm>
        </p:grpSpPr>
        <p:sp>
          <p:nvSpPr>
            <p:cNvPr id="32" name="Rectangle: Single Corner Rounded 31">
              <a:extLst>
                <a:ext uri="{FF2B5EF4-FFF2-40B4-BE49-F238E27FC236}">
                  <a16:creationId xmlns:a16="http://schemas.microsoft.com/office/drawing/2014/main" id="{991C2D6F-CDBB-4F86-B399-9995953117C2}"/>
                </a:ext>
              </a:extLst>
            </p:cNvPr>
            <p:cNvSpPr/>
            <p:nvPr userDrawn="1"/>
          </p:nvSpPr>
          <p:spPr>
            <a:xfrm flipV="1">
              <a:off x="838198" y="4237715"/>
              <a:ext cx="5257801" cy="1078988"/>
            </a:xfrm>
            <a:prstGeom prst="round1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33" name="Rectangle 32">
              <a:extLst>
                <a:ext uri="{FF2B5EF4-FFF2-40B4-BE49-F238E27FC236}">
                  <a16:creationId xmlns:a16="http://schemas.microsoft.com/office/drawing/2014/main" id="{73A7354C-7980-49CA-8422-AC78E6EEE1AA}"/>
                </a:ext>
              </a:extLst>
            </p:cNvPr>
            <p:cNvSpPr/>
            <p:nvPr userDrawn="1"/>
          </p:nvSpPr>
          <p:spPr>
            <a:xfrm>
              <a:off x="838198" y="4237713"/>
              <a:ext cx="5257802" cy="208296"/>
            </a:xfrm>
            <a:prstGeom prst="rect">
              <a:avLst/>
            </a:prstGeom>
            <a:solidFill>
              <a:schemeClr val="bg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3" name="Text Placeholder 2">
            <a:extLst>
              <a:ext uri="{FF2B5EF4-FFF2-40B4-BE49-F238E27FC236}">
                <a16:creationId xmlns:a16="http://schemas.microsoft.com/office/drawing/2014/main" id="{BB0D00CF-6B43-4260-BA3D-4BBF45933CED}"/>
              </a:ext>
            </a:extLst>
          </p:cNvPr>
          <p:cNvSpPr>
            <a:spLocks noGrp="1"/>
          </p:cNvSpPr>
          <p:nvPr>
            <p:ph type="body" sz="quarter" idx="20"/>
          </p:nvPr>
        </p:nvSpPr>
        <p:spPr>
          <a:xfrm>
            <a:off x="1244841" y="6160930"/>
            <a:ext cx="6667135" cy="1694837"/>
          </a:xfrm>
        </p:spPr>
        <p:txBody>
          <a:bodyPr>
            <a:normAutofit/>
          </a:bodyPr>
          <a:lstStyle>
            <a:lvl1pPr>
              <a:defRPr lang="en-US" sz="1867" kern="1200" dirty="0" smtClean="0">
                <a:solidFill>
                  <a:schemeClr val="tx1"/>
                </a:solidFill>
                <a:latin typeface="Arial" panose="020B0604020202020204" pitchFamily="34" charset="0"/>
                <a:ea typeface="+mn-ea"/>
                <a:cs typeface="Arial" panose="020B0604020202020204" pitchFamily="34" charset="0"/>
              </a:defRPr>
            </a:lvl1pPr>
          </a:lstStyle>
          <a:p>
            <a:pPr lvl="0"/>
            <a:r>
              <a:rPr lang="en-GB"/>
              <a:t>Click to edit Master text styles</a:t>
            </a:r>
          </a:p>
        </p:txBody>
      </p:sp>
      <p:sp>
        <p:nvSpPr>
          <p:cNvPr id="46" name="Title 1">
            <a:extLst>
              <a:ext uri="{FF2B5EF4-FFF2-40B4-BE49-F238E27FC236}">
                <a16:creationId xmlns:a16="http://schemas.microsoft.com/office/drawing/2014/main" id="{48A1788F-DA56-49A2-B4FF-AFE05CB64325}"/>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51" name="Text Placeholder 7">
            <a:extLst>
              <a:ext uri="{FF2B5EF4-FFF2-40B4-BE49-F238E27FC236}">
                <a16:creationId xmlns:a16="http://schemas.microsoft.com/office/drawing/2014/main" id="{7CC3F506-31ED-4C4D-8FF3-B38F2AE0D6AA}"/>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55" name="Group 54">
            <a:extLst>
              <a:ext uri="{FF2B5EF4-FFF2-40B4-BE49-F238E27FC236}">
                <a16:creationId xmlns:a16="http://schemas.microsoft.com/office/drawing/2014/main" id="{DEEB6F68-8CF7-4B57-99E6-C32F2D1BEF48}"/>
              </a:ext>
            </a:extLst>
          </p:cNvPr>
          <p:cNvGrpSpPr/>
          <p:nvPr userDrawn="1"/>
        </p:nvGrpSpPr>
        <p:grpSpPr>
          <a:xfrm>
            <a:off x="1104904" y="838200"/>
            <a:ext cx="68580" cy="794681"/>
            <a:chOff x="1117600" y="762000"/>
            <a:chExt cx="76200" cy="914400"/>
          </a:xfrm>
        </p:grpSpPr>
        <p:cxnSp>
          <p:nvCxnSpPr>
            <p:cNvPr id="56" name="Straight Connector 55">
              <a:extLst>
                <a:ext uri="{FF2B5EF4-FFF2-40B4-BE49-F238E27FC236}">
                  <a16:creationId xmlns:a16="http://schemas.microsoft.com/office/drawing/2014/main" id="{2F8C49A8-1CD9-47CA-96D0-FA08749AFE27}"/>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A9D24ED6-3B73-44C9-BBFA-5EE80B15C9C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4" name="Text Placeholder 3">
            <a:extLst>
              <a:ext uri="{FF2B5EF4-FFF2-40B4-BE49-F238E27FC236}">
                <a16:creationId xmlns:a16="http://schemas.microsoft.com/office/drawing/2014/main" id="{874863E4-642B-4488-9B46-CAB852151D2F}"/>
              </a:ext>
            </a:extLst>
          </p:cNvPr>
          <p:cNvSpPr>
            <a:spLocks noGrp="1"/>
          </p:cNvSpPr>
          <p:nvPr>
            <p:ph type="body" sz="quarter" idx="25"/>
          </p:nvPr>
        </p:nvSpPr>
        <p:spPr>
          <a:xfrm>
            <a:off x="1203465" y="2676500"/>
            <a:ext cx="7816795" cy="461942"/>
          </a:xfrm>
          <a:solidFill>
            <a:schemeClr val="accent1"/>
          </a:solidFill>
          <a:ln>
            <a:noFill/>
          </a:ln>
        </p:spPr>
        <p:txBody>
          <a:bodyPr anchor="ctr"/>
          <a:lstStyle>
            <a:lvl1pPr marL="0" indent="0">
              <a:buNone/>
              <a:defRPr cap="all" baseline="0">
                <a:solidFill>
                  <a:schemeClr val="bg1"/>
                </a:solidFill>
              </a:defRPr>
            </a:lvl1pPr>
          </a:lstStyle>
          <a:p>
            <a:pPr lvl="0"/>
            <a:r>
              <a:rPr lang="en-GB"/>
              <a:t>Click to edit Master text styles</a:t>
            </a:r>
          </a:p>
        </p:txBody>
      </p:sp>
      <p:sp>
        <p:nvSpPr>
          <p:cNvPr id="8" name="Text Placeholder 7">
            <a:extLst>
              <a:ext uri="{FF2B5EF4-FFF2-40B4-BE49-F238E27FC236}">
                <a16:creationId xmlns:a16="http://schemas.microsoft.com/office/drawing/2014/main" id="{2658D394-A396-4611-8CA2-2E833AC66D3F}"/>
              </a:ext>
            </a:extLst>
          </p:cNvPr>
          <p:cNvSpPr>
            <a:spLocks noGrp="1"/>
          </p:cNvSpPr>
          <p:nvPr>
            <p:ph type="body" sz="quarter" idx="26"/>
          </p:nvPr>
        </p:nvSpPr>
        <p:spPr>
          <a:xfrm>
            <a:off x="9280077" y="2662238"/>
            <a:ext cx="5858271" cy="450850"/>
          </a:xfrm>
          <a:solidFill>
            <a:schemeClr val="accent1"/>
          </a:solidFill>
        </p:spPr>
        <p:txBody>
          <a:bodyPr anchor="ctr"/>
          <a:lstStyle>
            <a:lvl1pPr marL="0" indent="0">
              <a:buNone/>
              <a:defRPr cap="all" baseline="0">
                <a:solidFill>
                  <a:schemeClr val="bg1"/>
                </a:solidFill>
              </a:defRPr>
            </a:lvl1pPr>
          </a:lstStyle>
          <a:p>
            <a:pPr lvl="0"/>
            <a:r>
              <a:rPr lang="en-GB"/>
              <a:t>Click to edit Master text styles</a:t>
            </a:r>
          </a:p>
        </p:txBody>
      </p:sp>
      <p:sp>
        <p:nvSpPr>
          <p:cNvPr id="38" name="Text Placeholder 3">
            <a:extLst>
              <a:ext uri="{FF2B5EF4-FFF2-40B4-BE49-F238E27FC236}">
                <a16:creationId xmlns:a16="http://schemas.microsoft.com/office/drawing/2014/main" id="{9EEA8EEF-4F3C-476D-B23D-256816839625}"/>
              </a:ext>
            </a:extLst>
          </p:cNvPr>
          <p:cNvSpPr>
            <a:spLocks noGrp="1"/>
          </p:cNvSpPr>
          <p:nvPr>
            <p:ph type="body" sz="quarter" idx="27"/>
          </p:nvPr>
        </p:nvSpPr>
        <p:spPr>
          <a:xfrm>
            <a:off x="1206502" y="5654518"/>
            <a:ext cx="6705471" cy="442912"/>
          </a:xfrm>
          <a:solidFill>
            <a:schemeClr val="accent1"/>
          </a:solidFill>
        </p:spPr>
        <p:txBody>
          <a:bodyPr anchor="ctr"/>
          <a:lstStyle>
            <a:lvl1pPr marL="0" indent="0">
              <a:buNone/>
              <a:defRPr cap="all" baseline="0">
                <a:solidFill>
                  <a:schemeClr val="bg1"/>
                </a:solidFill>
              </a:defRPr>
            </a:lvl1pPr>
          </a:lstStyle>
          <a:p>
            <a:pPr lvl="0"/>
            <a:r>
              <a:rPr lang="en-GB"/>
              <a:t>Click to edit Master text styles</a:t>
            </a:r>
          </a:p>
        </p:txBody>
      </p:sp>
      <p:grpSp>
        <p:nvGrpSpPr>
          <p:cNvPr id="47" name="Group 46">
            <a:extLst>
              <a:ext uri="{FF2B5EF4-FFF2-40B4-BE49-F238E27FC236}">
                <a16:creationId xmlns:a16="http://schemas.microsoft.com/office/drawing/2014/main" id="{FAB3E236-16F6-4CCB-8365-08E6973AF416}"/>
              </a:ext>
            </a:extLst>
          </p:cNvPr>
          <p:cNvGrpSpPr/>
          <p:nvPr userDrawn="1"/>
        </p:nvGrpSpPr>
        <p:grpSpPr>
          <a:xfrm>
            <a:off x="8182803" y="5640566"/>
            <a:ext cx="7010403" cy="2294321"/>
            <a:chOff x="838198" y="4237713"/>
            <a:chExt cx="5257802" cy="1078990"/>
          </a:xfrm>
        </p:grpSpPr>
        <p:sp>
          <p:nvSpPr>
            <p:cNvPr id="48" name="Rectangle: Single Corner Rounded 47">
              <a:extLst>
                <a:ext uri="{FF2B5EF4-FFF2-40B4-BE49-F238E27FC236}">
                  <a16:creationId xmlns:a16="http://schemas.microsoft.com/office/drawing/2014/main" id="{1F515EE5-74C7-42D4-A720-235F80C465D2}"/>
                </a:ext>
              </a:extLst>
            </p:cNvPr>
            <p:cNvSpPr/>
            <p:nvPr userDrawn="1"/>
          </p:nvSpPr>
          <p:spPr>
            <a:xfrm flipV="1">
              <a:off x="838198" y="4237715"/>
              <a:ext cx="5257801" cy="1078988"/>
            </a:xfrm>
            <a:prstGeom prst="round1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49" name="Rectangle 48">
              <a:extLst>
                <a:ext uri="{FF2B5EF4-FFF2-40B4-BE49-F238E27FC236}">
                  <a16:creationId xmlns:a16="http://schemas.microsoft.com/office/drawing/2014/main" id="{F9F8ADC1-12E2-4B4B-94B5-1CD102E8BDDC}"/>
                </a:ext>
              </a:extLst>
            </p:cNvPr>
            <p:cNvSpPr/>
            <p:nvPr userDrawn="1"/>
          </p:nvSpPr>
          <p:spPr>
            <a:xfrm>
              <a:off x="838198" y="4237713"/>
              <a:ext cx="5257802" cy="208296"/>
            </a:xfrm>
            <a:prstGeom prst="rect">
              <a:avLst/>
            </a:prstGeom>
            <a:solidFill>
              <a:schemeClr val="bg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50" name="Text Placeholder 2">
            <a:extLst>
              <a:ext uri="{FF2B5EF4-FFF2-40B4-BE49-F238E27FC236}">
                <a16:creationId xmlns:a16="http://schemas.microsoft.com/office/drawing/2014/main" id="{DA889957-28EC-4264-9EA5-5C5F69FCC611}"/>
              </a:ext>
            </a:extLst>
          </p:cNvPr>
          <p:cNvSpPr>
            <a:spLocks noGrp="1"/>
          </p:cNvSpPr>
          <p:nvPr>
            <p:ph type="body" sz="quarter" idx="28"/>
          </p:nvPr>
        </p:nvSpPr>
        <p:spPr>
          <a:xfrm>
            <a:off x="8222081" y="6142057"/>
            <a:ext cx="6971121" cy="1694837"/>
          </a:xfrm>
        </p:spPr>
        <p:txBody>
          <a:bodyPr>
            <a:normAutofit/>
          </a:bodyPr>
          <a:lstStyle>
            <a:lvl1pPr>
              <a:defRPr lang="en-US" sz="1867" kern="1200" dirty="0" smtClean="0">
                <a:solidFill>
                  <a:schemeClr val="tx1"/>
                </a:solidFill>
                <a:latin typeface="Arial" panose="020B0604020202020204" pitchFamily="34" charset="0"/>
                <a:ea typeface="+mn-ea"/>
                <a:cs typeface="Arial" panose="020B0604020202020204" pitchFamily="34" charset="0"/>
              </a:defRPr>
            </a:lvl1pPr>
          </a:lstStyle>
          <a:p>
            <a:pPr lvl="0"/>
            <a:r>
              <a:rPr lang="en-GB"/>
              <a:t>Click to edit Master text styles</a:t>
            </a:r>
          </a:p>
        </p:txBody>
      </p:sp>
      <p:sp>
        <p:nvSpPr>
          <p:cNvPr id="52" name="Text Placeholder 3">
            <a:extLst>
              <a:ext uri="{FF2B5EF4-FFF2-40B4-BE49-F238E27FC236}">
                <a16:creationId xmlns:a16="http://schemas.microsoft.com/office/drawing/2014/main" id="{80E24EF7-89F6-47E5-8D62-DC2A5C901C3E}"/>
              </a:ext>
            </a:extLst>
          </p:cNvPr>
          <p:cNvSpPr>
            <a:spLocks noGrp="1"/>
          </p:cNvSpPr>
          <p:nvPr>
            <p:ph type="body" sz="quarter" idx="29"/>
          </p:nvPr>
        </p:nvSpPr>
        <p:spPr>
          <a:xfrm>
            <a:off x="8182802" y="5635645"/>
            <a:ext cx="7010400" cy="442912"/>
          </a:xfrm>
          <a:solidFill>
            <a:schemeClr val="accent1"/>
          </a:solidFill>
        </p:spPr>
        <p:txBody>
          <a:bodyPr anchor="ctr"/>
          <a:lstStyle>
            <a:lvl1pPr marL="0" indent="0">
              <a:buNone/>
              <a:defRPr cap="all" baseline="0">
                <a:solidFill>
                  <a:schemeClr val="bg1"/>
                </a:solidFill>
              </a:defRPr>
            </a:lvl1pPr>
          </a:lstStyle>
          <a:p>
            <a:pPr lvl="0"/>
            <a:r>
              <a:rPr lang="en-GB"/>
              <a:t>Click to edit Master text styles</a:t>
            </a:r>
          </a:p>
        </p:txBody>
      </p:sp>
      <p:sp>
        <p:nvSpPr>
          <p:cNvPr id="10" name="Text Placeholder 9">
            <a:extLst>
              <a:ext uri="{FF2B5EF4-FFF2-40B4-BE49-F238E27FC236}">
                <a16:creationId xmlns:a16="http://schemas.microsoft.com/office/drawing/2014/main" id="{E79F23CD-DFC2-47C3-BCD3-B170BCBAF423}"/>
              </a:ext>
            </a:extLst>
          </p:cNvPr>
          <p:cNvSpPr>
            <a:spLocks noGrp="1"/>
          </p:cNvSpPr>
          <p:nvPr>
            <p:ph type="body" sz="quarter" idx="30"/>
          </p:nvPr>
        </p:nvSpPr>
        <p:spPr>
          <a:xfrm>
            <a:off x="1206137" y="4650447"/>
            <a:ext cx="6690582" cy="499867"/>
          </a:xfrm>
        </p:spPr>
        <p:txBody>
          <a:bodyPr anchor="ctr"/>
          <a:lstStyle>
            <a:lvl1pPr marL="0" indent="0" algn="ctr">
              <a:buNone/>
              <a:defRPr b="1" i="0" cap="all" baseline="0">
                <a:solidFill>
                  <a:schemeClr val="bg1"/>
                </a:solidFill>
              </a:defRPr>
            </a:lvl1pPr>
          </a:lstStyle>
          <a:p>
            <a:pPr lvl="0"/>
            <a:r>
              <a:rPr lang="en-GB"/>
              <a:t>Click to edit Master text styles</a:t>
            </a:r>
          </a:p>
        </p:txBody>
      </p:sp>
      <p:sp>
        <p:nvSpPr>
          <p:cNvPr id="54" name="Text Placeholder 9">
            <a:extLst>
              <a:ext uri="{FF2B5EF4-FFF2-40B4-BE49-F238E27FC236}">
                <a16:creationId xmlns:a16="http://schemas.microsoft.com/office/drawing/2014/main" id="{8D49A170-BE52-43C7-A0BD-A599FBFB5F0B}"/>
              </a:ext>
            </a:extLst>
          </p:cNvPr>
          <p:cNvSpPr>
            <a:spLocks noGrp="1"/>
          </p:cNvSpPr>
          <p:nvPr>
            <p:ph type="body" sz="quarter" idx="31"/>
          </p:nvPr>
        </p:nvSpPr>
        <p:spPr>
          <a:xfrm>
            <a:off x="8201972" y="4658336"/>
            <a:ext cx="6991228" cy="494720"/>
          </a:xfrm>
        </p:spPr>
        <p:txBody>
          <a:bodyPr anchor="ctr"/>
          <a:lstStyle>
            <a:lvl1pPr marL="0" indent="0" algn="ctr">
              <a:buNone/>
              <a:defRPr b="1" i="0" cap="all" baseline="0">
                <a:solidFill>
                  <a:schemeClr val="bg1"/>
                </a:solidFill>
              </a:defRPr>
            </a:lvl1pPr>
          </a:lstStyle>
          <a:p>
            <a:pPr lvl="0"/>
            <a:r>
              <a:rPr lang="en-GB"/>
              <a:t>Click to edit Master text styles</a:t>
            </a:r>
          </a:p>
        </p:txBody>
      </p:sp>
      <p:cxnSp>
        <p:nvCxnSpPr>
          <p:cNvPr id="37" name="Straight Connector 36">
            <a:extLst>
              <a:ext uri="{FF2B5EF4-FFF2-40B4-BE49-F238E27FC236}">
                <a16:creationId xmlns:a16="http://schemas.microsoft.com/office/drawing/2014/main" id="{1B191596-9657-4D46-9152-55D120C15536}"/>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39" name="Picture 38">
            <a:extLst>
              <a:ext uri="{FF2B5EF4-FFF2-40B4-BE49-F238E27FC236}">
                <a16:creationId xmlns:a16="http://schemas.microsoft.com/office/drawing/2014/main" id="{A49D2676-FED1-B547-8AF6-C7D5F45AFD01}"/>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36" name="Footer Placeholder 4">
            <a:extLst>
              <a:ext uri="{FF2B5EF4-FFF2-40B4-BE49-F238E27FC236}">
                <a16:creationId xmlns:a16="http://schemas.microsoft.com/office/drawing/2014/main" id="{4E02F0AA-4AC3-9748-87AE-EDEB3C544693}"/>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Data</a:t>
            </a:r>
          </a:p>
        </p:txBody>
      </p:sp>
      <p:sp>
        <p:nvSpPr>
          <p:cNvPr id="41" name="Slide Number Placeholder 5">
            <a:extLst>
              <a:ext uri="{FF2B5EF4-FFF2-40B4-BE49-F238E27FC236}">
                <a16:creationId xmlns:a16="http://schemas.microsoft.com/office/drawing/2014/main" id="{29172856-69C7-5047-8BB1-94D43484FB9F}"/>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63726191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ubhead Single Column Picture Table">
    <p:spTree>
      <p:nvGrpSpPr>
        <p:cNvPr id="1" name=""/>
        <p:cNvGrpSpPr/>
        <p:nvPr/>
      </p:nvGrpSpPr>
      <p:grpSpPr>
        <a:xfrm>
          <a:off x="0" y="0"/>
          <a:ext cx="0" cy="0"/>
          <a:chOff x="0" y="0"/>
          <a:chExt cx="0" cy="0"/>
        </a:xfrm>
      </p:grpSpPr>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4" y="838200"/>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grpSp>
        <p:nvGrpSpPr>
          <p:cNvPr id="22" name="Group 21">
            <a:extLst>
              <a:ext uri="{FF2B5EF4-FFF2-40B4-BE49-F238E27FC236}">
                <a16:creationId xmlns:a16="http://schemas.microsoft.com/office/drawing/2014/main" id="{7067E916-196E-4785-8F15-5AD4AF84C04B}"/>
              </a:ext>
            </a:extLst>
          </p:cNvPr>
          <p:cNvGrpSpPr/>
          <p:nvPr userDrawn="1"/>
        </p:nvGrpSpPr>
        <p:grpSpPr>
          <a:xfrm>
            <a:off x="10560649" y="2777436"/>
            <a:ext cx="4546304" cy="4369852"/>
            <a:chOff x="1128378" y="2335618"/>
            <a:chExt cx="4491351" cy="4846079"/>
          </a:xfrm>
          <a:solidFill>
            <a:srgbClr val="DAE0E9"/>
          </a:solidFill>
        </p:grpSpPr>
        <p:sp>
          <p:nvSpPr>
            <p:cNvPr id="23" name="Rectangle: Single Corner Rounded 22">
              <a:extLst>
                <a:ext uri="{FF2B5EF4-FFF2-40B4-BE49-F238E27FC236}">
                  <a16:creationId xmlns:a16="http://schemas.microsoft.com/office/drawing/2014/main" id="{2FF78F51-27E5-4948-BE43-ECC67B12E2B5}"/>
                </a:ext>
              </a:extLst>
            </p:cNvPr>
            <p:cNvSpPr/>
            <p:nvPr userDrawn="1"/>
          </p:nvSpPr>
          <p:spPr>
            <a:xfrm flipV="1">
              <a:off x="1128378" y="2521950"/>
              <a:ext cx="4491351"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5" name="Rectangle 24">
              <a:extLst>
                <a:ext uri="{FF2B5EF4-FFF2-40B4-BE49-F238E27FC236}">
                  <a16:creationId xmlns:a16="http://schemas.microsoft.com/office/drawing/2014/main" id="{29FA1E1A-223D-4C0C-B32F-0AB61F750CF2}"/>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6" name="Text Placeholder 11">
            <a:extLst>
              <a:ext uri="{FF2B5EF4-FFF2-40B4-BE49-F238E27FC236}">
                <a16:creationId xmlns:a16="http://schemas.microsoft.com/office/drawing/2014/main" id="{93FF4CAD-F700-4C47-8B9E-C4EEA151448A}"/>
              </a:ext>
            </a:extLst>
          </p:cNvPr>
          <p:cNvSpPr>
            <a:spLocks noGrp="1"/>
          </p:cNvSpPr>
          <p:nvPr>
            <p:ph type="body" sz="quarter" idx="19"/>
          </p:nvPr>
        </p:nvSpPr>
        <p:spPr>
          <a:xfrm>
            <a:off x="10568230" y="3602492"/>
            <a:ext cx="4546311" cy="1269686"/>
          </a:xfrm>
        </p:spPr>
        <p:txBody>
          <a:bodyPr>
            <a:normAutofit/>
          </a:bodyPr>
          <a:lstStyle>
            <a:lvl1pPr marL="0" indent="0">
              <a:buNone/>
              <a:defRPr sz="2000">
                <a:solidFill>
                  <a:srgbClr val="000000"/>
                </a:solidFill>
              </a:defRPr>
            </a:lvl1pPr>
          </a:lstStyle>
          <a:p>
            <a:pPr lvl="0"/>
            <a:r>
              <a:rPr lang="en-GB"/>
              <a:t>Click to edit Master text styles</a:t>
            </a:r>
          </a:p>
        </p:txBody>
      </p:sp>
      <p:sp>
        <p:nvSpPr>
          <p:cNvPr id="27" name="Text Placeholder 11">
            <a:extLst>
              <a:ext uri="{FF2B5EF4-FFF2-40B4-BE49-F238E27FC236}">
                <a16:creationId xmlns:a16="http://schemas.microsoft.com/office/drawing/2014/main" id="{54D422BF-9E0F-43DA-925F-D3F100A14B28}"/>
              </a:ext>
            </a:extLst>
          </p:cNvPr>
          <p:cNvSpPr>
            <a:spLocks noGrp="1"/>
          </p:cNvSpPr>
          <p:nvPr>
            <p:ph type="body" sz="quarter" idx="20"/>
          </p:nvPr>
        </p:nvSpPr>
        <p:spPr>
          <a:xfrm>
            <a:off x="10568237" y="2816640"/>
            <a:ext cx="4546316" cy="743455"/>
          </a:xfrm>
        </p:spPr>
        <p:txBody>
          <a:bodyPr>
            <a:noAutofit/>
          </a:bodyPr>
          <a:lstStyle>
            <a:lvl1pPr marL="0" indent="0">
              <a:buNone/>
              <a:defRPr sz="2000" b="0">
                <a:solidFill>
                  <a:schemeClr val="accent1"/>
                </a:solidFill>
              </a:defRPr>
            </a:lvl1pPr>
          </a:lstStyle>
          <a:p>
            <a:pPr lvl="0"/>
            <a:r>
              <a:rPr lang="en-GB"/>
              <a:t>Click to edit Master text styles</a:t>
            </a:r>
          </a:p>
        </p:txBody>
      </p:sp>
      <p:sp>
        <p:nvSpPr>
          <p:cNvPr id="28" name="Text Placeholder 16">
            <a:extLst>
              <a:ext uri="{FF2B5EF4-FFF2-40B4-BE49-F238E27FC236}">
                <a16:creationId xmlns:a16="http://schemas.microsoft.com/office/drawing/2014/main" id="{6911AEC8-FB9B-4361-A5A9-03EFBEE35BDC}"/>
              </a:ext>
            </a:extLst>
          </p:cNvPr>
          <p:cNvSpPr>
            <a:spLocks noGrp="1"/>
          </p:cNvSpPr>
          <p:nvPr>
            <p:ph type="body" sz="quarter" idx="26" hasCustomPrompt="1"/>
          </p:nvPr>
        </p:nvSpPr>
        <p:spPr>
          <a:xfrm>
            <a:off x="10568237" y="2274733"/>
            <a:ext cx="4546304" cy="494758"/>
          </a:xfrm>
          <a:solidFill>
            <a:schemeClr val="accent1"/>
          </a:solidFill>
        </p:spPr>
        <p:txBody>
          <a:bodyPr>
            <a:normAutofit/>
          </a:bodyPr>
          <a:lstStyle>
            <a:lvl1pPr marL="0" indent="0">
              <a:buNone/>
              <a:defRPr sz="2600" cap="all" baseline="0">
                <a:solidFill>
                  <a:schemeClr val="bg1"/>
                </a:solidFill>
              </a:defRPr>
            </a:lvl1pPr>
          </a:lstStyle>
          <a:p>
            <a:pPr lvl="0"/>
            <a:r>
              <a:rPr lang="en-US"/>
              <a:t>HEADLINE</a:t>
            </a:r>
            <a:endParaRPr lang="en-GB"/>
          </a:p>
        </p:txBody>
      </p:sp>
      <p:sp>
        <p:nvSpPr>
          <p:cNvPr id="21" name="Picture Placeholder 20">
            <a:extLst>
              <a:ext uri="{FF2B5EF4-FFF2-40B4-BE49-F238E27FC236}">
                <a16:creationId xmlns:a16="http://schemas.microsoft.com/office/drawing/2014/main" id="{E955FC6E-6AEC-4095-8EE2-6B0694A3945F}"/>
              </a:ext>
            </a:extLst>
          </p:cNvPr>
          <p:cNvSpPr>
            <a:spLocks noGrp="1"/>
          </p:cNvSpPr>
          <p:nvPr>
            <p:ph type="pic" sz="quarter" idx="29"/>
          </p:nvPr>
        </p:nvSpPr>
        <p:spPr>
          <a:xfrm>
            <a:off x="10568225" y="4887340"/>
            <a:ext cx="4546316" cy="2250885"/>
          </a:xfrm>
          <a:custGeom>
            <a:avLst/>
            <a:gdLst>
              <a:gd name="connsiteX0" fmla="*/ 0 w 4546316"/>
              <a:gd name="connsiteY0" fmla="*/ 0 h 2250885"/>
              <a:gd name="connsiteX1" fmla="*/ 4546316 w 4546316"/>
              <a:gd name="connsiteY1" fmla="*/ 0 h 2250885"/>
              <a:gd name="connsiteX2" fmla="*/ 4546316 w 4546316"/>
              <a:gd name="connsiteY2" fmla="*/ 1875731 h 2250885"/>
              <a:gd name="connsiteX3" fmla="*/ 4246768 w 4546316"/>
              <a:gd name="connsiteY3" fmla="*/ 2243264 h 2250885"/>
              <a:gd name="connsiteX4" fmla="*/ 4171171 w 4546316"/>
              <a:gd name="connsiteY4" fmla="*/ 2250885 h 2250885"/>
              <a:gd name="connsiteX5" fmla="*/ 0 w 4546316"/>
              <a:gd name="connsiteY5" fmla="*/ 2250885 h 225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46316" h="2250885">
                <a:moveTo>
                  <a:pt x="0" y="0"/>
                </a:moveTo>
                <a:lnTo>
                  <a:pt x="4546316" y="0"/>
                </a:lnTo>
                <a:lnTo>
                  <a:pt x="4546316" y="1875731"/>
                </a:lnTo>
                <a:cubicBezTo>
                  <a:pt x="4546316" y="2057024"/>
                  <a:pt x="4417720" y="2208283"/>
                  <a:pt x="4246768" y="2243264"/>
                </a:cubicBezTo>
                <a:lnTo>
                  <a:pt x="4171171" y="2250885"/>
                </a:lnTo>
                <a:lnTo>
                  <a:pt x="0" y="2250885"/>
                </a:lnTo>
                <a:close/>
              </a:path>
            </a:pathLst>
          </a:custGeom>
        </p:spPr>
        <p:txBody>
          <a:bodyPr wrap="square">
            <a:noAutofit/>
          </a:bodyPr>
          <a:lstStyle/>
          <a:p>
            <a:r>
              <a:rPr lang="en-GB"/>
              <a:t>Click icon to add picture</a:t>
            </a:r>
          </a:p>
        </p:txBody>
      </p:sp>
      <p:sp>
        <p:nvSpPr>
          <p:cNvPr id="3" name="Content Placeholder 2">
            <a:extLst>
              <a:ext uri="{FF2B5EF4-FFF2-40B4-BE49-F238E27FC236}">
                <a16:creationId xmlns:a16="http://schemas.microsoft.com/office/drawing/2014/main" id="{413055A2-DF7D-4966-AD54-3CE1E36ADD30}"/>
              </a:ext>
            </a:extLst>
          </p:cNvPr>
          <p:cNvSpPr>
            <a:spLocks noGrp="1"/>
          </p:cNvSpPr>
          <p:nvPr>
            <p:ph sz="quarter" idx="30"/>
          </p:nvPr>
        </p:nvSpPr>
        <p:spPr>
          <a:xfrm>
            <a:off x="1206504" y="2274733"/>
            <a:ext cx="8937724" cy="4806950"/>
          </a:xfrm>
        </p:spPr>
        <p:txBody>
          <a:bodyPr>
            <a:normAutofit/>
          </a:bodyPr>
          <a:lstStyle>
            <a:lvl1pPr marL="342900" indent="-342900">
              <a:buClr>
                <a:schemeClr val="accent1"/>
              </a:buClr>
              <a:buFont typeface="Arial" panose="020B0604020202020204" pitchFamily="34" charset="0"/>
              <a:buChar char="•"/>
              <a:defRPr sz="2600">
                <a:solidFill>
                  <a:srgbClr val="000000"/>
                </a:solidFill>
              </a:defRPr>
            </a:lvl1pPr>
            <a:lvl2pPr>
              <a:defRPr sz="2600">
                <a:solidFill>
                  <a:srgbClr val="000000"/>
                </a:solidFill>
              </a:defRPr>
            </a:lvl2pPr>
            <a:lvl3pPr>
              <a:defRPr sz="2600">
                <a:solidFill>
                  <a:srgbClr val="000000"/>
                </a:solidFill>
              </a:defRPr>
            </a:lvl3pPr>
            <a:lvl4pPr>
              <a:defRPr sz="2600">
                <a:solidFill>
                  <a:srgbClr val="000000"/>
                </a:solidFill>
              </a:defRPr>
            </a:lvl4pPr>
            <a:lvl5pP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20" name="Straight Connector 19">
            <a:extLst>
              <a:ext uri="{FF2B5EF4-FFF2-40B4-BE49-F238E27FC236}">
                <a16:creationId xmlns:a16="http://schemas.microsoft.com/office/drawing/2014/main" id="{3388AE4E-B129-AE4A-944E-354808727220}"/>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4" name="Picture 23">
            <a:extLst>
              <a:ext uri="{FF2B5EF4-FFF2-40B4-BE49-F238E27FC236}">
                <a16:creationId xmlns:a16="http://schemas.microsoft.com/office/drawing/2014/main" id="{F0D8E720-83F0-BA49-A4BF-A2AFC0BA119A}"/>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9" name="Footer Placeholder 4">
            <a:extLst>
              <a:ext uri="{FF2B5EF4-FFF2-40B4-BE49-F238E27FC236}">
                <a16:creationId xmlns:a16="http://schemas.microsoft.com/office/drawing/2014/main" id="{BEB4F356-30D2-FD43-9762-E3995A1AD493}"/>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Data</a:t>
            </a:r>
          </a:p>
        </p:txBody>
      </p:sp>
      <p:sp>
        <p:nvSpPr>
          <p:cNvPr id="30" name="Slide Number Placeholder 5">
            <a:extLst>
              <a:ext uri="{FF2B5EF4-FFF2-40B4-BE49-F238E27FC236}">
                <a16:creationId xmlns:a16="http://schemas.microsoft.com/office/drawing/2014/main" id="{3E2C0EA1-C4AE-3C46-8400-71D3E34A0135}"/>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50713742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_Subhead Single Column Picture Table">
    <p:spTree>
      <p:nvGrpSpPr>
        <p:cNvPr id="1" name=""/>
        <p:cNvGrpSpPr/>
        <p:nvPr/>
      </p:nvGrpSpPr>
      <p:grpSpPr>
        <a:xfrm>
          <a:off x="0" y="0"/>
          <a:ext cx="0" cy="0"/>
          <a:chOff x="0" y="0"/>
          <a:chExt cx="0" cy="0"/>
        </a:xfrm>
      </p:grpSpPr>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4" y="838200"/>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grpSp>
        <p:nvGrpSpPr>
          <p:cNvPr id="22" name="Group 21">
            <a:extLst>
              <a:ext uri="{FF2B5EF4-FFF2-40B4-BE49-F238E27FC236}">
                <a16:creationId xmlns:a16="http://schemas.microsoft.com/office/drawing/2014/main" id="{7067E916-196E-4785-8F15-5AD4AF84C04B}"/>
              </a:ext>
            </a:extLst>
          </p:cNvPr>
          <p:cNvGrpSpPr/>
          <p:nvPr userDrawn="1"/>
        </p:nvGrpSpPr>
        <p:grpSpPr>
          <a:xfrm>
            <a:off x="10560637" y="2777436"/>
            <a:ext cx="4546316" cy="4369851"/>
            <a:chOff x="1128366" y="2335618"/>
            <a:chExt cx="4491363" cy="4846078"/>
          </a:xfrm>
          <a:solidFill>
            <a:srgbClr val="CCEAEE"/>
          </a:solidFill>
        </p:grpSpPr>
        <p:sp>
          <p:nvSpPr>
            <p:cNvPr id="23" name="Rectangle: Single Corner Rounded 22">
              <a:extLst>
                <a:ext uri="{FF2B5EF4-FFF2-40B4-BE49-F238E27FC236}">
                  <a16:creationId xmlns:a16="http://schemas.microsoft.com/office/drawing/2014/main" id="{2FF78F51-27E5-4948-BE43-ECC67B12E2B5}"/>
                </a:ext>
              </a:extLst>
            </p:cNvPr>
            <p:cNvSpPr/>
            <p:nvPr userDrawn="1"/>
          </p:nvSpPr>
          <p:spPr>
            <a:xfrm flipV="1">
              <a:off x="1128366" y="2521949"/>
              <a:ext cx="4491363"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5" name="Rectangle 24">
              <a:extLst>
                <a:ext uri="{FF2B5EF4-FFF2-40B4-BE49-F238E27FC236}">
                  <a16:creationId xmlns:a16="http://schemas.microsoft.com/office/drawing/2014/main" id="{29FA1E1A-223D-4C0C-B32F-0AB61F750CF2}"/>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6" name="Text Placeholder 11">
            <a:extLst>
              <a:ext uri="{FF2B5EF4-FFF2-40B4-BE49-F238E27FC236}">
                <a16:creationId xmlns:a16="http://schemas.microsoft.com/office/drawing/2014/main" id="{93FF4CAD-F700-4C47-8B9E-C4EEA151448A}"/>
              </a:ext>
            </a:extLst>
          </p:cNvPr>
          <p:cNvSpPr>
            <a:spLocks noGrp="1"/>
          </p:cNvSpPr>
          <p:nvPr>
            <p:ph type="body" sz="quarter" idx="19"/>
          </p:nvPr>
        </p:nvSpPr>
        <p:spPr>
          <a:xfrm>
            <a:off x="10568231" y="4004204"/>
            <a:ext cx="4328522" cy="2865064"/>
          </a:xfrm>
        </p:spPr>
        <p:txBody>
          <a:bodyPr/>
          <a:lstStyle>
            <a:lvl1pPr marL="0" indent="0">
              <a:buNone/>
              <a:defRPr sz="1867">
                <a:solidFill>
                  <a:srgbClr val="000000"/>
                </a:solidFill>
              </a:defRPr>
            </a:lvl1pPr>
          </a:lstStyle>
          <a:p>
            <a:pPr lvl="0"/>
            <a:r>
              <a:rPr lang="en-GB"/>
              <a:t>Click to edit Master text styles</a:t>
            </a:r>
          </a:p>
        </p:txBody>
      </p:sp>
      <p:sp>
        <p:nvSpPr>
          <p:cNvPr id="27" name="Text Placeholder 11">
            <a:extLst>
              <a:ext uri="{FF2B5EF4-FFF2-40B4-BE49-F238E27FC236}">
                <a16:creationId xmlns:a16="http://schemas.microsoft.com/office/drawing/2014/main" id="{54D422BF-9E0F-43DA-925F-D3F100A14B28}"/>
              </a:ext>
            </a:extLst>
          </p:cNvPr>
          <p:cNvSpPr>
            <a:spLocks noGrp="1"/>
          </p:cNvSpPr>
          <p:nvPr>
            <p:ph type="body" sz="quarter" idx="20"/>
          </p:nvPr>
        </p:nvSpPr>
        <p:spPr>
          <a:xfrm>
            <a:off x="10568237" y="2816640"/>
            <a:ext cx="4328516" cy="1124064"/>
          </a:xfrm>
        </p:spPr>
        <p:txBody>
          <a:bodyPr/>
          <a:lstStyle>
            <a:lvl1pPr marL="0" indent="0">
              <a:buNone/>
              <a:defRPr sz="1867" b="0">
                <a:solidFill>
                  <a:schemeClr val="accent1"/>
                </a:solidFill>
              </a:defRPr>
            </a:lvl1pPr>
          </a:lstStyle>
          <a:p>
            <a:pPr lvl="0"/>
            <a:r>
              <a:rPr lang="en-GB"/>
              <a:t>Click to edit Master text styles</a:t>
            </a:r>
          </a:p>
        </p:txBody>
      </p:sp>
      <p:sp>
        <p:nvSpPr>
          <p:cNvPr id="28" name="Text Placeholder 16">
            <a:extLst>
              <a:ext uri="{FF2B5EF4-FFF2-40B4-BE49-F238E27FC236}">
                <a16:creationId xmlns:a16="http://schemas.microsoft.com/office/drawing/2014/main" id="{6911AEC8-FB9B-4361-A5A9-03EFBEE35BDC}"/>
              </a:ext>
            </a:extLst>
          </p:cNvPr>
          <p:cNvSpPr>
            <a:spLocks noGrp="1"/>
          </p:cNvSpPr>
          <p:nvPr>
            <p:ph type="body" sz="quarter" idx="26" hasCustomPrompt="1"/>
          </p:nvPr>
        </p:nvSpPr>
        <p:spPr>
          <a:xfrm>
            <a:off x="10568237" y="2274733"/>
            <a:ext cx="4546304"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3" name="Content Placeholder 2">
            <a:extLst>
              <a:ext uri="{FF2B5EF4-FFF2-40B4-BE49-F238E27FC236}">
                <a16:creationId xmlns:a16="http://schemas.microsoft.com/office/drawing/2014/main" id="{413055A2-DF7D-4966-AD54-3CE1E36ADD30}"/>
              </a:ext>
            </a:extLst>
          </p:cNvPr>
          <p:cNvSpPr>
            <a:spLocks noGrp="1"/>
          </p:cNvSpPr>
          <p:nvPr>
            <p:ph sz="quarter" idx="30"/>
          </p:nvPr>
        </p:nvSpPr>
        <p:spPr>
          <a:xfrm>
            <a:off x="1206504" y="2274733"/>
            <a:ext cx="8865716" cy="4806950"/>
          </a:xfrm>
        </p:spPr>
        <p:txBody>
          <a:bodyPr>
            <a:normAutofit/>
          </a:bodyPr>
          <a:lstStyle>
            <a:lvl1pPr marL="342900" indent="-342900">
              <a:buClr>
                <a:schemeClr val="accent1"/>
              </a:buClr>
              <a:buFont typeface="Arial" panose="020B0604020202020204" pitchFamily="34" charset="0"/>
              <a:buChar char="•"/>
              <a:defRPr sz="2600">
                <a:solidFill>
                  <a:srgbClr val="000000"/>
                </a:solidFill>
              </a:defRPr>
            </a:lvl1pPr>
            <a:lvl2pPr>
              <a:defRPr sz="2600">
                <a:solidFill>
                  <a:srgbClr val="000000"/>
                </a:solidFill>
              </a:defRPr>
            </a:lvl2pPr>
            <a:lvl3pPr>
              <a:defRPr sz="2600">
                <a:solidFill>
                  <a:srgbClr val="000000"/>
                </a:solidFill>
              </a:defRPr>
            </a:lvl3pPr>
            <a:lvl4pPr>
              <a:defRPr sz="2600">
                <a:solidFill>
                  <a:srgbClr val="000000"/>
                </a:solidFill>
              </a:defRPr>
            </a:lvl4pPr>
            <a:lvl5pP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9" name="Straight Connector 18">
            <a:extLst>
              <a:ext uri="{FF2B5EF4-FFF2-40B4-BE49-F238E27FC236}">
                <a16:creationId xmlns:a16="http://schemas.microsoft.com/office/drawing/2014/main" id="{BA524A73-FF5B-F147-8689-4AC1892D2CEC}"/>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318DF209-C94B-8342-8CFC-FE6535BF720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8" name="Footer Placeholder 4">
            <a:extLst>
              <a:ext uri="{FF2B5EF4-FFF2-40B4-BE49-F238E27FC236}">
                <a16:creationId xmlns:a16="http://schemas.microsoft.com/office/drawing/2014/main" id="{B564EF7F-1880-FB43-B6F7-562A22B0C088}"/>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Data</a:t>
            </a:r>
          </a:p>
        </p:txBody>
      </p:sp>
      <p:sp>
        <p:nvSpPr>
          <p:cNvPr id="24" name="Slide Number Placeholder 5">
            <a:extLst>
              <a:ext uri="{FF2B5EF4-FFF2-40B4-BE49-F238E27FC236}">
                <a16:creationId xmlns:a16="http://schemas.microsoft.com/office/drawing/2014/main" id="{7CCBB54D-CD58-A74D-9898-918ECE15CEE0}"/>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42198828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 Table Image Layout">
    <p:spTree>
      <p:nvGrpSpPr>
        <p:cNvPr id="1" name=""/>
        <p:cNvGrpSpPr/>
        <p:nvPr/>
      </p:nvGrpSpPr>
      <p:grpSpPr>
        <a:xfrm>
          <a:off x="0" y="0"/>
          <a:ext cx="0" cy="0"/>
          <a:chOff x="0" y="0"/>
          <a:chExt cx="0" cy="0"/>
        </a:xfrm>
      </p:grpSpPr>
      <p:grpSp>
        <p:nvGrpSpPr>
          <p:cNvPr id="37" name="Group 36">
            <a:extLst>
              <a:ext uri="{FF2B5EF4-FFF2-40B4-BE49-F238E27FC236}">
                <a16:creationId xmlns:a16="http://schemas.microsoft.com/office/drawing/2014/main" id="{0F91D052-ED17-47FA-879D-07D2E692C198}"/>
              </a:ext>
            </a:extLst>
          </p:cNvPr>
          <p:cNvGrpSpPr/>
          <p:nvPr userDrawn="1"/>
        </p:nvGrpSpPr>
        <p:grpSpPr>
          <a:xfrm>
            <a:off x="5873528" y="2261809"/>
            <a:ext cx="4546304" cy="4846079"/>
            <a:chOff x="1128378" y="2335618"/>
            <a:chExt cx="4491351" cy="4846079"/>
          </a:xfrm>
          <a:solidFill>
            <a:srgbClr val="DAE0E9"/>
          </a:solidFill>
        </p:grpSpPr>
        <p:sp>
          <p:nvSpPr>
            <p:cNvPr id="38" name="Rectangle 37">
              <a:extLst>
                <a:ext uri="{FF2B5EF4-FFF2-40B4-BE49-F238E27FC236}">
                  <a16:creationId xmlns:a16="http://schemas.microsoft.com/office/drawing/2014/main" id="{7882E890-05E7-4750-A6C6-195A907B7183}"/>
                </a:ext>
              </a:extLst>
            </p:cNvPr>
            <p:cNvSpPr/>
            <p:nvPr userDrawn="1"/>
          </p:nvSpPr>
          <p:spPr>
            <a:xfrm flipV="1">
              <a:off x="1128378" y="2521950"/>
              <a:ext cx="4491351" cy="465974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45" name="Rectangle 44">
              <a:extLst>
                <a:ext uri="{FF2B5EF4-FFF2-40B4-BE49-F238E27FC236}">
                  <a16:creationId xmlns:a16="http://schemas.microsoft.com/office/drawing/2014/main" id="{1630D069-83F4-4900-9C6D-4F8CA06D5D1E}"/>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grpSp>
        <p:nvGrpSpPr>
          <p:cNvPr id="2" name="Group 1">
            <a:extLst>
              <a:ext uri="{FF2B5EF4-FFF2-40B4-BE49-F238E27FC236}">
                <a16:creationId xmlns:a16="http://schemas.microsoft.com/office/drawing/2014/main" id="{0D73C3C5-FABB-4351-843B-3D4912EA39CC}"/>
              </a:ext>
            </a:extLst>
          </p:cNvPr>
          <p:cNvGrpSpPr/>
          <p:nvPr userDrawn="1"/>
        </p:nvGrpSpPr>
        <p:grpSpPr>
          <a:xfrm>
            <a:off x="1206504" y="2261809"/>
            <a:ext cx="4430508" cy="4846079"/>
            <a:chOff x="1128378" y="2335618"/>
            <a:chExt cx="4491351" cy="4846079"/>
          </a:xfrm>
          <a:solidFill>
            <a:srgbClr val="DAE0E9"/>
          </a:solidFill>
        </p:grpSpPr>
        <p:sp>
          <p:nvSpPr>
            <p:cNvPr id="13" name="Rectangle 12">
              <a:extLst>
                <a:ext uri="{FF2B5EF4-FFF2-40B4-BE49-F238E27FC236}">
                  <a16:creationId xmlns:a16="http://schemas.microsoft.com/office/drawing/2014/main" id="{0C9997AD-F44B-4ADD-A0DF-B4A1C535053C}"/>
                </a:ext>
              </a:extLst>
            </p:cNvPr>
            <p:cNvSpPr/>
            <p:nvPr userDrawn="1"/>
          </p:nvSpPr>
          <p:spPr>
            <a:xfrm flipV="1">
              <a:off x="1128378" y="2521950"/>
              <a:ext cx="4491351" cy="465974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4" name="Rectangle 13">
              <a:extLst>
                <a:ext uri="{FF2B5EF4-FFF2-40B4-BE49-F238E27FC236}">
                  <a16:creationId xmlns:a16="http://schemas.microsoft.com/office/drawing/2014/main" id="{F3D8B14A-ADA4-463C-A020-A63D57591D1F}"/>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7" name="Text Placeholder 11">
            <a:extLst>
              <a:ext uri="{FF2B5EF4-FFF2-40B4-BE49-F238E27FC236}">
                <a16:creationId xmlns:a16="http://schemas.microsoft.com/office/drawing/2014/main" id="{70154506-8CE8-4121-B9C8-EDC5A70AE277}"/>
              </a:ext>
            </a:extLst>
          </p:cNvPr>
          <p:cNvSpPr>
            <a:spLocks noGrp="1"/>
          </p:cNvSpPr>
          <p:nvPr userDrawn="1">
            <p:ph type="body" sz="quarter" idx="19"/>
          </p:nvPr>
        </p:nvSpPr>
        <p:spPr>
          <a:xfrm>
            <a:off x="1222556" y="3572255"/>
            <a:ext cx="4394392" cy="1341103"/>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28" name="Text Placeholder 11">
            <a:extLst>
              <a:ext uri="{FF2B5EF4-FFF2-40B4-BE49-F238E27FC236}">
                <a16:creationId xmlns:a16="http://schemas.microsoft.com/office/drawing/2014/main" id="{AFD17218-33EC-46F2-9B38-38FA7D6D4797}"/>
              </a:ext>
            </a:extLst>
          </p:cNvPr>
          <p:cNvSpPr>
            <a:spLocks noGrp="1"/>
          </p:cNvSpPr>
          <p:nvPr userDrawn="1">
            <p:ph type="body" sz="quarter" idx="20"/>
          </p:nvPr>
        </p:nvSpPr>
        <p:spPr>
          <a:xfrm>
            <a:off x="1222557" y="2789510"/>
            <a:ext cx="439439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34" name="Text Placeholder 16">
            <a:extLst>
              <a:ext uri="{FF2B5EF4-FFF2-40B4-BE49-F238E27FC236}">
                <a16:creationId xmlns:a16="http://schemas.microsoft.com/office/drawing/2014/main" id="{D917E01A-FFF1-4B87-8969-2CF803D89854}"/>
              </a:ext>
            </a:extLst>
          </p:cNvPr>
          <p:cNvSpPr>
            <a:spLocks noGrp="1"/>
          </p:cNvSpPr>
          <p:nvPr userDrawn="1">
            <p:ph type="body" sz="quarter" idx="26" hasCustomPrompt="1"/>
          </p:nvPr>
        </p:nvSpPr>
        <p:spPr>
          <a:xfrm>
            <a:off x="1203725" y="2271838"/>
            <a:ext cx="4412675"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4" y="838200"/>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36" name="Picture Placeholder 35">
            <a:extLst>
              <a:ext uri="{FF2B5EF4-FFF2-40B4-BE49-F238E27FC236}">
                <a16:creationId xmlns:a16="http://schemas.microsoft.com/office/drawing/2014/main" id="{C29FCE44-37D1-4D6F-ACEF-346647EF3040}"/>
              </a:ext>
            </a:extLst>
          </p:cNvPr>
          <p:cNvSpPr>
            <a:spLocks noGrp="1"/>
          </p:cNvSpPr>
          <p:nvPr>
            <p:ph type="pic" sz="quarter" idx="29"/>
          </p:nvPr>
        </p:nvSpPr>
        <p:spPr>
          <a:xfrm>
            <a:off x="5863952" y="4950639"/>
            <a:ext cx="4546316" cy="2157245"/>
          </a:xfrm>
          <a:prstGeom prst="rect">
            <a:avLst/>
          </a:prstGeom>
        </p:spPr>
        <p:txBody>
          <a:bodyPr wrap="square">
            <a:noAutofit/>
          </a:bodyPr>
          <a:lstStyle/>
          <a:p>
            <a:r>
              <a:rPr lang="en-GB"/>
              <a:t>Click icon to add picture</a:t>
            </a:r>
          </a:p>
        </p:txBody>
      </p:sp>
      <p:sp>
        <p:nvSpPr>
          <p:cNvPr id="46" name="Text Placeholder 11">
            <a:extLst>
              <a:ext uri="{FF2B5EF4-FFF2-40B4-BE49-F238E27FC236}">
                <a16:creationId xmlns:a16="http://schemas.microsoft.com/office/drawing/2014/main" id="{3B01A129-97C8-4FD0-9F21-B89CF0B38560}"/>
              </a:ext>
            </a:extLst>
          </p:cNvPr>
          <p:cNvSpPr>
            <a:spLocks noGrp="1"/>
          </p:cNvSpPr>
          <p:nvPr>
            <p:ph type="body" sz="quarter" idx="30"/>
          </p:nvPr>
        </p:nvSpPr>
        <p:spPr>
          <a:xfrm>
            <a:off x="5853457" y="3572255"/>
            <a:ext cx="4546311" cy="1341103"/>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47" name="Text Placeholder 11">
            <a:extLst>
              <a:ext uri="{FF2B5EF4-FFF2-40B4-BE49-F238E27FC236}">
                <a16:creationId xmlns:a16="http://schemas.microsoft.com/office/drawing/2014/main" id="{A8053A72-4BF2-4AC2-BDC4-FFC3DEA9336A}"/>
              </a:ext>
            </a:extLst>
          </p:cNvPr>
          <p:cNvSpPr>
            <a:spLocks noGrp="1"/>
          </p:cNvSpPr>
          <p:nvPr>
            <p:ph type="body" sz="quarter" idx="31"/>
          </p:nvPr>
        </p:nvSpPr>
        <p:spPr>
          <a:xfrm>
            <a:off x="5853457" y="2789510"/>
            <a:ext cx="454631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48" name="Text Placeholder 16">
            <a:extLst>
              <a:ext uri="{FF2B5EF4-FFF2-40B4-BE49-F238E27FC236}">
                <a16:creationId xmlns:a16="http://schemas.microsoft.com/office/drawing/2014/main" id="{7DA94150-D8A3-4606-B4F4-4EBE74E2CA14}"/>
              </a:ext>
            </a:extLst>
          </p:cNvPr>
          <p:cNvSpPr>
            <a:spLocks noGrp="1"/>
          </p:cNvSpPr>
          <p:nvPr>
            <p:ph type="body" sz="quarter" idx="32" hasCustomPrompt="1"/>
          </p:nvPr>
        </p:nvSpPr>
        <p:spPr>
          <a:xfrm>
            <a:off x="5852917" y="2271838"/>
            <a:ext cx="4564754"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grpSp>
        <p:nvGrpSpPr>
          <p:cNvPr id="50" name="Group 49">
            <a:extLst>
              <a:ext uri="{FF2B5EF4-FFF2-40B4-BE49-F238E27FC236}">
                <a16:creationId xmlns:a16="http://schemas.microsoft.com/office/drawing/2014/main" id="{B928E824-C9F4-421E-B8FE-6825FA7920B8}"/>
              </a:ext>
            </a:extLst>
          </p:cNvPr>
          <p:cNvGrpSpPr/>
          <p:nvPr userDrawn="1"/>
        </p:nvGrpSpPr>
        <p:grpSpPr>
          <a:xfrm>
            <a:off x="10675034" y="2261809"/>
            <a:ext cx="4546304" cy="4846079"/>
            <a:chOff x="1128378" y="2335618"/>
            <a:chExt cx="4491351" cy="4846079"/>
          </a:xfrm>
          <a:solidFill>
            <a:srgbClr val="DAE0E9"/>
          </a:solidFill>
        </p:grpSpPr>
        <p:sp>
          <p:nvSpPr>
            <p:cNvPr id="51" name="Rectangle: Single Corner Rounded 50">
              <a:extLst>
                <a:ext uri="{FF2B5EF4-FFF2-40B4-BE49-F238E27FC236}">
                  <a16:creationId xmlns:a16="http://schemas.microsoft.com/office/drawing/2014/main" id="{C3752E6A-4BEB-4F73-A74B-82307C0E9ED5}"/>
                </a:ext>
              </a:extLst>
            </p:cNvPr>
            <p:cNvSpPr/>
            <p:nvPr userDrawn="1"/>
          </p:nvSpPr>
          <p:spPr>
            <a:xfrm flipV="1">
              <a:off x="1128378" y="2521950"/>
              <a:ext cx="4491351"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52" name="Rectangle 51">
              <a:extLst>
                <a:ext uri="{FF2B5EF4-FFF2-40B4-BE49-F238E27FC236}">
                  <a16:creationId xmlns:a16="http://schemas.microsoft.com/office/drawing/2014/main" id="{235D4133-649C-4A5D-93C3-B006416F3C0A}"/>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53" name="Text Placeholder 11">
            <a:extLst>
              <a:ext uri="{FF2B5EF4-FFF2-40B4-BE49-F238E27FC236}">
                <a16:creationId xmlns:a16="http://schemas.microsoft.com/office/drawing/2014/main" id="{AB4B5A55-27BF-4203-AD34-808551D23BFB}"/>
              </a:ext>
            </a:extLst>
          </p:cNvPr>
          <p:cNvSpPr>
            <a:spLocks noGrp="1"/>
          </p:cNvSpPr>
          <p:nvPr>
            <p:ph type="body" sz="quarter" idx="34"/>
          </p:nvPr>
        </p:nvSpPr>
        <p:spPr>
          <a:xfrm>
            <a:off x="10654963" y="3572255"/>
            <a:ext cx="4546311" cy="1341103"/>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54" name="Text Placeholder 11">
            <a:extLst>
              <a:ext uri="{FF2B5EF4-FFF2-40B4-BE49-F238E27FC236}">
                <a16:creationId xmlns:a16="http://schemas.microsoft.com/office/drawing/2014/main" id="{E5C68B6C-4647-4057-B665-AFC376D56CBA}"/>
              </a:ext>
            </a:extLst>
          </p:cNvPr>
          <p:cNvSpPr>
            <a:spLocks noGrp="1"/>
          </p:cNvSpPr>
          <p:nvPr>
            <p:ph type="body" sz="quarter" idx="35"/>
          </p:nvPr>
        </p:nvSpPr>
        <p:spPr>
          <a:xfrm>
            <a:off x="10654963" y="2789510"/>
            <a:ext cx="454631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55" name="Text Placeholder 16">
            <a:extLst>
              <a:ext uri="{FF2B5EF4-FFF2-40B4-BE49-F238E27FC236}">
                <a16:creationId xmlns:a16="http://schemas.microsoft.com/office/drawing/2014/main" id="{A2BE1E18-76CB-4A0F-BE5B-C4C64ABAE74D}"/>
              </a:ext>
            </a:extLst>
          </p:cNvPr>
          <p:cNvSpPr>
            <a:spLocks noGrp="1"/>
          </p:cNvSpPr>
          <p:nvPr>
            <p:ph type="body" sz="quarter" idx="36" hasCustomPrompt="1"/>
          </p:nvPr>
        </p:nvSpPr>
        <p:spPr>
          <a:xfrm>
            <a:off x="10633576" y="2271838"/>
            <a:ext cx="4585601"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35" name="Picture Placeholder 34">
            <a:extLst>
              <a:ext uri="{FF2B5EF4-FFF2-40B4-BE49-F238E27FC236}">
                <a16:creationId xmlns:a16="http://schemas.microsoft.com/office/drawing/2014/main" id="{20500E28-7418-434A-A09F-EFDA00FE216F}"/>
              </a:ext>
            </a:extLst>
          </p:cNvPr>
          <p:cNvSpPr>
            <a:spLocks noGrp="1"/>
          </p:cNvSpPr>
          <p:nvPr>
            <p:ph type="pic" sz="quarter" idx="28"/>
          </p:nvPr>
        </p:nvSpPr>
        <p:spPr>
          <a:xfrm>
            <a:off x="1212008" y="4931382"/>
            <a:ext cx="4394396" cy="2176506"/>
          </a:xfrm>
          <a:prstGeom prst="rect">
            <a:avLst/>
          </a:prstGeom>
        </p:spPr>
        <p:txBody>
          <a:bodyPr wrap="square">
            <a:noAutofit/>
          </a:bodyPr>
          <a:lstStyle/>
          <a:p>
            <a:r>
              <a:rPr lang="en-GB"/>
              <a:t>Click icon to add picture</a:t>
            </a:r>
          </a:p>
        </p:txBody>
      </p:sp>
      <p:sp>
        <p:nvSpPr>
          <p:cNvPr id="49" name="Picture Placeholder 48">
            <a:extLst>
              <a:ext uri="{FF2B5EF4-FFF2-40B4-BE49-F238E27FC236}">
                <a16:creationId xmlns:a16="http://schemas.microsoft.com/office/drawing/2014/main" id="{083FF376-B1BF-4873-923D-922D1E552FE0}"/>
              </a:ext>
            </a:extLst>
          </p:cNvPr>
          <p:cNvSpPr>
            <a:spLocks noGrp="1"/>
          </p:cNvSpPr>
          <p:nvPr>
            <p:ph type="pic" sz="quarter" idx="33"/>
          </p:nvPr>
        </p:nvSpPr>
        <p:spPr>
          <a:xfrm>
            <a:off x="10656348" y="4930814"/>
            <a:ext cx="4546316" cy="2189501"/>
          </a:xfrm>
          <a:custGeom>
            <a:avLst/>
            <a:gdLst>
              <a:gd name="connsiteX0" fmla="*/ 0 w 4546316"/>
              <a:gd name="connsiteY0" fmla="*/ 0 h 2250885"/>
              <a:gd name="connsiteX1" fmla="*/ 4546316 w 4546316"/>
              <a:gd name="connsiteY1" fmla="*/ 0 h 2250885"/>
              <a:gd name="connsiteX2" fmla="*/ 4546316 w 4546316"/>
              <a:gd name="connsiteY2" fmla="*/ 1875731 h 2250885"/>
              <a:gd name="connsiteX3" fmla="*/ 4246768 w 4546316"/>
              <a:gd name="connsiteY3" fmla="*/ 2243264 h 2250885"/>
              <a:gd name="connsiteX4" fmla="*/ 4171171 w 4546316"/>
              <a:gd name="connsiteY4" fmla="*/ 2250885 h 2250885"/>
              <a:gd name="connsiteX5" fmla="*/ 0 w 4546316"/>
              <a:gd name="connsiteY5" fmla="*/ 2250885 h 225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46316" h="2250885">
                <a:moveTo>
                  <a:pt x="0" y="0"/>
                </a:moveTo>
                <a:lnTo>
                  <a:pt x="4546316" y="0"/>
                </a:lnTo>
                <a:lnTo>
                  <a:pt x="4546316" y="1875731"/>
                </a:lnTo>
                <a:cubicBezTo>
                  <a:pt x="4546316" y="2057024"/>
                  <a:pt x="4417720" y="2208283"/>
                  <a:pt x="4246768" y="2243264"/>
                </a:cubicBezTo>
                <a:lnTo>
                  <a:pt x="4171171" y="2250885"/>
                </a:lnTo>
                <a:lnTo>
                  <a:pt x="0" y="2250885"/>
                </a:lnTo>
                <a:close/>
              </a:path>
            </a:pathLst>
          </a:custGeom>
        </p:spPr>
        <p:txBody>
          <a:bodyPr wrap="square">
            <a:noAutofit/>
          </a:bodyPr>
          <a:lstStyle/>
          <a:p>
            <a:r>
              <a:rPr lang="en-GB"/>
              <a:t>Click icon to add picture</a:t>
            </a:r>
          </a:p>
        </p:txBody>
      </p:sp>
      <p:cxnSp>
        <p:nvCxnSpPr>
          <p:cNvPr id="33" name="Straight Connector 32">
            <a:extLst>
              <a:ext uri="{FF2B5EF4-FFF2-40B4-BE49-F238E27FC236}">
                <a16:creationId xmlns:a16="http://schemas.microsoft.com/office/drawing/2014/main" id="{D5AD2B33-640E-CC4B-8695-D463F2CB3939}"/>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39" name="Picture 38">
            <a:extLst>
              <a:ext uri="{FF2B5EF4-FFF2-40B4-BE49-F238E27FC236}">
                <a16:creationId xmlns:a16="http://schemas.microsoft.com/office/drawing/2014/main" id="{FA0AE8D4-EA86-5748-9C0E-794E1985F8F3}"/>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32" name="Footer Placeholder 4">
            <a:extLst>
              <a:ext uri="{FF2B5EF4-FFF2-40B4-BE49-F238E27FC236}">
                <a16:creationId xmlns:a16="http://schemas.microsoft.com/office/drawing/2014/main" id="{9F3C9A43-52BF-E848-AFA9-A21DD329ACC8}"/>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Data</a:t>
            </a:r>
          </a:p>
        </p:txBody>
      </p:sp>
      <p:sp>
        <p:nvSpPr>
          <p:cNvPr id="57" name="Slide Number Placeholder 5">
            <a:extLst>
              <a:ext uri="{FF2B5EF4-FFF2-40B4-BE49-F238E27FC236}">
                <a16:creationId xmlns:a16="http://schemas.microsoft.com/office/drawing/2014/main" id="{0233FE6A-CDDB-E34A-B899-14ABBCED6D7B}"/>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72024221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 Table Text Layout">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5882D084-06D1-489E-9C1B-A6DBBE0D1EE5}"/>
              </a:ext>
            </a:extLst>
          </p:cNvPr>
          <p:cNvSpPr/>
          <p:nvPr userDrawn="1"/>
        </p:nvSpPr>
        <p:spPr>
          <a:xfrm flipV="1">
            <a:off x="5833596" y="2261812"/>
            <a:ext cx="4546304" cy="4836049"/>
          </a:xfrm>
          <a:prstGeom prst="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32" name="Rectangle 31">
            <a:extLst>
              <a:ext uri="{FF2B5EF4-FFF2-40B4-BE49-F238E27FC236}">
                <a16:creationId xmlns:a16="http://schemas.microsoft.com/office/drawing/2014/main" id="{372F4DF9-7603-4DB8-B679-AD9CB3884517}"/>
              </a:ext>
            </a:extLst>
          </p:cNvPr>
          <p:cNvSpPr/>
          <p:nvPr userDrawn="1"/>
        </p:nvSpPr>
        <p:spPr>
          <a:xfrm flipV="1">
            <a:off x="1206504" y="2261811"/>
            <a:ext cx="4419558" cy="4836049"/>
          </a:xfrm>
          <a:prstGeom prst="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7" name="Text Placeholder 11">
            <a:extLst>
              <a:ext uri="{FF2B5EF4-FFF2-40B4-BE49-F238E27FC236}">
                <a16:creationId xmlns:a16="http://schemas.microsoft.com/office/drawing/2014/main" id="{70154506-8CE8-4121-B9C8-EDC5A70AE277}"/>
              </a:ext>
            </a:extLst>
          </p:cNvPr>
          <p:cNvSpPr>
            <a:spLocks noGrp="1"/>
          </p:cNvSpPr>
          <p:nvPr userDrawn="1">
            <p:ph type="body" sz="quarter" idx="19"/>
          </p:nvPr>
        </p:nvSpPr>
        <p:spPr>
          <a:xfrm>
            <a:off x="1294355" y="3572255"/>
            <a:ext cx="4214655" cy="3159985"/>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28" name="Text Placeholder 11">
            <a:extLst>
              <a:ext uri="{FF2B5EF4-FFF2-40B4-BE49-F238E27FC236}">
                <a16:creationId xmlns:a16="http://schemas.microsoft.com/office/drawing/2014/main" id="{AFD17218-33EC-46F2-9B38-38FA7D6D4797}"/>
              </a:ext>
            </a:extLst>
          </p:cNvPr>
          <p:cNvSpPr>
            <a:spLocks noGrp="1"/>
          </p:cNvSpPr>
          <p:nvPr userDrawn="1">
            <p:ph type="body" sz="quarter" idx="20"/>
          </p:nvPr>
        </p:nvSpPr>
        <p:spPr>
          <a:xfrm>
            <a:off x="1294354" y="2789510"/>
            <a:ext cx="421465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34" name="Text Placeholder 16">
            <a:extLst>
              <a:ext uri="{FF2B5EF4-FFF2-40B4-BE49-F238E27FC236}">
                <a16:creationId xmlns:a16="http://schemas.microsoft.com/office/drawing/2014/main" id="{D917E01A-FFF1-4B87-8969-2CF803D89854}"/>
              </a:ext>
            </a:extLst>
          </p:cNvPr>
          <p:cNvSpPr>
            <a:spLocks noGrp="1"/>
          </p:cNvSpPr>
          <p:nvPr userDrawn="1">
            <p:ph type="body" sz="quarter" idx="26" hasCustomPrompt="1"/>
          </p:nvPr>
        </p:nvSpPr>
        <p:spPr>
          <a:xfrm>
            <a:off x="1196843" y="2271838"/>
            <a:ext cx="4419558"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4" y="838200"/>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46" name="Text Placeholder 11">
            <a:extLst>
              <a:ext uri="{FF2B5EF4-FFF2-40B4-BE49-F238E27FC236}">
                <a16:creationId xmlns:a16="http://schemas.microsoft.com/office/drawing/2014/main" id="{3B01A129-97C8-4FD0-9F21-B89CF0B38560}"/>
              </a:ext>
            </a:extLst>
          </p:cNvPr>
          <p:cNvSpPr>
            <a:spLocks noGrp="1"/>
          </p:cNvSpPr>
          <p:nvPr>
            <p:ph type="body" sz="quarter" idx="30"/>
          </p:nvPr>
        </p:nvSpPr>
        <p:spPr>
          <a:xfrm>
            <a:off x="5920727" y="3572255"/>
            <a:ext cx="4295505" cy="3159985"/>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47" name="Text Placeholder 11">
            <a:extLst>
              <a:ext uri="{FF2B5EF4-FFF2-40B4-BE49-F238E27FC236}">
                <a16:creationId xmlns:a16="http://schemas.microsoft.com/office/drawing/2014/main" id="{A8053A72-4BF2-4AC2-BDC4-FFC3DEA9336A}"/>
              </a:ext>
            </a:extLst>
          </p:cNvPr>
          <p:cNvSpPr>
            <a:spLocks noGrp="1"/>
          </p:cNvSpPr>
          <p:nvPr>
            <p:ph type="body" sz="quarter" idx="31"/>
          </p:nvPr>
        </p:nvSpPr>
        <p:spPr>
          <a:xfrm>
            <a:off x="5920727" y="2789510"/>
            <a:ext cx="4295505"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48" name="Text Placeholder 16">
            <a:extLst>
              <a:ext uri="{FF2B5EF4-FFF2-40B4-BE49-F238E27FC236}">
                <a16:creationId xmlns:a16="http://schemas.microsoft.com/office/drawing/2014/main" id="{7DA94150-D8A3-4606-B4F4-4EBE74E2CA14}"/>
              </a:ext>
            </a:extLst>
          </p:cNvPr>
          <p:cNvSpPr>
            <a:spLocks noGrp="1"/>
          </p:cNvSpPr>
          <p:nvPr>
            <p:ph type="body" sz="quarter" idx="32" hasCustomPrompt="1"/>
          </p:nvPr>
        </p:nvSpPr>
        <p:spPr>
          <a:xfrm>
            <a:off x="5831437" y="2271838"/>
            <a:ext cx="4548464"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grpSp>
        <p:nvGrpSpPr>
          <p:cNvPr id="50" name="Group 49">
            <a:extLst>
              <a:ext uri="{FF2B5EF4-FFF2-40B4-BE49-F238E27FC236}">
                <a16:creationId xmlns:a16="http://schemas.microsoft.com/office/drawing/2014/main" id="{B928E824-C9F4-421E-B8FE-6825FA7920B8}"/>
              </a:ext>
            </a:extLst>
          </p:cNvPr>
          <p:cNvGrpSpPr/>
          <p:nvPr userDrawn="1"/>
        </p:nvGrpSpPr>
        <p:grpSpPr>
          <a:xfrm>
            <a:off x="10675033" y="2261812"/>
            <a:ext cx="4546304" cy="4836050"/>
            <a:chOff x="1128377" y="2335618"/>
            <a:chExt cx="4491351" cy="4846079"/>
          </a:xfrm>
          <a:solidFill>
            <a:srgbClr val="CCEAEE"/>
          </a:solidFill>
        </p:grpSpPr>
        <p:sp>
          <p:nvSpPr>
            <p:cNvPr id="51" name="Rectangle: Single Corner Rounded 50">
              <a:extLst>
                <a:ext uri="{FF2B5EF4-FFF2-40B4-BE49-F238E27FC236}">
                  <a16:creationId xmlns:a16="http://schemas.microsoft.com/office/drawing/2014/main" id="{C3752E6A-4BEB-4F73-A74B-82307C0E9ED5}"/>
                </a:ext>
              </a:extLst>
            </p:cNvPr>
            <p:cNvSpPr/>
            <p:nvPr userDrawn="1"/>
          </p:nvSpPr>
          <p:spPr>
            <a:xfrm flipV="1">
              <a:off x="1128377" y="2521950"/>
              <a:ext cx="4491351"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52" name="Rectangle 51">
              <a:extLst>
                <a:ext uri="{FF2B5EF4-FFF2-40B4-BE49-F238E27FC236}">
                  <a16:creationId xmlns:a16="http://schemas.microsoft.com/office/drawing/2014/main" id="{235D4133-649C-4A5D-93C3-B006416F3C0A}"/>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53" name="Text Placeholder 11">
            <a:extLst>
              <a:ext uri="{FF2B5EF4-FFF2-40B4-BE49-F238E27FC236}">
                <a16:creationId xmlns:a16="http://schemas.microsoft.com/office/drawing/2014/main" id="{AB4B5A55-27BF-4203-AD34-808551D23BFB}"/>
              </a:ext>
            </a:extLst>
          </p:cNvPr>
          <p:cNvSpPr>
            <a:spLocks noGrp="1"/>
          </p:cNvSpPr>
          <p:nvPr>
            <p:ph type="body" sz="quarter" idx="34"/>
          </p:nvPr>
        </p:nvSpPr>
        <p:spPr>
          <a:xfrm>
            <a:off x="10792295" y="3572255"/>
            <a:ext cx="4244505" cy="3159985"/>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54" name="Text Placeholder 11">
            <a:extLst>
              <a:ext uri="{FF2B5EF4-FFF2-40B4-BE49-F238E27FC236}">
                <a16:creationId xmlns:a16="http://schemas.microsoft.com/office/drawing/2014/main" id="{E5C68B6C-4647-4057-B665-AFC376D56CBA}"/>
              </a:ext>
            </a:extLst>
          </p:cNvPr>
          <p:cNvSpPr>
            <a:spLocks noGrp="1"/>
          </p:cNvSpPr>
          <p:nvPr>
            <p:ph type="body" sz="quarter" idx="35"/>
          </p:nvPr>
        </p:nvSpPr>
        <p:spPr>
          <a:xfrm>
            <a:off x="10792295" y="2789510"/>
            <a:ext cx="4244505"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55" name="Text Placeholder 16">
            <a:extLst>
              <a:ext uri="{FF2B5EF4-FFF2-40B4-BE49-F238E27FC236}">
                <a16:creationId xmlns:a16="http://schemas.microsoft.com/office/drawing/2014/main" id="{A2BE1E18-76CB-4A0F-BE5B-C4C64ABAE74D}"/>
              </a:ext>
            </a:extLst>
          </p:cNvPr>
          <p:cNvSpPr>
            <a:spLocks noGrp="1"/>
          </p:cNvSpPr>
          <p:nvPr>
            <p:ph type="body" sz="quarter" idx="36" hasCustomPrompt="1"/>
          </p:nvPr>
        </p:nvSpPr>
        <p:spPr>
          <a:xfrm>
            <a:off x="10672873" y="2271838"/>
            <a:ext cx="4542205"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cxnSp>
        <p:nvCxnSpPr>
          <p:cNvPr id="26" name="Straight Connector 25">
            <a:extLst>
              <a:ext uri="{FF2B5EF4-FFF2-40B4-BE49-F238E27FC236}">
                <a16:creationId xmlns:a16="http://schemas.microsoft.com/office/drawing/2014/main" id="{F3EE5CC9-FB1C-D349-A1E1-3549E5444400}"/>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9" name="Picture 28">
            <a:extLst>
              <a:ext uri="{FF2B5EF4-FFF2-40B4-BE49-F238E27FC236}">
                <a16:creationId xmlns:a16="http://schemas.microsoft.com/office/drawing/2014/main" id="{8EAD8952-9636-FB42-A899-1594A385CEF8}"/>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25" name="Footer Placeholder 4">
            <a:extLst>
              <a:ext uri="{FF2B5EF4-FFF2-40B4-BE49-F238E27FC236}">
                <a16:creationId xmlns:a16="http://schemas.microsoft.com/office/drawing/2014/main" id="{A69F82EA-2997-BE40-B524-5F5DBDA766D9}"/>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Data</a:t>
            </a:r>
          </a:p>
        </p:txBody>
      </p:sp>
      <p:sp>
        <p:nvSpPr>
          <p:cNvPr id="33" name="Slide Number Placeholder 5">
            <a:extLst>
              <a:ext uri="{FF2B5EF4-FFF2-40B4-BE49-F238E27FC236}">
                <a16:creationId xmlns:a16="http://schemas.microsoft.com/office/drawing/2014/main" id="{F5D2D745-8CDB-D346-800B-ABBDE8E1BD1B}"/>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8265773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Icon and Stats">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8128000" y="4572000"/>
            <a:ext cx="5205893" cy="2508275"/>
          </a:xfrm>
        </p:spPr>
        <p:txBody>
          <a:bodyPr anchor="b">
            <a:noAutofit/>
          </a:bodyPr>
          <a:lstStyle>
            <a:lvl1pPr algn="l">
              <a:defRPr sz="6000" b="1" cap="all" baseline="0">
                <a:solidFill>
                  <a:schemeClr val="tx2"/>
                </a:solidFill>
              </a:defRPr>
            </a:lvl1pPr>
          </a:lstStyle>
          <a:p>
            <a:r>
              <a:rPr lang="en-US"/>
              <a:t>STATS</a:t>
            </a:r>
            <a:br>
              <a:rPr lang="en-US"/>
            </a:br>
            <a:r>
              <a:rPr lang="en-US"/>
              <a:t>GO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8128000" y="4038602"/>
            <a:ext cx="5205893" cy="486833"/>
          </a:xfrm>
        </p:spPr>
        <p:txBody>
          <a:bodyPr>
            <a:normAutofit/>
          </a:bodyPr>
          <a:lstStyle>
            <a:lvl1pPr marL="0" indent="0" algn="l">
              <a:buNone/>
              <a:defRPr sz="2800">
                <a:solidFill>
                  <a:schemeClr val="tx1"/>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Description</a:t>
            </a:r>
            <a:endParaRPr lang="en-GB"/>
          </a:p>
        </p:txBody>
      </p:sp>
      <p:cxnSp>
        <p:nvCxnSpPr>
          <p:cNvPr id="10" name="Straight Connector 9">
            <a:extLst>
              <a:ext uri="{FF2B5EF4-FFF2-40B4-BE49-F238E27FC236}">
                <a16:creationId xmlns:a16="http://schemas.microsoft.com/office/drawing/2014/main" id="{8B434916-900A-BE4B-8AE8-A4DAFCB02D81}"/>
              </a:ext>
            </a:extLst>
          </p:cNvPr>
          <p:cNvCxnSpPr>
            <a:cxnSpLocks/>
          </p:cNvCxnSpPr>
          <p:nvPr userDrawn="1"/>
        </p:nvCxnSpPr>
        <p:spPr>
          <a:xfrm>
            <a:off x="1209468" y="8172400"/>
            <a:ext cx="138313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2B76722B-4749-B249-A30B-1FD1BB803F6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9" name="Footer Placeholder 4">
            <a:extLst>
              <a:ext uri="{FF2B5EF4-FFF2-40B4-BE49-F238E27FC236}">
                <a16:creationId xmlns:a16="http://schemas.microsoft.com/office/drawing/2014/main" id="{B2F4D2B9-D18A-104F-8A8E-4E55A0F74D88}"/>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Data</a:t>
            </a:r>
          </a:p>
        </p:txBody>
      </p:sp>
      <p:sp>
        <p:nvSpPr>
          <p:cNvPr id="12" name="Slide Number Placeholder 5">
            <a:extLst>
              <a:ext uri="{FF2B5EF4-FFF2-40B4-BE49-F238E27FC236}">
                <a16:creationId xmlns:a16="http://schemas.microsoft.com/office/drawing/2014/main" id="{FE4A63D0-513E-AE43-9B96-14EC81CB264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612706908"/>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Title Slide_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BF03499-BC3D-E141-8BE6-7DED6A337EF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2"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44C73912-5F4E-3A47-9ECB-340A9AF3DF7F}"/>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34954" y="7668344"/>
            <a:ext cx="3699259" cy="840898"/>
          </a:xfrm>
          <a:prstGeom prst="rect">
            <a:avLst/>
          </a:prstGeom>
        </p:spPr>
      </p:pic>
    </p:spTree>
    <p:extLst>
      <p:ext uri="{BB962C8B-B14F-4D97-AF65-F5344CB8AC3E}">
        <p14:creationId xmlns:p14="http://schemas.microsoft.com/office/powerpoint/2010/main" val="402880077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Employer Image">
    <p:bg>
      <p:bgRef idx="1001">
        <a:schemeClr val="bg2"/>
      </p:bgRef>
    </p:bg>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9F2C1AD7-CCDE-4E4C-B07D-D39AD8393D8C}"/>
              </a:ext>
            </a:extLst>
          </p:cNvPr>
          <p:cNvSpPr>
            <a:spLocks noGrp="1"/>
          </p:cNvSpPr>
          <p:nvPr>
            <p:ph type="pic" sz="quarter" idx="13"/>
          </p:nvPr>
        </p:nvSpPr>
        <p:spPr>
          <a:xfrm>
            <a:off x="0" y="-1"/>
            <a:ext cx="7975600" cy="7825685"/>
          </a:xfrm>
          <a:custGeom>
            <a:avLst/>
            <a:gdLst>
              <a:gd name="connsiteX0" fmla="*/ 0 w 8128000"/>
              <a:gd name="connsiteY0" fmla="*/ 0 h 7338854"/>
              <a:gd name="connsiteX1" fmla="*/ 8128000 w 8128000"/>
              <a:gd name="connsiteY1" fmla="*/ 0 h 7338854"/>
              <a:gd name="connsiteX2" fmla="*/ 8128000 w 8128000"/>
              <a:gd name="connsiteY2" fmla="*/ 6854501 h 7338854"/>
              <a:gd name="connsiteX3" fmla="*/ 8118161 w 8128000"/>
              <a:gd name="connsiteY3" fmla="*/ 6952107 h 7338854"/>
              <a:gd name="connsiteX4" fmla="*/ 7643637 w 8128000"/>
              <a:gd name="connsiteY4" fmla="*/ 7338854 h 7338854"/>
              <a:gd name="connsiteX5" fmla="*/ 0 w 8128000"/>
              <a:gd name="connsiteY5" fmla="*/ 7338854 h 7338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28000" h="7338854">
                <a:moveTo>
                  <a:pt x="0" y="0"/>
                </a:moveTo>
                <a:lnTo>
                  <a:pt x="8128000" y="0"/>
                </a:lnTo>
                <a:lnTo>
                  <a:pt x="8128000" y="6854501"/>
                </a:lnTo>
                <a:lnTo>
                  <a:pt x="8118161" y="6952107"/>
                </a:lnTo>
                <a:cubicBezTo>
                  <a:pt x="8072996" y="7172823"/>
                  <a:pt x="7877706" y="7338854"/>
                  <a:pt x="7643637" y="7338854"/>
                </a:cubicBezTo>
                <a:lnTo>
                  <a:pt x="0" y="7338854"/>
                </a:lnTo>
                <a:close/>
              </a:path>
            </a:pathLst>
          </a:custGeom>
        </p:spPr>
        <p:txBody>
          <a:bodyPr wrap="square">
            <a:noAutofit/>
          </a:bodyPr>
          <a:lstStyle/>
          <a:p>
            <a:r>
              <a:rPr lang="en-GB"/>
              <a:t>Click icon to add picture</a:t>
            </a:r>
          </a:p>
        </p:txBody>
      </p:sp>
      <p:sp>
        <p:nvSpPr>
          <p:cNvPr id="7" name="Title 1">
            <a:extLst>
              <a:ext uri="{FF2B5EF4-FFF2-40B4-BE49-F238E27FC236}">
                <a16:creationId xmlns:a16="http://schemas.microsoft.com/office/drawing/2014/main" id="{82669135-9191-4243-8716-BB1539319372}"/>
              </a:ext>
            </a:extLst>
          </p:cNvPr>
          <p:cNvSpPr>
            <a:spLocks noGrp="1"/>
          </p:cNvSpPr>
          <p:nvPr>
            <p:ph type="ctrTitle" hasCustomPrompt="1"/>
          </p:nvPr>
        </p:nvSpPr>
        <p:spPr>
          <a:xfrm>
            <a:off x="8128001" y="4988728"/>
            <a:ext cx="6753340" cy="2303185"/>
          </a:xfrm>
        </p:spPr>
        <p:txBody>
          <a:bodyPr anchor="b">
            <a:normAutofit/>
          </a:bodyPr>
          <a:lstStyle>
            <a:lvl1pPr algn="ctr">
              <a:defRPr sz="5867" b="0" i="0">
                <a:solidFill>
                  <a:schemeClr val="tx1"/>
                </a:solidFill>
              </a:defRPr>
            </a:lvl1pPr>
          </a:lstStyle>
          <a:p>
            <a:r>
              <a:rPr lang="en-US"/>
              <a:t>Name of Employer</a:t>
            </a:r>
            <a:endParaRPr lang="en-GB"/>
          </a:p>
        </p:txBody>
      </p:sp>
      <p:sp>
        <p:nvSpPr>
          <p:cNvPr id="8" name="Subtitle 2">
            <a:extLst>
              <a:ext uri="{FF2B5EF4-FFF2-40B4-BE49-F238E27FC236}">
                <a16:creationId xmlns:a16="http://schemas.microsoft.com/office/drawing/2014/main" id="{F756CE9D-5624-4824-ACBF-618DCA42B340}"/>
              </a:ext>
            </a:extLst>
          </p:cNvPr>
          <p:cNvSpPr>
            <a:spLocks noGrp="1"/>
          </p:cNvSpPr>
          <p:nvPr>
            <p:ph type="subTitle" idx="1" hasCustomPrompt="1"/>
          </p:nvPr>
        </p:nvSpPr>
        <p:spPr>
          <a:xfrm>
            <a:off x="8314267" y="7338858"/>
            <a:ext cx="6753340" cy="486833"/>
          </a:xfrm>
        </p:spPr>
        <p:txBody>
          <a:bodyPr>
            <a:normAutofit/>
          </a:bodyPr>
          <a:lstStyle>
            <a:lvl1pPr marL="0" indent="0" algn="l">
              <a:buNone/>
              <a:defRPr sz="2933">
                <a:solidFill>
                  <a:schemeClr val="tx1"/>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Role || Company</a:t>
            </a:r>
            <a:endParaRPr lang="en-GB"/>
          </a:p>
        </p:txBody>
      </p:sp>
      <p:cxnSp>
        <p:nvCxnSpPr>
          <p:cNvPr id="13" name="Straight Connector 12">
            <a:extLst>
              <a:ext uri="{FF2B5EF4-FFF2-40B4-BE49-F238E27FC236}">
                <a16:creationId xmlns:a16="http://schemas.microsoft.com/office/drawing/2014/main" id="{B47CD54F-7BA4-3F4F-985E-1DC1C6F1013C}"/>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4295D4B1-D801-1949-98AD-9CAC0C9890A4}"/>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1" name="Footer Placeholder 4">
            <a:extLst>
              <a:ext uri="{FF2B5EF4-FFF2-40B4-BE49-F238E27FC236}">
                <a16:creationId xmlns:a16="http://schemas.microsoft.com/office/drawing/2014/main" id="{70B77401-4C3C-434D-8C2F-4F124908B6F1}"/>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Data</a:t>
            </a:r>
          </a:p>
        </p:txBody>
      </p:sp>
      <p:sp>
        <p:nvSpPr>
          <p:cNvPr id="15" name="Slide Number Placeholder 5">
            <a:extLst>
              <a:ext uri="{FF2B5EF4-FFF2-40B4-BE49-F238E27FC236}">
                <a16:creationId xmlns:a16="http://schemas.microsoft.com/office/drawing/2014/main" id="{9AFC80D3-CED1-D84B-B295-D157B7E3DB2D}"/>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092859037"/>
      </p:ext>
    </p:extLst>
  </p:cSld>
  <p:clrMapOvr>
    <a:overrideClrMapping bg1="dk1" tx1="lt1" bg2="dk2" tx2="lt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Quote Layout">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3674432" y="3110928"/>
            <a:ext cx="8907137" cy="2303185"/>
          </a:xfrm>
        </p:spPr>
        <p:txBody>
          <a:bodyPr anchor="ctr">
            <a:normAutofit/>
          </a:bodyPr>
          <a:lstStyle>
            <a:lvl1pPr algn="ctr">
              <a:defRPr sz="5867" b="0" i="1">
                <a:solidFill>
                  <a:schemeClr val="accent4"/>
                </a:solidFill>
              </a:defRPr>
            </a:lvl1pPr>
          </a:lstStyle>
          <a:p>
            <a:r>
              <a:rPr lang="en-US"/>
              <a:t>“Quote goes in this space.”</a:t>
            </a:r>
            <a:endParaRPr lang="en-GB"/>
          </a:p>
        </p:txBody>
      </p:sp>
      <p:sp>
        <p:nvSpPr>
          <p:cNvPr id="7" name="Text Placeholder 6">
            <a:extLst>
              <a:ext uri="{FF2B5EF4-FFF2-40B4-BE49-F238E27FC236}">
                <a16:creationId xmlns:a16="http://schemas.microsoft.com/office/drawing/2014/main" id="{A5609AC1-B165-4266-AC17-4F37BE2DD358}"/>
              </a:ext>
            </a:extLst>
          </p:cNvPr>
          <p:cNvSpPr>
            <a:spLocks noGrp="1"/>
          </p:cNvSpPr>
          <p:nvPr>
            <p:ph type="body" sz="quarter" idx="13" hasCustomPrompt="1"/>
          </p:nvPr>
        </p:nvSpPr>
        <p:spPr>
          <a:xfrm>
            <a:off x="6719977" y="5440807"/>
            <a:ext cx="2816047" cy="427567"/>
          </a:xfrm>
        </p:spPr>
        <p:txBody>
          <a:bodyPr>
            <a:noAutofit/>
          </a:bodyPr>
          <a:lstStyle>
            <a:lvl1pPr marL="0" indent="0">
              <a:buNone/>
              <a:defRPr sz="2400">
                <a:solidFill>
                  <a:schemeClr val="bg1"/>
                </a:solidFill>
              </a:defRPr>
            </a:lvl1pPr>
          </a:lstStyle>
          <a:p>
            <a:pPr lvl="0"/>
            <a:r>
              <a:rPr lang="en-US"/>
              <a:t>Name || Company</a:t>
            </a:r>
            <a:endParaRPr lang="en-GB"/>
          </a:p>
        </p:txBody>
      </p:sp>
      <p:cxnSp>
        <p:nvCxnSpPr>
          <p:cNvPr id="11" name="Straight Connector 10">
            <a:extLst>
              <a:ext uri="{FF2B5EF4-FFF2-40B4-BE49-F238E27FC236}">
                <a16:creationId xmlns:a16="http://schemas.microsoft.com/office/drawing/2014/main" id="{F7EC9F5C-FCD7-A44D-90FE-E36F5AA85630}"/>
              </a:ext>
            </a:extLst>
          </p:cNvPr>
          <p:cNvCxnSpPr>
            <a:cxnSpLocks/>
          </p:cNvCxnSpPr>
          <p:nvPr userDrawn="1"/>
        </p:nvCxnSpPr>
        <p:spPr>
          <a:xfrm>
            <a:off x="1209468" y="8172400"/>
            <a:ext cx="13831300"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870455D3-005F-BF44-812D-4E70A1013335}"/>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9" name="Footer Placeholder 4">
            <a:extLst>
              <a:ext uri="{FF2B5EF4-FFF2-40B4-BE49-F238E27FC236}">
                <a16:creationId xmlns:a16="http://schemas.microsoft.com/office/drawing/2014/main" id="{87E0F78A-AA99-494C-8DE6-D1F16D54EA3E}"/>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STEM Education Programme - Digital Data</a:t>
            </a:r>
          </a:p>
        </p:txBody>
      </p:sp>
      <p:sp>
        <p:nvSpPr>
          <p:cNvPr id="10" name="Slide Number Placeholder 5">
            <a:extLst>
              <a:ext uri="{FF2B5EF4-FFF2-40B4-BE49-F238E27FC236}">
                <a16:creationId xmlns:a16="http://schemas.microsoft.com/office/drawing/2014/main" id="{BF34D970-913D-0140-8244-CB7EF8777F67}"/>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7649487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hank You Slide">
    <p:bg>
      <p:bgPr>
        <a:solidFill>
          <a:schemeClr val="tx2"/>
        </a:solidFill>
        <a:effectLst/>
      </p:bgPr>
    </p:bg>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498BE55A-3C5A-41CA-9ED0-9FA29FAED302}"/>
              </a:ext>
            </a:extLst>
          </p:cNvPr>
          <p:cNvCxnSpPr>
            <a:cxnSpLocks/>
          </p:cNvCxnSpPr>
          <p:nvPr userDrawn="1"/>
        </p:nvCxnSpPr>
        <p:spPr>
          <a:xfrm>
            <a:off x="1094141" y="0"/>
            <a:ext cx="0" cy="50292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cxnSp>
        <p:nvCxnSpPr>
          <p:cNvPr id="9" name="Straight Connector 8">
            <a:extLst>
              <a:ext uri="{FF2B5EF4-FFF2-40B4-BE49-F238E27FC236}">
                <a16:creationId xmlns:a16="http://schemas.microsoft.com/office/drawing/2014/main" id="{7F1EB68D-101D-4B9F-9F67-FA349EB46DFE}"/>
              </a:ext>
            </a:extLst>
          </p:cNvPr>
          <p:cNvCxnSpPr>
            <a:cxnSpLocks/>
          </p:cNvCxnSpPr>
          <p:nvPr userDrawn="1"/>
        </p:nvCxnSpPr>
        <p:spPr>
          <a:xfrm>
            <a:off x="1025561" y="0"/>
            <a:ext cx="0" cy="5029200"/>
          </a:xfrm>
          <a:prstGeom prst="line">
            <a:avLst/>
          </a:prstGeom>
          <a:ln>
            <a:solidFill>
              <a:schemeClr val="bg1"/>
            </a:solidFill>
          </a:ln>
        </p:spPr>
        <p:style>
          <a:lnRef idx="3">
            <a:schemeClr val="accent3"/>
          </a:lnRef>
          <a:fillRef idx="0">
            <a:schemeClr val="accent3"/>
          </a:fillRef>
          <a:effectRef idx="2">
            <a:schemeClr val="accent3"/>
          </a:effectRef>
          <a:fontRef idx="minor">
            <a:schemeClr val="tx1"/>
          </a:fontRef>
        </p:style>
      </p:cxnSp>
      <p:sp>
        <p:nvSpPr>
          <p:cNvPr id="10" name="Text Placeholder 13">
            <a:extLst>
              <a:ext uri="{FF2B5EF4-FFF2-40B4-BE49-F238E27FC236}">
                <a16:creationId xmlns:a16="http://schemas.microsoft.com/office/drawing/2014/main" id="{18C7139A-520F-48AF-A5AC-37FA09E8B66C}"/>
              </a:ext>
            </a:extLst>
          </p:cNvPr>
          <p:cNvSpPr>
            <a:spLocks noGrp="1"/>
          </p:cNvSpPr>
          <p:nvPr>
            <p:ph type="body" sz="quarter" idx="13" hasCustomPrompt="1"/>
          </p:nvPr>
        </p:nvSpPr>
        <p:spPr>
          <a:xfrm>
            <a:off x="1204932" y="3475228"/>
            <a:ext cx="2315634" cy="697455"/>
          </a:xfrm>
        </p:spPr>
        <p:txBody>
          <a:bodyPr>
            <a:normAutofit/>
          </a:bodyPr>
          <a:lstStyle>
            <a:lvl1pPr marL="0" indent="0">
              <a:buNone/>
              <a:defRPr sz="4600" b="0" cap="all" baseline="0">
                <a:solidFill>
                  <a:schemeClr val="bg1"/>
                </a:solidFill>
              </a:defRPr>
            </a:lvl1pPr>
          </a:lstStyle>
          <a:p>
            <a:pPr lvl="0"/>
            <a:r>
              <a:rPr lang="en-US"/>
              <a:t>Thank</a:t>
            </a:r>
          </a:p>
          <a:p>
            <a:pPr lvl="0"/>
            <a:endParaRPr lang="en-GB"/>
          </a:p>
        </p:txBody>
      </p:sp>
      <p:sp>
        <p:nvSpPr>
          <p:cNvPr id="12" name="Text Placeholder 19">
            <a:extLst>
              <a:ext uri="{FF2B5EF4-FFF2-40B4-BE49-F238E27FC236}">
                <a16:creationId xmlns:a16="http://schemas.microsoft.com/office/drawing/2014/main" id="{11E33066-9D68-4BA7-BE64-0ADF0181CF98}"/>
              </a:ext>
            </a:extLst>
          </p:cNvPr>
          <p:cNvSpPr>
            <a:spLocks noGrp="1"/>
          </p:cNvSpPr>
          <p:nvPr>
            <p:ph type="body" sz="quarter" idx="18" hasCustomPrompt="1"/>
          </p:nvPr>
        </p:nvSpPr>
        <p:spPr>
          <a:xfrm>
            <a:off x="1204932" y="4328583"/>
            <a:ext cx="5642241" cy="486833"/>
          </a:xfrm>
        </p:spPr>
        <p:txBody>
          <a:bodyPr>
            <a:normAutofit/>
          </a:bodyPr>
          <a:lstStyle>
            <a:lvl1pPr marL="0" indent="0">
              <a:buNone/>
              <a:defRPr sz="2300" b="1">
                <a:solidFill>
                  <a:schemeClr val="accent1"/>
                </a:solidFill>
              </a:defRPr>
            </a:lvl1pPr>
          </a:lstStyle>
          <a:p>
            <a:pPr lvl="0"/>
            <a:r>
              <a:rPr lang="en-US"/>
              <a:t>For more information, contact:</a:t>
            </a:r>
          </a:p>
        </p:txBody>
      </p:sp>
      <p:sp>
        <p:nvSpPr>
          <p:cNvPr id="13" name="Text Placeholder 13">
            <a:extLst>
              <a:ext uri="{FF2B5EF4-FFF2-40B4-BE49-F238E27FC236}">
                <a16:creationId xmlns:a16="http://schemas.microsoft.com/office/drawing/2014/main" id="{FDBC726C-BC21-4452-83A3-E5CAF0F0BA7C}"/>
              </a:ext>
            </a:extLst>
          </p:cNvPr>
          <p:cNvSpPr>
            <a:spLocks noGrp="1"/>
          </p:cNvSpPr>
          <p:nvPr>
            <p:ph type="body" sz="quarter" idx="19" hasCustomPrompt="1"/>
          </p:nvPr>
        </p:nvSpPr>
        <p:spPr>
          <a:xfrm>
            <a:off x="3303464" y="3475227"/>
            <a:ext cx="2315644" cy="697455"/>
          </a:xfrm>
        </p:spPr>
        <p:txBody>
          <a:bodyPr>
            <a:normAutofit/>
          </a:bodyPr>
          <a:lstStyle>
            <a:lvl1pPr marL="0" indent="0">
              <a:buNone/>
              <a:defRPr sz="4600" b="1" cap="all" baseline="0">
                <a:solidFill>
                  <a:schemeClr val="bg1"/>
                </a:solidFill>
              </a:defRPr>
            </a:lvl1pPr>
          </a:lstStyle>
          <a:p>
            <a:pPr lvl="0"/>
            <a:r>
              <a:rPr lang="en-US"/>
              <a:t>You</a:t>
            </a:r>
          </a:p>
          <a:p>
            <a:pPr lvl="0"/>
            <a:endParaRPr lang="en-GB"/>
          </a:p>
        </p:txBody>
      </p:sp>
      <p:sp>
        <p:nvSpPr>
          <p:cNvPr id="14" name="Text Placeholder 19">
            <a:extLst>
              <a:ext uri="{FF2B5EF4-FFF2-40B4-BE49-F238E27FC236}">
                <a16:creationId xmlns:a16="http://schemas.microsoft.com/office/drawing/2014/main" id="{A718052C-C9A1-4074-8991-B6475AA029F4}"/>
              </a:ext>
            </a:extLst>
          </p:cNvPr>
          <p:cNvSpPr>
            <a:spLocks noGrp="1"/>
          </p:cNvSpPr>
          <p:nvPr>
            <p:ph type="body" sz="quarter" idx="20" hasCustomPrompt="1"/>
          </p:nvPr>
        </p:nvSpPr>
        <p:spPr>
          <a:xfrm>
            <a:off x="1204932" y="4724065"/>
            <a:ext cx="5642241" cy="486833"/>
          </a:xfrm>
        </p:spPr>
        <p:txBody>
          <a:bodyPr>
            <a:normAutofit/>
          </a:bodyPr>
          <a:lstStyle>
            <a:lvl1pPr marL="0" indent="0">
              <a:buNone/>
              <a:defRPr sz="2300" b="0">
                <a:solidFill>
                  <a:schemeClr val="accent1"/>
                </a:solidFill>
              </a:defRPr>
            </a:lvl1pPr>
          </a:lstStyle>
          <a:p>
            <a:pPr lvl="0"/>
            <a:r>
              <a:rPr lang="en-US"/>
              <a:t>Persons.name@company.com</a:t>
            </a:r>
          </a:p>
        </p:txBody>
      </p:sp>
      <p:pic>
        <p:nvPicPr>
          <p:cNvPr id="15" name="Picture 14">
            <a:extLst>
              <a:ext uri="{FF2B5EF4-FFF2-40B4-BE49-F238E27FC236}">
                <a16:creationId xmlns:a16="http://schemas.microsoft.com/office/drawing/2014/main" id="{BC0B1708-7FAE-9E44-AFD8-FFC12A9E96BE}"/>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355683251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BA0FF37-31D6-4BE2-AE78-B04FCB2A818E}"/>
              </a:ext>
            </a:extLst>
          </p:cNvPr>
          <p:cNvSpPr>
            <a:spLocks noGrp="1"/>
          </p:cNvSpPr>
          <p:nvPr>
            <p:ph type="dt" sz="half" idx="10"/>
          </p:nvPr>
        </p:nvSpPr>
        <p:spPr/>
        <p:txBody>
          <a:bodyPr/>
          <a:lstStyle/>
          <a:p>
            <a:endParaRPr lang="en-GB"/>
          </a:p>
        </p:txBody>
      </p:sp>
      <p:sp>
        <p:nvSpPr>
          <p:cNvPr id="3" name="Footer Placeholder 2">
            <a:extLst>
              <a:ext uri="{FF2B5EF4-FFF2-40B4-BE49-F238E27FC236}">
                <a16:creationId xmlns:a16="http://schemas.microsoft.com/office/drawing/2014/main" id="{E093F728-5807-47F7-8EC7-EFC248CD86A1}"/>
              </a:ext>
            </a:extLst>
          </p:cNvPr>
          <p:cNvSpPr>
            <a:spLocks noGrp="1"/>
          </p:cNvSpPr>
          <p:nvPr>
            <p:ph type="ftr" sz="quarter" idx="11"/>
          </p:nvPr>
        </p:nvSpPr>
        <p:spPr/>
        <p:txBody>
          <a:bodyPr/>
          <a:lstStyle/>
          <a:p>
            <a:r>
              <a:rPr lang="en-GB"/>
              <a:t>STEM Education Programme - Digital Data</a:t>
            </a:r>
          </a:p>
        </p:txBody>
      </p:sp>
      <p:sp>
        <p:nvSpPr>
          <p:cNvPr id="4" name="Slide Number Placeholder 3">
            <a:extLst>
              <a:ext uri="{FF2B5EF4-FFF2-40B4-BE49-F238E27FC236}">
                <a16:creationId xmlns:a16="http://schemas.microsoft.com/office/drawing/2014/main" id="{B7335770-2839-4138-BCDE-5C4CD7C9B339}"/>
              </a:ext>
            </a:extLst>
          </p:cNvPr>
          <p:cNvSpPr>
            <a:spLocks noGrp="1"/>
          </p:cNvSpPr>
          <p:nvPr>
            <p:ph type="sldNum" sz="quarter" idx="12"/>
          </p:nvPr>
        </p:nvSpPr>
        <p:spPr/>
        <p:txBody>
          <a:bodyPr/>
          <a:lstStyle/>
          <a:p>
            <a:fld id="{27355F34-D928-4933-AEEF-DCC3DF458A68}" type="slidenum">
              <a:rPr lang="en-GB" smtClean="0"/>
              <a:t>‹#›</a:t>
            </a:fld>
            <a:endParaRPr lang="en-GB"/>
          </a:p>
        </p:txBody>
      </p:sp>
    </p:spTree>
    <p:extLst>
      <p:ext uri="{BB962C8B-B14F-4D97-AF65-F5344CB8AC3E}">
        <p14:creationId xmlns:p14="http://schemas.microsoft.com/office/powerpoint/2010/main" val="335417969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7FC8B8-0A74-4353-AFA1-0CA2B0918ED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D79F016F-1375-4216-98A4-CC52D1C342C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8F08C9A-9D4E-4C41-9A64-1799D3F11F0F}"/>
              </a:ext>
            </a:extLst>
          </p:cNvPr>
          <p:cNvSpPr>
            <a:spLocks noGrp="1"/>
          </p:cNvSpPr>
          <p:nvPr>
            <p:ph type="dt" sz="half" idx="10"/>
          </p:nvPr>
        </p:nvSpPr>
        <p:spPr/>
        <p:txBody>
          <a:bodyPr/>
          <a:lstStyle/>
          <a:p>
            <a:endParaRPr lang="en-GB"/>
          </a:p>
        </p:txBody>
      </p:sp>
      <p:sp>
        <p:nvSpPr>
          <p:cNvPr id="5" name="Footer Placeholder 4">
            <a:extLst>
              <a:ext uri="{FF2B5EF4-FFF2-40B4-BE49-F238E27FC236}">
                <a16:creationId xmlns:a16="http://schemas.microsoft.com/office/drawing/2014/main" id="{9F558834-691A-459D-B3E5-E4900C4C1B75}"/>
              </a:ext>
            </a:extLst>
          </p:cNvPr>
          <p:cNvSpPr>
            <a:spLocks noGrp="1"/>
          </p:cNvSpPr>
          <p:nvPr>
            <p:ph type="ftr" sz="quarter" idx="11"/>
          </p:nvPr>
        </p:nvSpPr>
        <p:spPr/>
        <p:txBody>
          <a:bodyPr/>
          <a:lstStyle/>
          <a:p>
            <a:r>
              <a:rPr lang="en-GB"/>
              <a:t>STEM Education Programme - Digital Data</a:t>
            </a:r>
          </a:p>
        </p:txBody>
      </p:sp>
      <p:sp>
        <p:nvSpPr>
          <p:cNvPr id="6" name="Slide Number Placeholder 5">
            <a:extLst>
              <a:ext uri="{FF2B5EF4-FFF2-40B4-BE49-F238E27FC236}">
                <a16:creationId xmlns:a16="http://schemas.microsoft.com/office/drawing/2014/main" id="{AC337201-5144-4336-A9DF-4305DD307097}"/>
              </a:ext>
            </a:extLst>
          </p:cNvPr>
          <p:cNvSpPr>
            <a:spLocks noGrp="1"/>
          </p:cNvSpPr>
          <p:nvPr>
            <p:ph type="sldNum" sz="quarter" idx="12"/>
          </p:nvPr>
        </p:nvSpPr>
        <p:spPr/>
        <p:txBody>
          <a:bodyPr/>
          <a:lstStyle/>
          <a:p>
            <a:fld id="{27355F34-D928-4933-AEEF-DCC3DF458A68}" type="slidenum">
              <a:rPr lang="en-GB" smtClean="0"/>
              <a:t>‹#›</a:t>
            </a:fld>
            <a:endParaRPr lang="en-GB"/>
          </a:p>
        </p:txBody>
      </p:sp>
    </p:spTree>
    <p:extLst>
      <p:ext uri="{BB962C8B-B14F-4D97-AF65-F5344CB8AC3E}">
        <p14:creationId xmlns:p14="http://schemas.microsoft.com/office/powerpoint/2010/main" val="285766898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userDrawn="1">
  <p:cSld name="Group Cover 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3" name="Picture 2" descr="Graphical user interface&#10;&#10;Description automatically generated with low confidence">
            <a:extLst>
              <a:ext uri="{FF2B5EF4-FFF2-40B4-BE49-F238E27FC236}">
                <a16:creationId xmlns:a16="http://schemas.microsoft.com/office/drawing/2014/main" id="{B922D7FF-308E-8F48-1509-E433DFFD03A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130576" y="0"/>
            <a:ext cx="9125424" cy="8466666"/>
          </a:xfrm>
          <a:prstGeom prst="rect">
            <a:avLst/>
          </a:prstGeom>
        </p:spPr>
      </p:pic>
      <p:sp>
        <p:nvSpPr>
          <p:cNvPr id="6" name="Text Placeholder 19">
            <a:extLst>
              <a:ext uri="{FF2B5EF4-FFF2-40B4-BE49-F238E27FC236}">
                <a16:creationId xmlns:a16="http://schemas.microsoft.com/office/drawing/2014/main" id="{1F5756D0-D4EF-B885-B324-79174DBABA4B}"/>
              </a:ext>
            </a:extLst>
          </p:cNvPr>
          <p:cNvSpPr>
            <a:spLocks noGrp="1"/>
          </p:cNvSpPr>
          <p:nvPr>
            <p:ph type="body" sz="quarter" idx="18"/>
          </p:nvPr>
        </p:nvSpPr>
        <p:spPr>
          <a:xfrm>
            <a:off x="1117600" y="4572000"/>
            <a:ext cx="6375400" cy="987963"/>
          </a:xfrm>
        </p:spPr>
        <p:txBody>
          <a:bodyPr>
            <a:normAutofit/>
          </a:bodyPr>
          <a:lstStyle>
            <a:lvl1pPr marL="0" indent="0">
              <a:buNone/>
              <a:defRPr sz="2300" b="1">
                <a:solidFill>
                  <a:schemeClr val="bg1"/>
                </a:solidFill>
              </a:defRPr>
            </a:lvl1pPr>
          </a:lstStyle>
          <a:p>
            <a:pPr lvl="0"/>
            <a:r>
              <a:rPr lang="en-GB" dirty="0"/>
              <a:t>Click to edit Master text styles</a:t>
            </a:r>
          </a:p>
        </p:txBody>
      </p:sp>
      <p:sp>
        <p:nvSpPr>
          <p:cNvPr id="7" name="Text Placeholder 22">
            <a:extLst>
              <a:ext uri="{FF2B5EF4-FFF2-40B4-BE49-F238E27FC236}">
                <a16:creationId xmlns:a16="http://schemas.microsoft.com/office/drawing/2014/main" id="{382B053B-4075-C6CA-DBA4-59813F997F82}"/>
              </a:ext>
            </a:extLst>
          </p:cNvPr>
          <p:cNvSpPr>
            <a:spLocks noGrp="1"/>
          </p:cNvSpPr>
          <p:nvPr>
            <p:ph type="body" sz="quarter" idx="16"/>
          </p:nvPr>
        </p:nvSpPr>
        <p:spPr>
          <a:xfrm>
            <a:off x="1117600" y="5559963"/>
            <a:ext cx="3643930" cy="1180033"/>
          </a:xfrm>
        </p:spPr>
        <p:txBody>
          <a:bodyPr>
            <a:normAutofit/>
          </a:bodyPr>
          <a:lstStyle>
            <a:lvl1pPr marL="0" indent="0">
              <a:buNone/>
              <a:defRPr sz="2300">
                <a:solidFill>
                  <a:srgbClr val="425563"/>
                </a:solidFill>
              </a:defRPr>
            </a:lvl1pPr>
          </a:lstStyle>
          <a:p>
            <a:pPr lvl="0"/>
            <a:r>
              <a:rPr lang="en-GB" dirty="0"/>
              <a:t>Click to edit Master text styles</a:t>
            </a:r>
          </a:p>
        </p:txBody>
      </p:sp>
      <p:sp>
        <p:nvSpPr>
          <p:cNvPr id="8" name="Title Placeholder 1">
            <a:extLst>
              <a:ext uri="{FF2B5EF4-FFF2-40B4-BE49-F238E27FC236}">
                <a16:creationId xmlns:a16="http://schemas.microsoft.com/office/drawing/2014/main" id="{8A4778FA-BEE7-0498-F6CE-53982BCF5320}"/>
              </a:ext>
            </a:extLst>
          </p:cNvPr>
          <p:cNvSpPr>
            <a:spLocks noGrp="1"/>
          </p:cNvSpPr>
          <p:nvPr>
            <p:ph type="title"/>
          </p:nvPr>
        </p:nvSpPr>
        <p:spPr>
          <a:xfrm>
            <a:off x="1117600" y="3054357"/>
            <a:ext cx="6375401" cy="1517643"/>
          </a:xfrm>
          <a:prstGeom prst="rect">
            <a:avLst/>
          </a:prstGeom>
        </p:spPr>
        <p:txBody>
          <a:bodyPr vert="horz" lIns="91440" tIns="45720" rIns="91440" bIns="45720" rtlCol="0" anchor="ctr">
            <a:normAutofit/>
          </a:bodyPr>
          <a:lstStyle>
            <a:lvl1pPr>
              <a:defRPr sz="4400" b="0" i="0">
                <a:solidFill>
                  <a:schemeClr val="tx2"/>
                </a:solidFill>
                <a:latin typeface="Arial Black" panose="020B0A04020102020204" pitchFamily="34" charset="0"/>
                <a:cs typeface="Arial" panose="020B0604020202020204" pitchFamily="34" charset="0"/>
              </a:defRPr>
            </a:lvl1pPr>
          </a:lstStyle>
          <a:p>
            <a:r>
              <a:rPr lang="en-US" dirty="0"/>
              <a:t>Click to edit Master title style</a:t>
            </a:r>
            <a:endParaRPr lang="en-GB" dirty="0"/>
          </a:p>
        </p:txBody>
      </p:sp>
      <p:pic>
        <p:nvPicPr>
          <p:cNvPr id="11" name="Graphic 10">
            <a:extLst>
              <a:ext uri="{FF2B5EF4-FFF2-40B4-BE49-F238E27FC236}">
                <a16:creationId xmlns:a16="http://schemas.microsoft.com/office/drawing/2014/main" id="{054D6C34-4E73-666A-A96D-0E289750E813}"/>
              </a:ext>
            </a:extLst>
          </p:cNvPr>
          <p:cNvPicPr>
            <a:picLocks noChangeAspect="1"/>
          </p:cNvPicPr>
          <p:nvPr userDrawn="1"/>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4010952" y="7988300"/>
            <a:ext cx="1424627" cy="672102"/>
          </a:xfrm>
          <a:prstGeom prst="rect">
            <a:avLst/>
          </a:prstGeom>
        </p:spPr>
      </p:pic>
    </p:spTree>
    <p:extLst>
      <p:ext uri="{BB962C8B-B14F-4D97-AF65-F5344CB8AC3E}">
        <p14:creationId xmlns:p14="http://schemas.microsoft.com/office/powerpoint/2010/main" val="253590303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userDrawn="1">
  <p:cSld name="Group Cover 4">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Picture 3" descr="Graphical user interface, website&#10;&#10;Description automatically generated">
            <a:extLst>
              <a:ext uri="{FF2B5EF4-FFF2-40B4-BE49-F238E27FC236}">
                <a16:creationId xmlns:a16="http://schemas.microsoft.com/office/drawing/2014/main" id="{647BE8DA-6B66-5CC9-0D52-589001CA776E}"/>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7217488" y="1397233"/>
            <a:ext cx="9038511" cy="6739241"/>
          </a:xfrm>
          <a:prstGeom prst="rect">
            <a:avLst/>
          </a:prstGeom>
        </p:spPr>
      </p:pic>
      <p:sp>
        <p:nvSpPr>
          <p:cNvPr id="20" name="Text Placeholder 19">
            <a:extLst>
              <a:ext uri="{FF2B5EF4-FFF2-40B4-BE49-F238E27FC236}">
                <a16:creationId xmlns:a16="http://schemas.microsoft.com/office/drawing/2014/main" id="{1D2585A7-AF49-805D-4A30-A6664CA93FED}"/>
              </a:ext>
            </a:extLst>
          </p:cNvPr>
          <p:cNvSpPr>
            <a:spLocks noGrp="1"/>
          </p:cNvSpPr>
          <p:nvPr>
            <p:ph type="body" sz="quarter" idx="18"/>
          </p:nvPr>
        </p:nvSpPr>
        <p:spPr>
          <a:xfrm>
            <a:off x="1117600" y="4572000"/>
            <a:ext cx="6375400" cy="987963"/>
          </a:xfrm>
        </p:spPr>
        <p:txBody>
          <a:bodyPr>
            <a:normAutofit/>
          </a:bodyPr>
          <a:lstStyle>
            <a:lvl1pPr marL="0" indent="0">
              <a:buNone/>
              <a:defRPr sz="2300" b="1">
                <a:solidFill>
                  <a:schemeClr val="bg1"/>
                </a:solidFill>
              </a:defRPr>
            </a:lvl1pPr>
          </a:lstStyle>
          <a:p>
            <a:pPr lvl="0"/>
            <a:r>
              <a:rPr lang="en-GB" dirty="0"/>
              <a:t>Click to edit Master text styles</a:t>
            </a:r>
          </a:p>
        </p:txBody>
      </p:sp>
      <p:sp>
        <p:nvSpPr>
          <p:cNvPr id="22" name="Text Placeholder 22">
            <a:extLst>
              <a:ext uri="{FF2B5EF4-FFF2-40B4-BE49-F238E27FC236}">
                <a16:creationId xmlns:a16="http://schemas.microsoft.com/office/drawing/2014/main" id="{E33E49B7-FBD1-1E80-B5E6-D20449CA3609}"/>
              </a:ext>
            </a:extLst>
          </p:cNvPr>
          <p:cNvSpPr>
            <a:spLocks noGrp="1"/>
          </p:cNvSpPr>
          <p:nvPr>
            <p:ph type="body" sz="quarter" idx="16"/>
          </p:nvPr>
        </p:nvSpPr>
        <p:spPr>
          <a:xfrm>
            <a:off x="1117600" y="5559963"/>
            <a:ext cx="3643930" cy="1180033"/>
          </a:xfrm>
        </p:spPr>
        <p:txBody>
          <a:bodyPr>
            <a:normAutofit/>
          </a:bodyPr>
          <a:lstStyle>
            <a:lvl1pPr marL="0" indent="0">
              <a:buNone/>
              <a:defRPr sz="2300">
                <a:solidFill>
                  <a:srgbClr val="425563"/>
                </a:solidFill>
              </a:defRPr>
            </a:lvl1pPr>
          </a:lstStyle>
          <a:p>
            <a:pPr lvl="0"/>
            <a:r>
              <a:rPr lang="en-GB" dirty="0"/>
              <a:t>Click to edit Master text styles</a:t>
            </a:r>
          </a:p>
        </p:txBody>
      </p:sp>
      <p:sp>
        <p:nvSpPr>
          <p:cNvPr id="24" name="Title Placeholder 1">
            <a:extLst>
              <a:ext uri="{FF2B5EF4-FFF2-40B4-BE49-F238E27FC236}">
                <a16:creationId xmlns:a16="http://schemas.microsoft.com/office/drawing/2014/main" id="{36443EE8-6E52-82A9-6082-39B056090DA4}"/>
              </a:ext>
            </a:extLst>
          </p:cNvPr>
          <p:cNvSpPr>
            <a:spLocks noGrp="1"/>
          </p:cNvSpPr>
          <p:nvPr>
            <p:ph type="title"/>
          </p:nvPr>
        </p:nvSpPr>
        <p:spPr>
          <a:xfrm>
            <a:off x="1117600" y="3054357"/>
            <a:ext cx="6375401" cy="1517643"/>
          </a:xfrm>
          <a:prstGeom prst="rect">
            <a:avLst/>
          </a:prstGeom>
        </p:spPr>
        <p:txBody>
          <a:bodyPr vert="horz" lIns="91440" tIns="45720" rIns="91440" bIns="45720" rtlCol="0" anchor="ctr">
            <a:normAutofit/>
          </a:bodyPr>
          <a:lstStyle>
            <a:lvl1pPr>
              <a:defRPr sz="4400" b="0" i="0">
                <a:solidFill>
                  <a:schemeClr val="tx2"/>
                </a:solidFill>
                <a:latin typeface="Arial Black" panose="020B0A04020102020204" pitchFamily="34" charset="0"/>
                <a:cs typeface="Arial" panose="020B0604020202020204" pitchFamily="34" charset="0"/>
              </a:defRPr>
            </a:lvl1pPr>
          </a:lstStyle>
          <a:p>
            <a:r>
              <a:rPr lang="en-US" dirty="0"/>
              <a:t>Click to edit Master title style</a:t>
            </a:r>
            <a:endParaRPr lang="en-GB" dirty="0"/>
          </a:p>
        </p:txBody>
      </p:sp>
      <p:pic>
        <p:nvPicPr>
          <p:cNvPr id="13" name="Graphic 12">
            <a:extLst>
              <a:ext uri="{FF2B5EF4-FFF2-40B4-BE49-F238E27FC236}">
                <a16:creationId xmlns:a16="http://schemas.microsoft.com/office/drawing/2014/main" id="{80CB642F-5667-FFF0-9D2C-813B38E4D564}"/>
              </a:ext>
            </a:extLst>
          </p:cNvPr>
          <p:cNvPicPr>
            <a:picLocks noChangeAspect="1"/>
          </p:cNvPicPr>
          <p:nvPr userDrawn="1"/>
        </p:nvPicPr>
        <p:blipFill>
          <a:blip r:embed="rId4" cstate="email">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4010952" y="7988300"/>
            <a:ext cx="1424627" cy="672102"/>
          </a:xfrm>
          <a:prstGeom prst="rect">
            <a:avLst/>
          </a:prstGeom>
        </p:spPr>
      </p:pic>
    </p:spTree>
    <p:extLst>
      <p:ext uri="{BB962C8B-B14F-4D97-AF65-F5344CB8AC3E}">
        <p14:creationId xmlns:p14="http://schemas.microsoft.com/office/powerpoint/2010/main" val="375534120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Subhead - image with collage">
    <p:bg>
      <p:bgPr>
        <a:solidFill>
          <a:schemeClr val="bg1"/>
        </a:solidFill>
        <a:effectLst/>
      </p:bgPr>
    </p:bg>
    <p:spTree>
      <p:nvGrpSpPr>
        <p:cNvPr id="1" name=""/>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5D962294-A079-DC73-E9EA-2618C90E5800}"/>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Footer Placeholder 4">
            <a:extLst>
              <a:ext uri="{FF2B5EF4-FFF2-40B4-BE49-F238E27FC236}">
                <a16:creationId xmlns:a16="http://schemas.microsoft.com/office/drawing/2014/main" id="{F9D8046C-9438-3E6B-F15D-5A190FD7150E}"/>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rgbClr val="9F9F9F"/>
                </a:solidFill>
              </a:defRPr>
            </a:lvl1pPr>
          </a:lstStyle>
          <a:p>
            <a:r>
              <a:rPr lang="en-GB"/>
              <a:t>STEM Education Programme - Digital Data</a:t>
            </a:r>
            <a:endParaRPr lang="en-GB" dirty="0"/>
          </a:p>
        </p:txBody>
      </p:sp>
      <p:sp>
        <p:nvSpPr>
          <p:cNvPr id="14" name="Slide Number Placeholder 5">
            <a:extLst>
              <a:ext uri="{FF2B5EF4-FFF2-40B4-BE49-F238E27FC236}">
                <a16:creationId xmlns:a16="http://schemas.microsoft.com/office/drawing/2014/main" id="{B08D8E64-CC59-04BA-73FE-8FDDFDE92E19}"/>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rgbClr val="9F9F9F"/>
                </a:solidFill>
              </a:defRPr>
            </a:lvl1pPr>
          </a:lstStyle>
          <a:p>
            <a:fld id="{40FC62D0-A2F2-4BF8-8DAC-E86C11000EC3}" type="slidenum">
              <a:rPr lang="en-GB" smtClean="0"/>
              <a:pPr/>
              <a:t>‹#›</a:t>
            </a:fld>
            <a:endParaRPr lang="en-GB" dirty="0"/>
          </a:p>
        </p:txBody>
      </p:sp>
      <p:sp>
        <p:nvSpPr>
          <p:cNvPr id="15" name="Content Placeholder 9">
            <a:extLst>
              <a:ext uri="{FF2B5EF4-FFF2-40B4-BE49-F238E27FC236}">
                <a16:creationId xmlns:a16="http://schemas.microsoft.com/office/drawing/2014/main" id="{32F0192D-E8DE-61E3-DEC9-05AD0EC85990}"/>
              </a:ext>
            </a:extLst>
          </p:cNvPr>
          <p:cNvSpPr>
            <a:spLocks noGrp="1"/>
          </p:cNvSpPr>
          <p:nvPr>
            <p:ph sz="quarter" idx="13"/>
          </p:nvPr>
        </p:nvSpPr>
        <p:spPr>
          <a:xfrm>
            <a:off x="1117600" y="2368491"/>
            <a:ext cx="7835898" cy="5067856"/>
          </a:xfrm>
        </p:spPr>
        <p:txBody>
          <a:bodyPr>
            <a:normAutofit/>
          </a:bodyPr>
          <a:lstStyle>
            <a:lvl1pPr marL="304792" indent="-304792">
              <a:buClr>
                <a:schemeClr val="accent1"/>
              </a:buClr>
              <a:buFont typeface="Arial" panose="020B0604020202020204" pitchFamily="34" charset="0"/>
              <a:buChar char="•"/>
              <a:defRPr sz="2600">
                <a:solidFill>
                  <a:schemeClr val="tx1">
                    <a:lumMod val="75000"/>
                    <a:lumOff val="25000"/>
                  </a:schemeClr>
                </a:solidFill>
              </a:defRPr>
            </a:lvl1pPr>
            <a:lvl2pPr marL="914377" indent="-304792">
              <a:buClr>
                <a:schemeClr val="accent1"/>
              </a:buClr>
              <a:buFont typeface="Arial" panose="020B0604020202020204" pitchFamily="34" charset="0"/>
              <a:buChar char="•"/>
              <a:defRPr sz="2600">
                <a:solidFill>
                  <a:schemeClr val="tx1">
                    <a:lumMod val="75000"/>
                    <a:lumOff val="25000"/>
                  </a:schemeClr>
                </a:solidFill>
              </a:defRPr>
            </a:lvl2pPr>
            <a:lvl3pPr marL="1523962" indent="-304792">
              <a:buClr>
                <a:schemeClr val="accent1"/>
              </a:buClr>
              <a:buFont typeface="Arial" panose="020B0604020202020204" pitchFamily="34" charset="0"/>
              <a:buChar char="•"/>
              <a:defRPr sz="2600">
                <a:solidFill>
                  <a:schemeClr val="tx1">
                    <a:lumMod val="75000"/>
                    <a:lumOff val="25000"/>
                  </a:schemeClr>
                </a:solidFill>
              </a:defRPr>
            </a:lvl3pPr>
            <a:lvl4pPr marL="2133547" indent="-304792">
              <a:buClr>
                <a:schemeClr val="accent1"/>
              </a:buClr>
              <a:buFont typeface="Arial" panose="020B0604020202020204" pitchFamily="34" charset="0"/>
              <a:buChar char="•"/>
              <a:defRPr sz="2600">
                <a:solidFill>
                  <a:schemeClr val="tx1">
                    <a:lumMod val="75000"/>
                    <a:lumOff val="25000"/>
                  </a:schemeClr>
                </a:solidFill>
              </a:defRPr>
            </a:lvl4pPr>
            <a:lvl5pPr marL="2743131" indent="-304792">
              <a:buClr>
                <a:schemeClr val="accent1"/>
              </a:buClr>
              <a:buFont typeface="Arial" panose="020B0604020202020204" pitchFamily="34" charset="0"/>
              <a:buChar char="•"/>
              <a:defRPr sz="2600">
                <a:solidFill>
                  <a:schemeClr val="tx1">
                    <a:lumMod val="75000"/>
                    <a:lumOff val="25000"/>
                  </a:schemeClr>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7" name="Title 1">
            <a:extLst>
              <a:ext uri="{FF2B5EF4-FFF2-40B4-BE49-F238E27FC236}">
                <a16:creationId xmlns:a16="http://schemas.microsoft.com/office/drawing/2014/main" id="{2201D773-B270-A904-F7B4-E3D12A5090E8}"/>
              </a:ext>
            </a:extLst>
          </p:cNvPr>
          <p:cNvSpPr>
            <a:spLocks noGrp="1"/>
          </p:cNvSpPr>
          <p:nvPr>
            <p:ph type="title" hasCustomPrompt="1"/>
          </p:nvPr>
        </p:nvSpPr>
        <p:spPr>
          <a:xfrm>
            <a:off x="1117601" y="405087"/>
            <a:ext cx="7835899" cy="1146048"/>
          </a:xfrm>
        </p:spPr>
        <p:txBody>
          <a:bodyPr>
            <a:normAutofit/>
          </a:bodyPr>
          <a:lstStyle>
            <a:lvl1pPr>
              <a:defRPr sz="4400" cap="none" baseline="0"/>
            </a:lvl1pPr>
          </a:lstStyle>
          <a:p>
            <a:r>
              <a:rPr lang="en-US" dirty="0"/>
              <a:t>Title</a:t>
            </a:r>
            <a:endParaRPr lang="en-GB" dirty="0"/>
          </a:p>
        </p:txBody>
      </p:sp>
      <p:sp>
        <p:nvSpPr>
          <p:cNvPr id="18" name="Text Placeholder 7">
            <a:extLst>
              <a:ext uri="{FF2B5EF4-FFF2-40B4-BE49-F238E27FC236}">
                <a16:creationId xmlns:a16="http://schemas.microsoft.com/office/drawing/2014/main" id="{4CE20367-26E5-F8E2-BF0D-868E0ADE9AB3}"/>
              </a:ext>
            </a:extLst>
          </p:cNvPr>
          <p:cNvSpPr>
            <a:spLocks noGrp="1"/>
          </p:cNvSpPr>
          <p:nvPr>
            <p:ph type="body" sz="quarter" idx="24" hasCustomPrompt="1"/>
          </p:nvPr>
        </p:nvSpPr>
        <p:spPr>
          <a:xfrm>
            <a:off x="1117600" y="1214783"/>
            <a:ext cx="7835899" cy="672704"/>
          </a:xfrm>
        </p:spPr>
        <p:txBody>
          <a:bodyPr>
            <a:noAutofit/>
          </a:bodyPr>
          <a:lstStyle>
            <a:lvl1pPr marL="0" indent="0">
              <a:buNone/>
              <a:defRPr sz="2600" b="1">
                <a:solidFill>
                  <a:schemeClr val="accent1"/>
                </a:solidFill>
              </a:defRPr>
            </a:lvl1pPr>
          </a:lstStyle>
          <a:p>
            <a:pPr lvl="0"/>
            <a:r>
              <a:rPr lang="en-US" dirty="0"/>
              <a:t>Subhead</a:t>
            </a:r>
            <a:endParaRPr lang="en-GB" dirty="0"/>
          </a:p>
        </p:txBody>
      </p:sp>
      <p:pic>
        <p:nvPicPr>
          <p:cNvPr id="20" name="Picture 19" descr="A picture containing graphical user interface&#10;&#10;Description automatically generated">
            <a:extLst>
              <a:ext uri="{FF2B5EF4-FFF2-40B4-BE49-F238E27FC236}">
                <a16:creationId xmlns:a16="http://schemas.microsoft.com/office/drawing/2014/main" id="{4606C041-1A5A-880F-7745-53B716CD872B}"/>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2994"/>
          <a:stretch/>
        </p:blipFill>
        <p:spPr>
          <a:xfrm>
            <a:off x="9048687" y="800260"/>
            <a:ext cx="7207314" cy="7372140"/>
          </a:xfrm>
          <a:prstGeom prst="rect">
            <a:avLst/>
          </a:prstGeom>
        </p:spPr>
      </p:pic>
      <p:sp>
        <p:nvSpPr>
          <p:cNvPr id="21" name="Picture Placeholder 6">
            <a:extLst>
              <a:ext uri="{FF2B5EF4-FFF2-40B4-BE49-F238E27FC236}">
                <a16:creationId xmlns:a16="http://schemas.microsoft.com/office/drawing/2014/main" id="{77CD363F-FCE1-92BD-3663-098FC38603A9}"/>
              </a:ext>
            </a:extLst>
          </p:cNvPr>
          <p:cNvSpPr>
            <a:spLocks noGrp="1"/>
          </p:cNvSpPr>
          <p:nvPr>
            <p:ph type="pic" sz="quarter" idx="17"/>
          </p:nvPr>
        </p:nvSpPr>
        <p:spPr>
          <a:xfrm>
            <a:off x="10630286" y="1909240"/>
            <a:ext cx="4467420" cy="4405408"/>
          </a:xfrm>
          <a:prstGeom prst="rect">
            <a:avLst/>
          </a:prstGeom>
          <a:noFill/>
        </p:spPr>
        <p:txBody>
          <a:bodyPr/>
          <a:lstStyle/>
          <a:p>
            <a:endParaRPr lang="en-GB" dirty="0"/>
          </a:p>
        </p:txBody>
      </p:sp>
    </p:spTree>
    <p:extLst>
      <p:ext uri="{BB962C8B-B14F-4D97-AF65-F5344CB8AC3E}">
        <p14:creationId xmlns:p14="http://schemas.microsoft.com/office/powerpoint/2010/main" val="399550885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Subhead - Single Column">
    <p:spTree>
      <p:nvGrpSpPr>
        <p:cNvPr id="1" name=""/>
        <p:cNvGrpSpPr/>
        <p:nvPr/>
      </p:nvGrpSpPr>
      <p:grpSpPr>
        <a:xfrm>
          <a:off x="0" y="0"/>
          <a:ext cx="0" cy="0"/>
          <a:chOff x="0" y="0"/>
          <a:chExt cx="0" cy="0"/>
        </a:xfrm>
      </p:grpSpPr>
      <p:sp>
        <p:nvSpPr>
          <p:cNvPr id="23" name="Content Placeholder 9">
            <a:extLst>
              <a:ext uri="{FF2B5EF4-FFF2-40B4-BE49-F238E27FC236}">
                <a16:creationId xmlns:a16="http://schemas.microsoft.com/office/drawing/2014/main" id="{0C532851-4697-4B02-B344-E4852AF78CBF}"/>
              </a:ext>
            </a:extLst>
          </p:cNvPr>
          <p:cNvSpPr>
            <a:spLocks noGrp="1"/>
          </p:cNvSpPr>
          <p:nvPr>
            <p:ph sz="quarter" idx="13"/>
          </p:nvPr>
        </p:nvSpPr>
        <p:spPr>
          <a:xfrm>
            <a:off x="1104904" y="2269323"/>
            <a:ext cx="14020800" cy="5067856"/>
          </a:xfrm>
        </p:spPr>
        <p:txBody>
          <a:bodyPr>
            <a:normAutofit/>
          </a:bodyPr>
          <a:lstStyle>
            <a:lvl1pPr marL="304792" indent="-304792">
              <a:buClr>
                <a:schemeClr val="accent1"/>
              </a:buClr>
              <a:buFont typeface="Arial" panose="020B0604020202020204" pitchFamily="34" charset="0"/>
              <a:buChar char="•"/>
              <a:defRPr sz="2600">
                <a:solidFill>
                  <a:schemeClr val="tx1">
                    <a:lumMod val="75000"/>
                    <a:lumOff val="25000"/>
                  </a:schemeClr>
                </a:solidFill>
              </a:defRPr>
            </a:lvl1pPr>
            <a:lvl2pPr marL="914377" indent="-304792">
              <a:buClr>
                <a:schemeClr val="accent1"/>
              </a:buClr>
              <a:buFont typeface="Arial" panose="020B0604020202020204" pitchFamily="34" charset="0"/>
              <a:buChar char="•"/>
              <a:defRPr sz="2600">
                <a:solidFill>
                  <a:schemeClr val="tx1">
                    <a:lumMod val="75000"/>
                    <a:lumOff val="25000"/>
                  </a:schemeClr>
                </a:solidFill>
              </a:defRPr>
            </a:lvl2pPr>
            <a:lvl3pPr marL="1523962" indent="-304792">
              <a:buClr>
                <a:schemeClr val="accent1"/>
              </a:buClr>
              <a:buFont typeface="Arial" panose="020B0604020202020204" pitchFamily="34" charset="0"/>
              <a:buChar char="•"/>
              <a:defRPr sz="2600">
                <a:solidFill>
                  <a:schemeClr val="tx1">
                    <a:lumMod val="75000"/>
                    <a:lumOff val="25000"/>
                  </a:schemeClr>
                </a:solidFill>
              </a:defRPr>
            </a:lvl3pPr>
            <a:lvl4pPr marL="2133547" indent="-304792">
              <a:buClr>
                <a:schemeClr val="accent1"/>
              </a:buClr>
              <a:buFont typeface="Arial" panose="020B0604020202020204" pitchFamily="34" charset="0"/>
              <a:buChar char="•"/>
              <a:defRPr sz="2600">
                <a:solidFill>
                  <a:schemeClr val="tx1">
                    <a:lumMod val="75000"/>
                    <a:lumOff val="25000"/>
                  </a:schemeClr>
                </a:solidFill>
              </a:defRPr>
            </a:lvl4pPr>
            <a:lvl5pPr marL="2743131" indent="-304792">
              <a:buClr>
                <a:schemeClr val="accent1"/>
              </a:buClr>
              <a:buFont typeface="Arial" panose="020B0604020202020204" pitchFamily="34" charset="0"/>
              <a:buChar char="•"/>
              <a:defRPr sz="2600">
                <a:solidFill>
                  <a:schemeClr val="tx1">
                    <a:lumMod val="75000"/>
                    <a:lumOff val="25000"/>
                  </a:schemeClr>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117601" y="405087"/>
            <a:ext cx="14020798" cy="1146048"/>
          </a:xfrm>
        </p:spPr>
        <p:txBody>
          <a:bodyPr>
            <a:normAutofit/>
          </a:bodyPr>
          <a:lstStyle>
            <a:lvl1pPr>
              <a:defRPr sz="4400" cap="none" baseline="0"/>
            </a:lvl1pPr>
          </a:lstStyle>
          <a:p>
            <a:r>
              <a:rPr lang="en-US" dirty="0"/>
              <a:t>Title</a:t>
            </a:r>
            <a:endParaRPr lang="en-GB" dirty="0"/>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117601" y="1214783"/>
            <a:ext cx="14020798" cy="653900"/>
          </a:xfrm>
        </p:spPr>
        <p:txBody>
          <a:bodyPr>
            <a:noAutofit/>
          </a:bodyPr>
          <a:lstStyle>
            <a:lvl1pPr marL="0" indent="0">
              <a:buNone/>
              <a:defRPr sz="2600" b="1">
                <a:solidFill>
                  <a:schemeClr val="accent1"/>
                </a:solidFill>
              </a:defRPr>
            </a:lvl1pPr>
          </a:lstStyle>
          <a:p>
            <a:pPr lvl="0"/>
            <a:r>
              <a:rPr lang="en-US" dirty="0"/>
              <a:t>Subhead</a:t>
            </a:r>
            <a:endParaRPr lang="en-GB" dirty="0"/>
          </a:p>
        </p:txBody>
      </p:sp>
      <p:cxnSp>
        <p:nvCxnSpPr>
          <p:cNvPr id="16" name="Straight Connector 15">
            <a:extLst>
              <a:ext uri="{FF2B5EF4-FFF2-40B4-BE49-F238E27FC236}">
                <a16:creationId xmlns:a16="http://schemas.microsoft.com/office/drawing/2014/main" id="{98D8651B-4E44-9A49-B7E4-6A9D68E4C431}"/>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2" name="Footer Placeholder 4">
            <a:extLst>
              <a:ext uri="{FF2B5EF4-FFF2-40B4-BE49-F238E27FC236}">
                <a16:creationId xmlns:a16="http://schemas.microsoft.com/office/drawing/2014/main" id="{C71F6179-17B9-1040-88DA-130D27C648DD}"/>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Data</a:t>
            </a:r>
          </a:p>
        </p:txBody>
      </p:sp>
      <p:sp>
        <p:nvSpPr>
          <p:cNvPr id="18" name="Slide Number Placeholder 5">
            <a:extLst>
              <a:ext uri="{FF2B5EF4-FFF2-40B4-BE49-F238E27FC236}">
                <a16:creationId xmlns:a16="http://schemas.microsoft.com/office/drawing/2014/main" id="{89A31956-D009-1249-98C5-EBB26838380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2109893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userDrawn="1">
  <p:cSld name="Q&amp;A 1">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 Placeholder 13">
            <a:extLst>
              <a:ext uri="{FF2B5EF4-FFF2-40B4-BE49-F238E27FC236}">
                <a16:creationId xmlns:a16="http://schemas.microsoft.com/office/drawing/2014/main" id="{F7B004DD-9AE2-A775-B9FE-15EEA8F3CC25}"/>
              </a:ext>
            </a:extLst>
          </p:cNvPr>
          <p:cNvSpPr>
            <a:spLocks noGrp="1"/>
          </p:cNvSpPr>
          <p:nvPr>
            <p:ph type="body" sz="quarter" idx="13" hasCustomPrompt="1"/>
          </p:nvPr>
        </p:nvSpPr>
        <p:spPr>
          <a:xfrm>
            <a:off x="5306880" y="4002694"/>
            <a:ext cx="5642240" cy="1138612"/>
          </a:xfrm>
        </p:spPr>
        <p:txBody>
          <a:bodyPr>
            <a:normAutofit/>
          </a:bodyPr>
          <a:lstStyle>
            <a:lvl1pPr marL="0" indent="0" algn="ctr">
              <a:buNone/>
              <a:defRPr sz="9600" b="1" cap="none" baseline="0">
                <a:solidFill>
                  <a:schemeClr val="tx2"/>
                </a:solidFill>
                <a:latin typeface="Arial Black" panose="020B0A04020102020204" pitchFamily="34" charset="0"/>
              </a:defRPr>
            </a:lvl1pPr>
          </a:lstStyle>
          <a:p>
            <a:pPr lvl="0"/>
            <a:r>
              <a:rPr lang="en-US" dirty="0"/>
              <a:t>Q&amp;A</a:t>
            </a:r>
          </a:p>
          <a:p>
            <a:pPr lvl="0"/>
            <a:endParaRPr lang="en-GB" dirty="0"/>
          </a:p>
        </p:txBody>
      </p:sp>
      <p:pic>
        <p:nvPicPr>
          <p:cNvPr id="4" name="Graphic 3">
            <a:extLst>
              <a:ext uri="{FF2B5EF4-FFF2-40B4-BE49-F238E27FC236}">
                <a16:creationId xmlns:a16="http://schemas.microsoft.com/office/drawing/2014/main" id="{67DDF058-87B1-DE0A-8D6B-A9D3D3F5038C}"/>
              </a:ext>
            </a:extLst>
          </p:cNvPr>
          <p:cNvPicPr>
            <a:picLocks noChangeAspect="1"/>
          </p:cNvPicPr>
          <p:nvPr userDrawn="1"/>
        </p:nvPicPr>
        <p:blipFill>
          <a:blip r:embed="rId3" cstate="email">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4010952" y="7988300"/>
            <a:ext cx="1424627" cy="672102"/>
          </a:xfrm>
          <a:prstGeom prst="rect">
            <a:avLst/>
          </a:prstGeom>
        </p:spPr>
      </p:pic>
      <p:sp>
        <p:nvSpPr>
          <p:cNvPr id="5" name="Footer Placeholder 4">
            <a:extLst>
              <a:ext uri="{FF2B5EF4-FFF2-40B4-BE49-F238E27FC236}">
                <a16:creationId xmlns:a16="http://schemas.microsoft.com/office/drawing/2014/main" id="{08DAC96E-973B-0B10-5CE3-4BBEC252D862}"/>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2"/>
                </a:solidFill>
              </a:defRPr>
            </a:lvl1pPr>
          </a:lstStyle>
          <a:p>
            <a:r>
              <a:rPr lang="en-GB"/>
              <a:t>STEM Education Programme - Digital Data</a:t>
            </a:r>
            <a:endParaRPr lang="en-GB" dirty="0"/>
          </a:p>
        </p:txBody>
      </p:sp>
      <p:sp>
        <p:nvSpPr>
          <p:cNvPr id="7" name="Slide Number Placeholder 5">
            <a:extLst>
              <a:ext uri="{FF2B5EF4-FFF2-40B4-BE49-F238E27FC236}">
                <a16:creationId xmlns:a16="http://schemas.microsoft.com/office/drawing/2014/main" id="{029CDA1D-A1AF-9F2F-5E3A-A7AB758C6207}"/>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2"/>
                </a:solidFill>
              </a:defRPr>
            </a:lvl1pPr>
          </a:lstStyle>
          <a:p>
            <a:fld id="{40FC62D0-A2F2-4BF8-8DAC-E86C11000EC3}" type="slidenum">
              <a:rPr lang="en-GB" smtClean="0"/>
              <a:pPr/>
              <a:t>‹#›</a:t>
            </a:fld>
            <a:endParaRPr lang="en-GB" dirty="0"/>
          </a:p>
        </p:txBody>
      </p:sp>
    </p:spTree>
    <p:extLst>
      <p:ext uri="{BB962C8B-B14F-4D97-AF65-F5344CB8AC3E}">
        <p14:creationId xmlns:p14="http://schemas.microsoft.com/office/powerpoint/2010/main" val="39032658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Title Slide_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1B30BF7-3484-844D-A005-4A1F5E332C1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890FDD35-2A29-B049-8998-22619467736C}"/>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13666837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_Thank You Slide">
    <p:bg>
      <p:bgPr>
        <a:solidFill>
          <a:schemeClr val="bg1"/>
        </a:solidFill>
        <a:effectLst/>
      </p:bgPr>
    </p:bg>
    <p:spTree>
      <p:nvGrpSpPr>
        <p:cNvPr id="1" name=""/>
        <p:cNvGrpSpPr/>
        <p:nvPr/>
      </p:nvGrpSpPr>
      <p:grpSpPr>
        <a:xfrm>
          <a:off x="0" y="0"/>
          <a:ext cx="0" cy="0"/>
          <a:chOff x="0" y="0"/>
          <a:chExt cx="0" cy="0"/>
        </a:xfrm>
      </p:grpSpPr>
      <p:pic>
        <p:nvPicPr>
          <p:cNvPr id="15" name="Graphic 14">
            <a:extLst>
              <a:ext uri="{FF2B5EF4-FFF2-40B4-BE49-F238E27FC236}">
                <a16:creationId xmlns:a16="http://schemas.microsoft.com/office/drawing/2014/main" id="{18E499D5-79E9-6843-B5A7-2A3F836E8D27}"/>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99798" y="1987854"/>
            <a:ext cx="1346653" cy="1346653"/>
          </a:xfrm>
          <a:prstGeom prst="rect">
            <a:avLst/>
          </a:prstGeom>
        </p:spPr>
      </p:pic>
      <p:pic>
        <p:nvPicPr>
          <p:cNvPr id="16" name="Graphic 15">
            <a:extLst>
              <a:ext uri="{FF2B5EF4-FFF2-40B4-BE49-F238E27FC236}">
                <a16:creationId xmlns:a16="http://schemas.microsoft.com/office/drawing/2014/main" id="{11748F1A-4DED-9349-B944-BD9703B389E5}"/>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622592" y="1987854"/>
            <a:ext cx="1346653" cy="1346653"/>
          </a:xfrm>
          <a:prstGeom prst="rect">
            <a:avLst/>
          </a:prstGeom>
        </p:spPr>
      </p:pic>
      <p:pic>
        <p:nvPicPr>
          <p:cNvPr id="17" name="Graphic 16">
            <a:extLst>
              <a:ext uri="{FF2B5EF4-FFF2-40B4-BE49-F238E27FC236}">
                <a16:creationId xmlns:a16="http://schemas.microsoft.com/office/drawing/2014/main" id="{F9D47CBE-153F-3845-AB14-0F29C7E0E5BB}"/>
              </a:ext>
            </a:extLst>
          </p:cNvPr>
          <p:cNvPicPr>
            <a:picLocks noChangeAspect="1"/>
          </p:cNvPicPr>
          <p:nvPr userDrawn="1"/>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245385" y="1987854"/>
            <a:ext cx="1346653" cy="1346653"/>
          </a:xfrm>
          <a:prstGeom prst="rect">
            <a:avLst/>
          </a:prstGeom>
        </p:spPr>
      </p:pic>
      <p:pic>
        <p:nvPicPr>
          <p:cNvPr id="18" name="Graphic 17">
            <a:extLst>
              <a:ext uri="{FF2B5EF4-FFF2-40B4-BE49-F238E27FC236}">
                <a16:creationId xmlns:a16="http://schemas.microsoft.com/office/drawing/2014/main" id="{D0F05230-44A9-5F47-AC5C-01BAF9B14343}"/>
              </a:ext>
            </a:extLst>
          </p:cNvPr>
          <p:cNvPicPr>
            <a:picLocks noChangeAspect="1"/>
          </p:cNvPicPr>
          <p:nvPr userDrawn="1"/>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5868179" y="1987854"/>
            <a:ext cx="1346653" cy="1346653"/>
          </a:xfrm>
          <a:prstGeom prst="rect">
            <a:avLst/>
          </a:prstGeom>
        </p:spPr>
      </p:pic>
      <p:pic>
        <p:nvPicPr>
          <p:cNvPr id="19" name="Graphic 18">
            <a:extLst>
              <a:ext uri="{FF2B5EF4-FFF2-40B4-BE49-F238E27FC236}">
                <a16:creationId xmlns:a16="http://schemas.microsoft.com/office/drawing/2014/main" id="{BE48114C-FD47-7244-A980-C74EEC3CAD6F}"/>
              </a:ext>
            </a:extLst>
          </p:cNvPr>
          <p:cNvPicPr>
            <a:picLocks noChangeAspect="1"/>
          </p:cNvPicPr>
          <p:nvPr userDrawn="1"/>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7490973" y="1987854"/>
            <a:ext cx="1346653" cy="1346653"/>
          </a:xfrm>
          <a:prstGeom prst="rect">
            <a:avLst/>
          </a:prstGeom>
        </p:spPr>
      </p:pic>
      <p:pic>
        <p:nvPicPr>
          <p:cNvPr id="20" name="Graphic 19">
            <a:extLst>
              <a:ext uri="{FF2B5EF4-FFF2-40B4-BE49-F238E27FC236}">
                <a16:creationId xmlns:a16="http://schemas.microsoft.com/office/drawing/2014/main" id="{7553AE2F-27F8-E442-AC4C-5C48B07286AD}"/>
              </a:ext>
            </a:extLst>
          </p:cNvPr>
          <p:cNvPicPr>
            <a:picLocks noChangeAspect="1"/>
          </p:cNvPicPr>
          <p:nvPr userDrawn="1"/>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9113767" y="1987854"/>
            <a:ext cx="1346653" cy="1346653"/>
          </a:xfrm>
          <a:prstGeom prst="rect">
            <a:avLst/>
          </a:prstGeom>
        </p:spPr>
      </p:pic>
      <p:pic>
        <p:nvPicPr>
          <p:cNvPr id="21" name="Graphic 20">
            <a:extLst>
              <a:ext uri="{FF2B5EF4-FFF2-40B4-BE49-F238E27FC236}">
                <a16:creationId xmlns:a16="http://schemas.microsoft.com/office/drawing/2014/main" id="{6D87939B-C973-BB47-99F4-5476D2CCAC32}"/>
              </a:ext>
            </a:extLst>
          </p:cNvPr>
          <p:cNvPicPr>
            <a:picLocks noChangeAspect="1"/>
          </p:cNvPicPr>
          <p:nvPr userDrawn="1"/>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10736560" y="1987854"/>
            <a:ext cx="1346653" cy="1346653"/>
          </a:xfrm>
          <a:prstGeom prst="rect">
            <a:avLst/>
          </a:prstGeom>
        </p:spPr>
      </p:pic>
      <p:pic>
        <p:nvPicPr>
          <p:cNvPr id="22" name="Graphic 21">
            <a:extLst>
              <a:ext uri="{FF2B5EF4-FFF2-40B4-BE49-F238E27FC236}">
                <a16:creationId xmlns:a16="http://schemas.microsoft.com/office/drawing/2014/main" id="{EBA3CBEA-5BA7-C748-8F25-0022CA4EB5DF}"/>
              </a:ext>
            </a:extLst>
          </p:cNvPr>
          <p:cNvPicPr>
            <a:picLocks noChangeAspect="1"/>
          </p:cNvPicPr>
          <p:nvPr userDrawn="1"/>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12359354" y="1987854"/>
            <a:ext cx="1346653" cy="1346653"/>
          </a:xfrm>
          <a:prstGeom prst="rect">
            <a:avLst/>
          </a:prstGeom>
        </p:spPr>
      </p:pic>
      <p:pic>
        <p:nvPicPr>
          <p:cNvPr id="23" name="Graphic 22">
            <a:extLst>
              <a:ext uri="{FF2B5EF4-FFF2-40B4-BE49-F238E27FC236}">
                <a16:creationId xmlns:a16="http://schemas.microsoft.com/office/drawing/2014/main" id="{6EB822D8-5294-0946-9F16-5D3D968F304A}"/>
              </a:ext>
            </a:extLst>
          </p:cNvPr>
          <p:cNvPicPr>
            <a:picLocks noChangeAspect="1"/>
          </p:cNvPicPr>
          <p:nvPr userDrawn="1"/>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13982146" y="1987854"/>
            <a:ext cx="1346653" cy="1346653"/>
          </a:xfrm>
          <a:prstGeom prst="rect">
            <a:avLst/>
          </a:prstGeom>
        </p:spPr>
      </p:pic>
      <p:sp>
        <p:nvSpPr>
          <p:cNvPr id="24" name="Rectangle 23">
            <a:extLst>
              <a:ext uri="{FF2B5EF4-FFF2-40B4-BE49-F238E27FC236}">
                <a16:creationId xmlns:a16="http://schemas.microsoft.com/office/drawing/2014/main" id="{31A95CF3-126E-1A4D-BB4B-D0ACB3058268}"/>
              </a:ext>
            </a:extLst>
          </p:cNvPr>
          <p:cNvSpPr/>
          <p:nvPr userDrawn="1"/>
        </p:nvSpPr>
        <p:spPr>
          <a:xfrm>
            <a:off x="1247718" y="3334507"/>
            <a:ext cx="728798" cy="287826"/>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Awards</a:t>
            </a:r>
          </a:p>
        </p:txBody>
      </p:sp>
      <p:sp>
        <p:nvSpPr>
          <p:cNvPr id="25" name="Rectangle 24">
            <a:extLst>
              <a:ext uri="{FF2B5EF4-FFF2-40B4-BE49-F238E27FC236}">
                <a16:creationId xmlns:a16="http://schemas.microsoft.com/office/drawing/2014/main" id="{E4D195FA-1659-4B45-82B7-D3860D5DDD1B}"/>
              </a:ext>
            </a:extLst>
          </p:cNvPr>
          <p:cNvSpPr/>
          <p:nvPr userDrawn="1"/>
        </p:nvSpPr>
        <p:spPr>
          <a:xfrm>
            <a:off x="2908124" y="3334507"/>
            <a:ext cx="769334"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Building</a:t>
            </a:r>
          </a:p>
        </p:txBody>
      </p:sp>
      <p:sp>
        <p:nvSpPr>
          <p:cNvPr id="26" name="Rectangle 25">
            <a:extLst>
              <a:ext uri="{FF2B5EF4-FFF2-40B4-BE49-F238E27FC236}">
                <a16:creationId xmlns:a16="http://schemas.microsoft.com/office/drawing/2014/main" id="{D5C26754-B69A-094C-8D27-655A8BDF8B48}"/>
              </a:ext>
            </a:extLst>
          </p:cNvPr>
          <p:cNvSpPr/>
          <p:nvPr userDrawn="1"/>
        </p:nvSpPr>
        <p:spPr>
          <a:xfrm>
            <a:off x="4403626" y="3334507"/>
            <a:ext cx="1030176"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Businesses</a:t>
            </a:r>
          </a:p>
        </p:txBody>
      </p:sp>
      <p:sp>
        <p:nvSpPr>
          <p:cNvPr id="27" name="Rectangle 26">
            <a:extLst>
              <a:ext uri="{FF2B5EF4-FFF2-40B4-BE49-F238E27FC236}">
                <a16:creationId xmlns:a16="http://schemas.microsoft.com/office/drawing/2014/main" id="{3B84A32E-E3CA-3B4F-8A5E-4E585AEF0C40}"/>
              </a:ext>
            </a:extLst>
          </p:cNvPr>
          <p:cNvSpPr/>
          <p:nvPr userDrawn="1"/>
        </p:nvSpPr>
        <p:spPr>
          <a:xfrm>
            <a:off x="6191189" y="3334507"/>
            <a:ext cx="694378"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Capital</a:t>
            </a:r>
          </a:p>
        </p:txBody>
      </p:sp>
      <p:sp>
        <p:nvSpPr>
          <p:cNvPr id="28" name="Rectangle 27">
            <a:extLst>
              <a:ext uri="{FF2B5EF4-FFF2-40B4-BE49-F238E27FC236}">
                <a16:creationId xmlns:a16="http://schemas.microsoft.com/office/drawing/2014/main" id="{4F7F335E-D9CE-0740-9EE4-4DF7F411D9FB}"/>
              </a:ext>
            </a:extLst>
          </p:cNvPr>
          <p:cNvSpPr/>
          <p:nvPr userDrawn="1"/>
        </p:nvSpPr>
        <p:spPr>
          <a:xfrm>
            <a:off x="7494668" y="3334507"/>
            <a:ext cx="1362973"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Carbon Capture</a:t>
            </a:r>
          </a:p>
        </p:txBody>
      </p:sp>
      <p:sp>
        <p:nvSpPr>
          <p:cNvPr id="29" name="Rectangle 28">
            <a:extLst>
              <a:ext uri="{FF2B5EF4-FFF2-40B4-BE49-F238E27FC236}">
                <a16:creationId xmlns:a16="http://schemas.microsoft.com/office/drawing/2014/main" id="{60BC1B30-BB22-764F-B2BD-6669079F9BE9}"/>
              </a:ext>
            </a:extLst>
          </p:cNvPr>
          <p:cNvSpPr/>
          <p:nvPr userDrawn="1"/>
        </p:nvSpPr>
        <p:spPr>
          <a:xfrm>
            <a:off x="9530458" y="3334507"/>
            <a:ext cx="536974"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Click</a:t>
            </a:r>
          </a:p>
        </p:txBody>
      </p:sp>
      <p:sp>
        <p:nvSpPr>
          <p:cNvPr id="30" name="Rectangle 29">
            <a:extLst>
              <a:ext uri="{FF2B5EF4-FFF2-40B4-BE49-F238E27FC236}">
                <a16:creationId xmlns:a16="http://schemas.microsoft.com/office/drawing/2014/main" id="{3B598EF4-2780-0C4F-94A2-72882F1EDB0C}"/>
              </a:ext>
            </a:extLst>
          </p:cNvPr>
          <p:cNvSpPr/>
          <p:nvPr userDrawn="1"/>
        </p:nvSpPr>
        <p:spPr>
          <a:xfrm>
            <a:off x="10727271" y="3334507"/>
            <a:ext cx="1382461"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err="1">
                <a:ln>
                  <a:noFill/>
                </a:ln>
                <a:solidFill>
                  <a:srgbClr val="000000"/>
                </a:solidFill>
                <a:effectLst/>
                <a:uLnTx/>
                <a:uFillTx/>
                <a:latin typeface="Arial" panose="020B0604020202020204" pitchFamily="34" charset="0"/>
                <a:ea typeface="+mn-ea"/>
                <a:cs typeface="Arial" panose="020B0604020202020204" pitchFamily="34" charset="0"/>
              </a:rPr>
              <a:t>Decarbonisation</a:t>
            </a:r>
            <a:endPar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sp>
        <p:nvSpPr>
          <p:cNvPr id="31" name="Rectangle 30">
            <a:extLst>
              <a:ext uri="{FF2B5EF4-FFF2-40B4-BE49-F238E27FC236}">
                <a16:creationId xmlns:a16="http://schemas.microsoft.com/office/drawing/2014/main" id="{EA4DA36E-6239-454F-901A-F6BD99045130}"/>
              </a:ext>
            </a:extLst>
          </p:cNvPr>
          <p:cNvSpPr/>
          <p:nvPr userDrawn="1"/>
        </p:nvSpPr>
        <p:spPr>
          <a:xfrm>
            <a:off x="12532711" y="3334507"/>
            <a:ext cx="1010687"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Developing</a:t>
            </a:r>
          </a:p>
        </p:txBody>
      </p:sp>
      <p:sp>
        <p:nvSpPr>
          <p:cNvPr id="32" name="Rectangle 31">
            <a:extLst>
              <a:ext uri="{FF2B5EF4-FFF2-40B4-BE49-F238E27FC236}">
                <a16:creationId xmlns:a16="http://schemas.microsoft.com/office/drawing/2014/main" id="{290A5070-4089-C843-AF62-3C753F589BBC}"/>
              </a:ext>
            </a:extLst>
          </p:cNvPr>
          <p:cNvSpPr/>
          <p:nvPr userDrawn="1"/>
        </p:nvSpPr>
        <p:spPr>
          <a:xfrm>
            <a:off x="14150131" y="3334507"/>
            <a:ext cx="1010687"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Distribution</a:t>
            </a:r>
          </a:p>
        </p:txBody>
      </p:sp>
      <p:pic>
        <p:nvPicPr>
          <p:cNvPr id="33" name="Graphic 32">
            <a:extLst>
              <a:ext uri="{FF2B5EF4-FFF2-40B4-BE49-F238E27FC236}">
                <a16:creationId xmlns:a16="http://schemas.microsoft.com/office/drawing/2014/main" id="{6C267450-743F-464A-9242-17607152821F}"/>
              </a:ext>
            </a:extLst>
          </p:cNvPr>
          <p:cNvPicPr>
            <a:picLocks noChangeAspect="1"/>
          </p:cNvPicPr>
          <p:nvPr userDrawn="1"/>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999798" y="4114877"/>
            <a:ext cx="1346653" cy="1346653"/>
          </a:xfrm>
          <a:prstGeom prst="rect">
            <a:avLst/>
          </a:prstGeom>
        </p:spPr>
      </p:pic>
      <p:pic>
        <p:nvPicPr>
          <p:cNvPr id="34" name="Graphic 33">
            <a:extLst>
              <a:ext uri="{FF2B5EF4-FFF2-40B4-BE49-F238E27FC236}">
                <a16:creationId xmlns:a16="http://schemas.microsoft.com/office/drawing/2014/main" id="{34B8CD4D-0ACF-EB47-91E3-90F986D16EB5}"/>
              </a:ext>
            </a:extLst>
          </p:cNvPr>
          <p:cNvPicPr>
            <a:picLocks noChangeAspect="1"/>
          </p:cNvPicPr>
          <p:nvPr userDrawn="1"/>
        </p:nvPicPr>
        <p:blipFill>
          <a:blip r:embed="rId22">
            <a:extLst>
              <a:ext uri="{28A0092B-C50C-407E-A947-70E740481C1C}">
                <a14:useLocalDpi xmlns:a14="http://schemas.microsoft.com/office/drawing/2010/main" val="0"/>
              </a:ext>
              <a:ext uri="{96DAC541-7B7A-43D3-8B79-37D633B846F1}">
                <asvg:svgBlip xmlns:asvg="http://schemas.microsoft.com/office/drawing/2016/SVG/main" r:embed="rId23"/>
              </a:ext>
            </a:extLst>
          </a:blip>
          <a:stretch>
            <a:fillRect/>
          </a:stretch>
        </p:blipFill>
        <p:spPr>
          <a:xfrm>
            <a:off x="2622592" y="4113489"/>
            <a:ext cx="1346653" cy="1346653"/>
          </a:xfrm>
          <a:prstGeom prst="rect">
            <a:avLst/>
          </a:prstGeom>
        </p:spPr>
      </p:pic>
      <p:pic>
        <p:nvPicPr>
          <p:cNvPr id="35" name="Graphic 34">
            <a:extLst>
              <a:ext uri="{FF2B5EF4-FFF2-40B4-BE49-F238E27FC236}">
                <a16:creationId xmlns:a16="http://schemas.microsoft.com/office/drawing/2014/main" id="{8D8D8ABE-89AB-4946-B599-E8628A603CE6}"/>
              </a:ext>
            </a:extLst>
          </p:cNvPr>
          <p:cNvPicPr>
            <a:picLocks noChangeAspect="1"/>
          </p:cNvPicPr>
          <p:nvPr userDrawn="1"/>
        </p:nvPicPr>
        <p:blipFill>
          <a:blip r:embed="rId24">
            <a:extLst>
              <a:ext uri="{28A0092B-C50C-407E-A947-70E740481C1C}">
                <a14:useLocalDpi xmlns:a14="http://schemas.microsoft.com/office/drawing/2010/main" val="0"/>
              </a:ext>
              <a:ext uri="{96DAC541-7B7A-43D3-8B79-37D633B846F1}">
                <asvg:svgBlip xmlns:asvg="http://schemas.microsoft.com/office/drawing/2016/SVG/main" r:embed="rId25"/>
              </a:ext>
            </a:extLst>
          </a:blip>
          <a:stretch>
            <a:fillRect/>
          </a:stretch>
        </p:blipFill>
        <p:spPr>
          <a:xfrm>
            <a:off x="4245385" y="4113489"/>
            <a:ext cx="1346653" cy="1346653"/>
          </a:xfrm>
          <a:prstGeom prst="rect">
            <a:avLst/>
          </a:prstGeom>
        </p:spPr>
      </p:pic>
      <p:pic>
        <p:nvPicPr>
          <p:cNvPr id="36" name="Graphic 35">
            <a:extLst>
              <a:ext uri="{FF2B5EF4-FFF2-40B4-BE49-F238E27FC236}">
                <a16:creationId xmlns:a16="http://schemas.microsoft.com/office/drawing/2014/main" id="{8A0EECC4-96B2-4A43-B4B0-4638FE0F9914}"/>
              </a:ext>
            </a:extLst>
          </p:cNvPr>
          <p:cNvPicPr>
            <a:picLocks noChangeAspect="1"/>
          </p:cNvPicPr>
          <p:nvPr userDrawn="1"/>
        </p:nvPicPr>
        <p:blipFill>
          <a:blip r:embed="rId26">
            <a:extLst>
              <a:ext uri="{28A0092B-C50C-407E-A947-70E740481C1C}">
                <a14:useLocalDpi xmlns:a14="http://schemas.microsoft.com/office/drawing/2010/main" val="0"/>
              </a:ext>
              <a:ext uri="{96DAC541-7B7A-43D3-8B79-37D633B846F1}">
                <asvg:svgBlip xmlns:asvg="http://schemas.microsoft.com/office/drawing/2016/SVG/main" r:embed="rId27"/>
              </a:ext>
            </a:extLst>
          </a:blip>
          <a:stretch>
            <a:fillRect/>
          </a:stretch>
        </p:blipFill>
        <p:spPr>
          <a:xfrm>
            <a:off x="5868179" y="4113489"/>
            <a:ext cx="1346653" cy="1346653"/>
          </a:xfrm>
          <a:prstGeom prst="rect">
            <a:avLst/>
          </a:prstGeom>
        </p:spPr>
      </p:pic>
      <p:pic>
        <p:nvPicPr>
          <p:cNvPr id="37" name="Graphic 36">
            <a:extLst>
              <a:ext uri="{FF2B5EF4-FFF2-40B4-BE49-F238E27FC236}">
                <a16:creationId xmlns:a16="http://schemas.microsoft.com/office/drawing/2014/main" id="{FFEC0FD1-23AD-BC48-B8CA-E48A37BCA97F}"/>
              </a:ext>
            </a:extLst>
          </p:cNvPr>
          <p:cNvPicPr>
            <a:picLocks noChangeAspect="1"/>
          </p:cNvPicPr>
          <p:nvPr userDrawn="1"/>
        </p:nvPicPr>
        <p:blipFill>
          <a:blip r:embed="rId28">
            <a:extLst>
              <a:ext uri="{28A0092B-C50C-407E-A947-70E740481C1C}">
                <a14:useLocalDpi xmlns:a14="http://schemas.microsoft.com/office/drawing/2010/main" val="0"/>
              </a:ext>
              <a:ext uri="{96DAC541-7B7A-43D3-8B79-37D633B846F1}">
                <asvg:svgBlip xmlns:asvg="http://schemas.microsoft.com/office/drawing/2016/SVG/main" r:embed="rId29"/>
              </a:ext>
            </a:extLst>
          </a:blip>
          <a:stretch>
            <a:fillRect/>
          </a:stretch>
        </p:blipFill>
        <p:spPr>
          <a:xfrm>
            <a:off x="7490973" y="4113489"/>
            <a:ext cx="1346653" cy="1346653"/>
          </a:xfrm>
          <a:prstGeom prst="rect">
            <a:avLst/>
          </a:prstGeom>
        </p:spPr>
      </p:pic>
      <p:pic>
        <p:nvPicPr>
          <p:cNvPr id="38" name="Graphic 37">
            <a:extLst>
              <a:ext uri="{FF2B5EF4-FFF2-40B4-BE49-F238E27FC236}">
                <a16:creationId xmlns:a16="http://schemas.microsoft.com/office/drawing/2014/main" id="{A516DEBE-677F-C942-9BE5-F75E78A4C167}"/>
              </a:ext>
            </a:extLst>
          </p:cNvPr>
          <p:cNvPicPr>
            <a:picLocks noChangeAspect="1"/>
          </p:cNvPicPr>
          <p:nvPr userDrawn="1"/>
        </p:nvPicPr>
        <p:blipFill>
          <a:blip r:embed="rId30">
            <a:extLst>
              <a:ext uri="{28A0092B-C50C-407E-A947-70E740481C1C}">
                <a14:useLocalDpi xmlns:a14="http://schemas.microsoft.com/office/drawing/2010/main" val="0"/>
              </a:ext>
              <a:ext uri="{96DAC541-7B7A-43D3-8B79-37D633B846F1}">
                <asvg:svgBlip xmlns:asvg="http://schemas.microsoft.com/office/drawing/2016/SVG/main" r:embed="rId31"/>
              </a:ext>
            </a:extLst>
          </a:blip>
          <a:stretch>
            <a:fillRect/>
          </a:stretch>
        </p:blipFill>
        <p:spPr>
          <a:xfrm>
            <a:off x="9113767" y="4113489"/>
            <a:ext cx="1346653" cy="1346653"/>
          </a:xfrm>
          <a:prstGeom prst="rect">
            <a:avLst/>
          </a:prstGeom>
        </p:spPr>
      </p:pic>
      <p:pic>
        <p:nvPicPr>
          <p:cNvPr id="39" name="Graphic 38">
            <a:extLst>
              <a:ext uri="{FF2B5EF4-FFF2-40B4-BE49-F238E27FC236}">
                <a16:creationId xmlns:a16="http://schemas.microsoft.com/office/drawing/2014/main" id="{D34821FE-3CDE-8E4A-BB99-4DEAC47B45F7}"/>
              </a:ext>
            </a:extLst>
          </p:cNvPr>
          <p:cNvPicPr>
            <a:picLocks noChangeAspect="1"/>
          </p:cNvPicPr>
          <p:nvPr userDrawn="1"/>
        </p:nvPicPr>
        <p:blipFill>
          <a:blip r:embed="rId32">
            <a:extLst>
              <a:ext uri="{28A0092B-C50C-407E-A947-70E740481C1C}">
                <a14:useLocalDpi xmlns:a14="http://schemas.microsoft.com/office/drawing/2010/main" val="0"/>
              </a:ext>
              <a:ext uri="{96DAC541-7B7A-43D3-8B79-37D633B846F1}">
                <asvg:svgBlip xmlns:asvg="http://schemas.microsoft.com/office/drawing/2016/SVG/main" r:embed="rId33"/>
              </a:ext>
            </a:extLst>
          </a:blip>
          <a:stretch>
            <a:fillRect/>
          </a:stretch>
        </p:blipFill>
        <p:spPr>
          <a:xfrm>
            <a:off x="10736560" y="4113489"/>
            <a:ext cx="1346653" cy="1346653"/>
          </a:xfrm>
          <a:prstGeom prst="rect">
            <a:avLst/>
          </a:prstGeom>
        </p:spPr>
      </p:pic>
      <p:pic>
        <p:nvPicPr>
          <p:cNvPr id="40" name="Graphic 39">
            <a:extLst>
              <a:ext uri="{FF2B5EF4-FFF2-40B4-BE49-F238E27FC236}">
                <a16:creationId xmlns:a16="http://schemas.microsoft.com/office/drawing/2014/main" id="{BBE28487-19C5-514E-A2BC-6E8D91AEC957}"/>
              </a:ext>
            </a:extLst>
          </p:cNvPr>
          <p:cNvPicPr>
            <a:picLocks noChangeAspect="1"/>
          </p:cNvPicPr>
          <p:nvPr userDrawn="1"/>
        </p:nvPicPr>
        <p:blipFill>
          <a:blip r:embed="rId34">
            <a:extLst>
              <a:ext uri="{28A0092B-C50C-407E-A947-70E740481C1C}">
                <a14:useLocalDpi xmlns:a14="http://schemas.microsoft.com/office/drawing/2010/main" val="0"/>
              </a:ext>
              <a:ext uri="{96DAC541-7B7A-43D3-8B79-37D633B846F1}">
                <asvg:svgBlip xmlns:asvg="http://schemas.microsoft.com/office/drawing/2016/SVG/main" r:embed="rId35"/>
              </a:ext>
            </a:extLst>
          </a:blip>
          <a:stretch>
            <a:fillRect/>
          </a:stretch>
        </p:blipFill>
        <p:spPr>
          <a:xfrm>
            <a:off x="12359354" y="4113489"/>
            <a:ext cx="1346653" cy="1346653"/>
          </a:xfrm>
          <a:prstGeom prst="rect">
            <a:avLst/>
          </a:prstGeom>
        </p:spPr>
      </p:pic>
      <p:pic>
        <p:nvPicPr>
          <p:cNvPr id="41" name="Graphic 40">
            <a:extLst>
              <a:ext uri="{FF2B5EF4-FFF2-40B4-BE49-F238E27FC236}">
                <a16:creationId xmlns:a16="http://schemas.microsoft.com/office/drawing/2014/main" id="{3175564E-610B-454B-B5C0-DDCD8F823EE6}"/>
              </a:ext>
            </a:extLst>
          </p:cNvPr>
          <p:cNvPicPr>
            <a:picLocks noChangeAspect="1"/>
          </p:cNvPicPr>
          <p:nvPr userDrawn="1"/>
        </p:nvPicPr>
        <p:blipFill>
          <a:blip r:embed="rId36">
            <a:extLst>
              <a:ext uri="{28A0092B-C50C-407E-A947-70E740481C1C}">
                <a14:useLocalDpi xmlns:a14="http://schemas.microsoft.com/office/drawing/2010/main" val="0"/>
              </a:ext>
              <a:ext uri="{96DAC541-7B7A-43D3-8B79-37D633B846F1}">
                <asvg:svgBlip xmlns:asvg="http://schemas.microsoft.com/office/drawing/2016/SVG/main" r:embed="rId37"/>
              </a:ext>
            </a:extLst>
          </a:blip>
          <a:stretch>
            <a:fillRect/>
          </a:stretch>
        </p:blipFill>
        <p:spPr>
          <a:xfrm>
            <a:off x="13982146" y="4113489"/>
            <a:ext cx="1346653" cy="1346653"/>
          </a:xfrm>
          <a:prstGeom prst="rect">
            <a:avLst/>
          </a:prstGeom>
        </p:spPr>
      </p:pic>
      <p:sp>
        <p:nvSpPr>
          <p:cNvPr id="42" name="Rectangle 41">
            <a:extLst>
              <a:ext uri="{FF2B5EF4-FFF2-40B4-BE49-F238E27FC236}">
                <a16:creationId xmlns:a16="http://schemas.microsoft.com/office/drawing/2014/main" id="{7F013C50-EE00-9849-9F81-9F5FAF18BDCE}"/>
              </a:ext>
            </a:extLst>
          </p:cNvPr>
          <p:cNvSpPr/>
          <p:nvPr userDrawn="1"/>
        </p:nvSpPr>
        <p:spPr>
          <a:xfrm>
            <a:off x="1199718" y="5460142"/>
            <a:ext cx="824800" cy="287826"/>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Dividend</a:t>
            </a:r>
          </a:p>
        </p:txBody>
      </p:sp>
      <p:sp>
        <p:nvSpPr>
          <p:cNvPr id="43" name="Rectangle 42">
            <a:extLst>
              <a:ext uri="{FF2B5EF4-FFF2-40B4-BE49-F238E27FC236}">
                <a16:creationId xmlns:a16="http://schemas.microsoft.com/office/drawing/2014/main" id="{512B0134-7454-FF4C-882B-34F4A6A0C922}"/>
              </a:ext>
            </a:extLst>
          </p:cNvPr>
          <p:cNvSpPr/>
          <p:nvPr userDrawn="1"/>
        </p:nvSpPr>
        <p:spPr>
          <a:xfrm>
            <a:off x="2824924" y="5460142"/>
            <a:ext cx="935732"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Document</a:t>
            </a:r>
          </a:p>
        </p:txBody>
      </p:sp>
      <p:sp>
        <p:nvSpPr>
          <p:cNvPr id="44" name="Rectangle 43">
            <a:extLst>
              <a:ext uri="{FF2B5EF4-FFF2-40B4-BE49-F238E27FC236}">
                <a16:creationId xmlns:a16="http://schemas.microsoft.com/office/drawing/2014/main" id="{D72AF644-D086-FB4F-A789-312FAAE0A442}"/>
              </a:ext>
            </a:extLst>
          </p:cNvPr>
          <p:cNvSpPr/>
          <p:nvPr userDrawn="1"/>
        </p:nvSpPr>
        <p:spPr>
          <a:xfrm>
            <a:off x="4459841" y="5460142"/>
            <a:ext cx="917743"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Download</a:t>
            </a:r>
          </a:p>
        </p:txBody>
      </p:sp>
      <p:sp>
        <p:nvSpPr>
          <p:cNvPr id="45" name="Rectangle 44">
            <a:extLst>
              <a:ext uri="{FF2B5EF4-FFF2-40B4-BE49-F238E27FC236}">
                <a16:creationId xmlns:a16="http://schemas.microsoft.com/office/drawing/2014/main" id="{FAD33285-42B1-3E43-9283-92D9F0CB15EE}"/>
              </a:ext>
            </a:extLst>
          </p:cNvPr>
          <p:cNvSpPr/>
          <p:nvPr userDrawn="1"/>
        </p:nvSpPr>
        <p:spPr>
          <a:xfrm>
            <a:off x="6079506" y="5460142"/>
            <a:ext cx="917743"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Education</a:t>
            </a:r>
          </a:p>
        </p:txBody>
      </p:sp>
      <p:sp>
        <p:nvSpPr>
          <p:cNvPr id="46" name="Rectangle 45">
            <a:extLst>
              <a:ext uri="{FF2B5EF4-FFF2-40B4-BE49-F238E27FC236}">
                <a16:creationId xmlns:a16="http://schemas.microsoft.com/office/drawing/2014/main" id="{1963E8FA-1C9B-484C-A46C-AE58C4DD5D17}"/>
              </a:ext>
            </a:extLst>
          </p:cNvPr>
          <p:cNvSpPr/>
          <p:nvPr userDrawn="1"/>
        </p:nvSpPr>
        <p:spPr>
          <a:xfrm>
            <a:off x="7732303" y="5460142"/>
            <a:ext cx="887702"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Efficiency</a:t>
            </a:r>
          </a:p>
        </p:txBody>
      </p:sp>
      <p:sp>
        <p:nvSpPr>
          <p:cNvPr id="47" name="Rectangle 46">
            <a:extLst>
              <a:ext uri="{FF2B5EF4-FFF2-40B4-BE49-F238E27FC236}">
                <a16:creationId xmlns:a16="http://schemas.microsoft.com/office/drawing/2014/main" id="{7C6949C3-3771-C842-9F13-D1D124A5B931}"/>
              </a:ext>
            </a:extLst>
          </p:cNvPr>
          <p:cNvSpPr/>
          <p:nvPr userDrawn="1"/>
        </p:nvSpPr>
        <p:spPr>
          <a:xfrm>
            <a:off x="9502726" y="5460142"/>
            <a:ext cx="592441"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Email</a:t>
            </a:r>
          </a:p>
        </p:txBody>
      </p:sp>
      <p:sp>
        <p:nvSpPr>
          <p:cNvPr id="48" name="Rectangle 47">
            <a:extLst>
              <a:ext uri="{FF2B5EF4-FFF2-40B4-BE49-F238E27FC236}">
                <a16:creationId xmlns:a16="http://schemas.microsoft.com/office/drawing/2014/main" id="{E76496BA-5574-624E-86B1-D5083365557F}"/>
              </a:ext>
            </a:extLst>
          </p:cNvPr>
          <p:cNvSpPr/>
          <p:nvPr userDrawn="1"/>
        </p:nvSpPr>
        <p:spPr>
          <a:xfrm>
            <a:off x="10736267" y="5460142"/>
            <a:ext cx="1364472"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Energy Portfolio</a:t>
            </a:r>
          </a:p>
        </p:txBody>
      </p:sp>
      <p:sp>
        <p:nvSpPr>
          <p:cNvPr id="49" name="Rectangle 48">
            <a:extLst>
              <a:ext uri="{FF2B5EF4-FFF2-40B4-BE49-F238E27FC236}">
                <a16:creationId xmlns:a16="http://schemas.microsoft.com/office/drawing/2014/main" id="{ABDF2DAA-37BB-B543-9B61-8868AAAD8477}"/>
              </a:ext>
            </a:extLst>
          </p:cNvPr>
          <p:cNvSpPr/>
          <p:nvPr userDrawn="1"/>
        </p:nvSpPr>
        <p:spPr>
          <a:xfrm>
            <a:off x="12570189" y="5460142"/>
            <a:ext cx="935732"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Enterprise</a:t>
            </a:r>
          </a:p>
        </p:txBody>
      </p:sp>
      <p:sp>
        <p:nvSpPr>
          <p:cNvPr id="50" name="Rectangle 49">
            <a:extLst>
              <a:ext uri="{FF2B5EF4-FFF2-40B4-BE49-F238E27FC236}">
                <a16:creationId xmlns:a16="http://schemas.microsoft.com/office/drawing/2014/main" id="{B01AA07C-AD00-BF4D-BBDA-8857FAC347D2}"/>
              </a:ext>
            </a:extLst>
          </p:cNvPr>
          <p:cNvSpPr/>
          <p:nvPr userDrawn="1"/>
        </p:nvSpPr>
        <p:spPr>
          <a:xfrm>
            <a:off x="14099162" y="5460142"/>
            <a:ext cx="1112624"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Environment</a:t>
            </a:r>
          </a:p>
        </p:txBody>
      </p:sp>
      <p:pic>
        <p:nvPicPr>
          <p:cNvPr id="51" name="Graphic 50">
            <a:extLst>
              <a:ext uri="{FF2B5EF4-FFF2-40B4-BE49-F238E27FC236}">
                <a16:creationId xmlns:a16="http://schemas.microsoft.com/office/drawing/2014/main" id="{57573634-8A09-DD4F-98EF-1CB84DBCAEBF}"/>
              </a:ext>
            </a:extLst>
          </p:cNvPr>
          <p:cNvPicPr>
            <a:picLocks noChangeAspect="1"/>
          </p:cNvPicPr>
          <p:nvPr userDrawn="1"/>
        </p:nvPicPr>
        <p:blipFill>
          <a:blip r:embed="rId38">
            <a:extLst>
              <a:ext uri="{28A0092B-C50C-407E-A947-70E740481C1C}">
                <a14:useLocalDpi xmlns:a14="http://schemas.microsoft.com/office/drawing/2010/main" val="0"/>
              </a:ext>
              <a:ext uri="{96DAC541-7B7A-43D3-8B79-37D633B846F1}">
                <asvg:svgBlip xmlns:asvg="http://schemas.microsoft.com/office/drawing/2016/SVG/main" r:embed="rId39"/>
              </a:ext>
            </a:extLst>
          </a:blip>
          <a:stretch>
            <a:fillRect/>
          </a:stretch>
        </p:blipFill>
        <p:spPr>
          <a:xfrm>
            <a:off x="999798" y="6239125"/>
            <a:ext cx="1346653" cy="1346653"/>
          </a:xfrm>
          <a:prstGeom prst="rect">
            <a:avLst/>
          </a:prstGeom>
        </p:spPr>
      </p:pic>
      <p:pic>
        <p:nvPicPr>
          <p:cNvPr id="52" name="Graphic 51">
            <a:extLst>
              <a:ext uri="{FF2B5EF4-FFF2-40B4-BE49-F238E27FC236}">
                <a16:creationId xmlns:a16="http://schemas.microsoft.com/office/drawing/2014/main" id="{7F05FB7C-E6B2-0643-9006-A252C737E40E}"/>
              </a:ext>
            </a:extLst>
          </p:cNvPr>
          <p:cNvPicPr>
            <a:picLocks noChangeAspect="1"/>
          </p:cNvPicPr>
          <p:nvPr userDrawn="1"/>
        </p:nvPicPr>
        <p:blipFill>
          <a:blip r:embed="rId40">
            <a:extLst>
              <a:ext uri="{28A0092B-C50C-407E-A947-70E740481C1C}">
                <a14:useLocalDpi xmlns:a14="http://schemas.microsoft.com/office/drawing/2010/main" val="0"/>
              </a:ext>
              <a:ext uri="{96DAC541-7B7A-43D3-8B79-37D633B846F1}">
                <asvg:svgBlip xmlns:asvg="http://schemas.microsoft.com/office/drawing/2016/SVG/main" r:embed="rId41"/>
              </a:ext>
            </a:extLst>
          </a:blip>
          <a:stretch>
            <a:fillRect/>
          </a:stretch>
        </p:blipFill>
        <p:spPr>
          <a:xfrm>
            <a:off x="2622592" y="6239125"/>
            <a:ext cx="1346653" cy="1346653"/>
          </a:xfrm>
          <a:prstGeom prst="rect">
            <a:avLst/>
          </a:prstGeom>
        </p:spPr>
      </p:pic>
      <p:pic>
        <p:nvPicPr>
          <p:cNvPr id="53" name="Graphic 52">
            <a:extLst>
              <a:ext uri="{FF2B5EF4-FFF2-40B4-BE49-F238E27FC236}">
                <a16:creationId xmlns:a16="http://schemas.microsoft.com/office/drawing/2014/main" id="{11C487B8-756F-A34E-8740-0462D4448AFA}"/>
              </a:ext>
            </a:extLst>
          </p:cNvPr>
          <p:cNvPicPr>
            <a:picLocks noChangeAspect="1"/>
          </p:cNvPicPr>
          <p:nvPr userDrawn="1"/>
        </p:nvPicPr>
        <p:blipFill>
          <a:blip r:embed="rId42">
            <a:extLst>
              <a:ext uri="{28A0092B-C50C-407E-A947-70E740481C1C}">
                <a14:useLocalDpi xmlns:a14="http://schemas.microsoft.com/office/drawing/2010/main" val="0"/>
              </a:ext>
              <a:ext uri="{96DAC541-7B7A-43D3-8B79-37D633B846F1}">
                <asvg:svgBlip xmlns:asvg="http://schemas.microsoft.com/office/drawing/2016/SVG/main" r:embed="rId43"/>
              </a:ext>
            </a:extLst>
          </a:blip>
          <a:stretch>
            <a:fillRect/>
          </a:stretch>
        </p:blipFill>
        <p:spPr>
          <a:xfrm>
            <a:off x="4245385" y="6239125"/>
            <a:ext cx="1346653" cy="1346653"/>
          </a:xfrm>
          <a:prstGeom prst="rect">
            <a:avLst/>
          </a:prstGeom>
        </p:spPr>
      </p:pic>
      <p:pic>
        <p:nvPicPr>
          <p:cNvPr id="54" name="Graphic 53">
            <a:extLst>
              <a:ext uri="{FF2B5EF4-FFF2-40B4-BE49-F238E27FC236}">
                <a16:creationId xmlns:a16="http://schemas.microsoft.com/office/drawing/2014/main" id="{38EA8DF4-07E4-9C49-8DA0-6366DBD88B0B}"/>
              </a:ext>
            </a:extLst>
          </p:cNvPr>
          <p:cNvPicPr>
            <a:picLocks noChangeAspect="1"/>
          </p:cNvPicPr>
          <p:nvPr userDrawn="1"/>
        </p:nvPicPr>
        <p:blipFill>
          <a:blip r:embed="rId44">
            <a:extLst>
              <a:ext uri="{28A0092B-C50C-407E-A947-70E740481C1C}">
                <a14:useLocalDpi xmlns:a14="http://schemas.microsoft.com/office/drawing/2010/main" val="0"/>
              </a:ext>
              <a:ext uri="{96DAC541-7B7A-43D3-8B79-37D633B846F1}">
                <asvg:svgBlip xmlns:asvg="http://schemas.microsoft.com/office/drawing/2016/SVG/main" r:embed="rId45"/>
              </a:ext>
            </a:extLst>
          </a:blip>
          <a:stretch>
            <a:fillRect/>
          </a:stretch>
        </p:blipFill>
        <p:spPr>
          <a:xfrm>
            <a:off x="5868179" y="6239125"/>
            <a:ext cx="1346653" cy="1346653"/>
          </a:xfrm>
          <a:prstGeom prst="rect">
            <a:avLst/>
          </a:prstGeom>
        </p:spPr>
      </p:pic>
      <p:pic>
        <p:nvPicPr>
          <p:cNvPr id="55" name="Graphic 54">
            <a:extLst>
              <a:ext uri="{FF2B5EF4-FFF2-40B4-BE49-F238E27FC236}">
                <a16:creationId xmlns:a16="http://schemas.microsoft.com/office/drawing/2014/main" id="{9E1142F9-6121-5144-951F-33B18E568A4A}"/>
              </a:ext>
            </a:extLst>
          </p:cNvPr>
          <p:cNvPicPr>
            <a:picLocks noChangeAspect="1"/>
          </p:cNvPicPr>
          <p:nvPr userDrawn="1"/>
        </p:nvPicPr>
        <p:blipFill>
          <a:blip r:embed="rId46">
            <a:extLst>
              <a:ext uri="{28A0092B-C50C-407E-A947-70E740481C1C}">
                <a14:useLocalDpi xmlns:a14="http://schemas.microsoft.com/office/drawing/2010/main" val="0"/>
              </a:ext>
              <a:ext uri="{96DAC541-7B7A-43D3-8B79-37D633B846F1}">
                <asvg:svgBlip xmlns:asvg="http://schemas.microsoft.com/office/drawing/2016/SVG/main" r:embed="rId47"/>
              </a:ext>
            </a:extLst>
          </a:blip>
          <a:stretch>
            <a:fillRect/>
          </a:stretch>
        </p:blipFill>
        <p:spPr>
          <a:xfrm>
            <a:off x="7490973" y="6239125"/>
            <a:ext cx="1346653" cy="1346653"/>
          </a:xfrm>
          <a:prstGeom prst="rect">
            <a:avLst/>
          </a:prstGeom>
        </p:spPr>
      </p:pic>
      <p:pic>
        <p:nvPicPr>
          <p:cNvPr id="56" name="Graphic 55">
            <a:extLst>
              <a:ext uri="{FF2B5EF4-FFF2-40B4-BE49-F238E27FC236}">
                <a16:creationId xmlns:a16="http://schemas.microsoft.com/office/drawing/2014/main" id="{E1E392BB-C81F-4A4A-B5EC-DA7A706B5471}"/>
              </a:ext>
            </a:extLst>
          </p:cNvPr>
          <p:cNvPicPr>
            <a:picLocks noChangeAspect="1"/>
          </p:cNvPicPr>
          <p:nvPr userDrawn="1"/>
        </p:nvPicPr>
        <p:blipFill>
          <a:blip r:embed="rId48">
            <a:extLst>
              <a:ext uri="{28A0092B-C50C-407E-A947-70E740481C1C}">
                <a14:useLocalDpi xmlns:a14="http://schemas.microsoft.com/office/drawing/2010/main" val="0"/>
              </a:ext>
              <a:ext uri="{96DAC541-7B7A-43D3-8B79-37D633B846F1}">
                <asvg:svgBlip xmlns:asvg="http://schemas.microsoft.com/office/drawing/2016/SVG/main" r:embed="rId49"/>
              </a:ext>
            </a:extLst>
          </a:blip>
          <a:stretch>
            <a:fillRect/>
          </a:stretch>
        </p:blipFill>
        <p:spPr>
          <a:xfrm>
            <a:off x="9113767" y="6239125"/>
            <a:ext cx="1346653" cy="1346653"/>
          </a:xfrm>
          <a:prstGeom prst="rect">
            <a:avLst/>
          </a:prstGeom>
        </p:spPr>
      </p:pic>
      <p:pic>
        <p:nvPicPr>
          <p:cNvPr id="57" name="Graphic 56">
            <a:extLst>
              <a:ext uri="{FF2B5EF4-FFF2-40B4-BE49-F238E27FC236}">
                <a16:creationId xmlns:a16="http://schemas.microsoft.com/office/drawing/2014/main" id="{672BEFD7-5BBF-3947-9E75-B3E7B011A057}"/>
              </a:ext>
            </a:extLst>
          </p:cNvPr>
          <p:cNvPicPr>
            <a:picLocks noChangeAspect="1"/>
          </p:cNvPicPr>
          <p:nvPr userDrawn="1"/>
        </p:nvPicPr>
        <p:blipFill>
          <a:blip r:embed="rId50">
            <a:extLst>
              <a:ext uri="{28A0092B-C50C-407E-A947-70E740481C1C}">
                <a14:useLocalDpi xmlns:a14="http://schemas.microsoft.com/office/drawing/2010/main" val="0"/>
              </a:ext>
              <a:ext uri="{96DAC541-7B7A-43D3-8B79-37D633B846F1}">
                <asvg:svgBlip xmlns:asvg="http://schemas.microsoft.com/office/drawing/2016/SVG/main" r:embed="rId51"/>
              </a:ext>
            </a:extLst>
          </a:blip>
          <a:stretch>
            <a:fillRect/>
          </a:stretch>
        </p:blipFill>
        <p:spPr>
          <a:xfrm>
            <a:off x="10736560" y="6239125"/>
            <a:ext cx="1346653" cy="1346653"/>
          </a:xfrm>
          <a:prstGeom prst="rect">
            <a:avLst/>
          </a:prstGeom>
        </p:spPr>
      </p:pic>
      <p:pic>
        <p:nvPicPr>
          <p:cNvPr id="58" name="Graphic 57">
            <a:extLst>
              <a:ext uri="{FF2B5EF4-FFF2-40B4-BE49-F238E27FC236}">
                <a16:creationId xmlns:a16="http://schemas.microsoft.com/office/drawing/2014/main" id="{8A61AD63-3EB0-9B4F-9CF2-0B0D59D251FF}"/>
              </a:ext>
            </a:extLst>
          </p:cNvPr>
          <p:cNvPicPr>
            <a:picLocks noChangeAspect="1"/>
          </p:cNvPicPr>
          <p:nvPr userDrawn="1"/>
        </p:nvPicPr>
        <p:blipFill>
          <a:blip r:embed="rId52">
            <a:extLst>
              <a:ext uri="{28A0092B-C50C-407E-A947-70E740481C1C}">
                <a14:useLocalDpi xmlns:a14="http://schemas.microsoft.com/office/drawing/2010/main" val="0"/>
              </a:ext>
              <a:ext uri="{96DAC541-7B7A-43D3-8B79-37D633B846F1}">
                <asvg:svgBlip xmlns:asvg="http://schemas.microsoft.com/office/drawing/2016/SVG/main" r:embed="rId53"/>
              </a:ext>
            </a:extLst>
          </a:blip>
          <a:stretch>
            <a:fillRect/>
          </a:stretch>
        </p:blipFill>
        <p:spPr>
          <a:xfrm>
            <a:off x="12359354" y="6239125"/>
            <a:ext cx="1346653" cy="1346653"/>
          </a:xfrm>
          <a:prstGeom prst="rect">
            <a:avLst/>
          </a:prstGeom>
        </p:spPr>
      </p:pic>
      <p:pic>
        <p:nvPicPr>
          <p:cNvPr id="59" name="Graphic 58">
            <a:extLst>
              <a:ext uri="{FF2B5EF4-FFF2-40B4-BE49-F238E27FC236}">
                <a16:creationId xmlns:a16="http://schemas.microsoft.com/office/drawing/2014/main" id="{66B5B06A-9117-EC47-B116-EACC2FD6C3DC}"/>
              </a:ext>
            </a:extLst>
          </p:cNvPr>
          <p:cNvPicPr>
            <a:picLocks noChangeAspect="1"/>
          </p:cNvPicPr>
          <p:nvPr userDrawn="1"/>
        </p:nvPicPr>
        <p:blipFill>
          <a:blip r:embed="rId54">
            <a:extLst>
              <a:ext uri="{28A0092B-C50C-407E-A947-70E740481C1C}">
                <a14:useLocalDpi xmlns:a14="http://schemas.microsoft.com/office/drawing/2010/main" val="0"/>
              </a:ext>
              <a:ext uri="{96DAC541-7B7A-43D3-8B79-37D633B846F1}">
                <asvg:svgBlip xmlns:asvg="http://schemas.microsoft.com/office/drawing/2016/SVG/main" r:embed="rId55"/>
              </a:ext>
            </a:extLst>
          </a:blip>
          <a:stretch>
            <a:fillRect/>
          </a:stretch>
        </p:blipFill>
        <p:spPr>
          <a:xfrm>
            <a:off x="13982146" y="6239125"/>
            <a:ext cx="1346653" cy="1346653"/>
          </a:xfrm>
          <a:prstGeom prst="rect">
            <a:avLst/>
          </a:prstGeom>
        </p:spPr>
      </p:pic>
      <p:sp>
        <p:nvSpPr>
          <p:cNvPr id="60" name="Rectangle 59">
            <a:extLst>
              <a:ext uri="{FF2B5EF4-FFF2-40B4-BE49-F238E27FC236}">
                <a16:creationId xmlns:a16="http://schemas.microsoft.com/office/drawing/2014/main" id="{961DB8DA-2EC2-E747-84AE-49FB5203DA53}"/>
              </a:ext>
            </a:extLst>
          </p:cNvPr>
          <p:cNvSpPr/>
          <p:nvPr userDrawn="1"/>
        </p:nvSpPr>
        <p:spPr>
          <a:xfrm>
            <a:off x="1371362" y="7585778"/>
            <a:ext cx="481509" cy="287826"/>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EVs</a:t>
            </a:r>
          </a:p>
        </p:txBody>
      </p:sp>
      <p:sp>
        <p:nvSpPr>
          <p:cNvPr id="61" name="Rectangle 60">
            <a:extLst>
              <a:ext uri="{FF2B5EF4-FFF2-40B4-BE49-F238E27FC236}">
                <a16:creationId xmlns:a16="http://schemas.microsoft.com/office/drawing/2014/main" id="{49C7F73B-D4DC-7742-8469-7CAE238EF6AB}"/>
              </a:ext>
            </a:extLst>
          </p:cNvPr>
          <p:cNvSpPr/>
          <p:nvPr userDrawn="1"/>
        </p:nvSpPr>
        <p:spPr>
          <a:xfrm>
            <a:off x="2800939" y="7585778"/>
            <a:ext cx="983703"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Excellence</a:t>
            </a:r>
          </a:p>
        </p:txBody>
      </p:sp>
      <p:sp>
        <p:nvSpPr>
          <p:cNvPr id="62" name="Rectangle 61">
            <a:extLst>
              <a:ext uri="{FF2B5EF4-FFF2-40B4-BE49-F238E27FC236}">
                <a16:creationId xmlns:a16="http://schemas.microsoft.com/office/drawing/2014/main" id="{A3462737-AC88-C54E-AD9B-9B7288D3BF11}"/>
              </a:ext>
            </a:extLst>
          </p:cNvPr>
          <p:cNvSpPr/>
          <p:nvPr userDrawn="1"/>
        </p:nvSpPr>
        <p:spPr>
          <a:xfrm>
            <a:off x="4465090" y="7585778"/>
            <a:ext cx="907249"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Gas Fired</a:t>
            </a:r>
          </a:p>
        </p:txBody>
      </p:sp>
      <p:sp>
        <p:nvSpPr>
          <p:cNvPr id="63" name="Rectangle 62">
            <a:extLst>
              <a:ext uri="{FF2B5EF4-FFF2-40B4-BE49-F238E27FC236}">
                <a16:creationId xmlns:a16="http://schemas.microsoft.com/office/drawing/2014/main" id="{9E8D1D48-1515-D547-AA95-3AFA4F20946B}"/>
              </a:ext>
            </a:extLst>
          </p:cNvPr>
          <p:cNvSpPr/>
          <p:nvPr userDrawn="1"/>
        </p:nvSpPr>
        <p:spPr>
          <a:xfrm>
            <a:off x="5982067" y="7585778"/>
            <a:ext cx="1112624"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Gas Storage</a:t>
            </a:r>
          </a:p>
        </p:txBody>
      </p:sp>
      <p:sp>
        <p:nvSpPr>
          <p:cNvPr id="64" name="Rectangle 63">
            <a:extLst>
              <a:ext uri="{FF2B5EF4-FFF2-40B4-BE49-F238E27FC236}">
                <a16:creationId xmlns:a16="http://schemas.microsoft.com/office/drawing/2014/main" id="{76BAEE8C-DA1B-804B-899E-A882403EFB8F}"/>
              </a:ext>
            </a:extLst>
          </p:cNvPr>
          <p:cNvSpPr/>
          <p:nvPr userDrawn="1"/>
        </p:nvSpPr>
        <p:spPr>
          <a:xfrm>
            <a:off x="7857446" y="7585778"/>
            <a:ext cx="637414"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Graph</a:t>
            </a:r>
          </a:p>
        </p:txBody>
      </p:sp>
      <p:sp>
        <p:nvSpPr>
          <p:cNvPr id="65" name="Rectangle 64">
            <a:extLst>
              <a:ext uri="{FF2B5EF4-FFF2-40B4-BE49-F238E27FC236}">
                <a16:creationId xmlns:a16="http://schemas.microsoft.com/office/drawing/2014/main" id="{D4EFCC7A-B9A9-D24E-941A-7A250F7C15BF}"/>
              </a:ext>
            </a:extLst>
          </p:cNvPr>
          <p:cNvSpPr/>
          <p:nvPr userDrawn="1"/>
        </p:nvSpPr>
        <p:spPr>
          <a:xfrm>
            <a:off x="9480240" y="7585778"/>
            <a:ext cx="637414"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Green</a:t>
            </a:r>
          </a:p>
        </p:txBody>
      </p:sp>
      <p:sp>
        <p:nvSpPr>
          <p:cNvPr id="66" name="Rectangle 65">
            <a:extLst>
              <a:ext uri="{FF2B5EF4-FFF2-40B4-BE49-F238E27FC236}">
                <a16:creationId xmlns:a16="http://schemas.microsoft.com/office/drawing/2014/main" id="{CA43F8C5-4B7B-E24C-825D-4633E57F00C7}"/>
              </a:ext>
            </a:extLst>
          </p:cNvPr>
          <p:cNvSpPr/>
          <p:nvPr userDrawn="1"/>
        </p:nvSpPr>
        <p:spPr>
          <a:xfrm>
            <a:off x="10834456" y="7585778"/>
            <a:ext cx="1168092"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Ground Solar</a:t>
            </a:r>
          </a:p>
        </p:txBody>
      </p:sp>
      <p:sp>
        <p:nvSpPr>
          <p:cNvPr id="67" name="Rectangle 66">
            <a:extLst>
              <a:ext uri="{FF2B5EF4-FFF2-40B4-BE49-F238E27FC236}">
                <a16:creationId xmlns:a16="http://schemas.microsoft.com/office/drawing/2014/main" id="{3A850B5E-2A4D-1A49-B92F-BFDFC0BD10AB}"/>
              </a:ext>
            </a:extLst>
          </p:cNvPr>
          <p:cNvSpPr/>
          <p:nvPr userDrawn="1"/>
        </p:nvSpPr>
        <p:spPr>
          <a:xfrm>
            <a:off x="12509476" y="7585778"/>
            <a:ext cx="1057159"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Households</a:t>
            </a:r>
          </a:p>
        </p:txBody>
      </p:sp>
      <p:sp>
        <p:nvSpPr>
          <p:cNvPr id="68" name="Rectangle 67">
            <a:extLst>
              <a:ext uri="{FF2B5EF4-FFF2-40B4-BE49-F238E27FC236}">
                <a16:creationId xmlns:a16="http://schemas.microsoft.com/office/drawing/2014/main" id="{FF320DCF-545C-C64D-9B6F-6473ADDE1E4F}"/>
              </a:ext>
            </a:extLst>
          </p:cNvPr>
          <p:cNvSpPr/>
          <p:nvPr userDrawn="1"/>
        </p:nvSpPr>
        <p:spPr>
          <a:xfrm>
            <a:off x="14345760" y="7585778"/>
            <a:ext cx="619425" cy="287826"/>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Hydro</a:t>
            </a:r>
          </a:p>
        </p:txBody>
      </p:sp>
      <p:sp>
        <p:nvSpPr>
          <p:cNvPr id="69" name="Title 1">
            <a:extLst>
              <a:ext uri="{FF2B5EF4-FFF2-40B4-BE49-F238E27FC236}">
                <a16:creationId xmlns:a16="http://schemas.microsoft.com/office/drawing/2014/main" id="{7B4E394F-FC9D-A84F-8B30-9C4080F08923}"/>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Icon set</a:t>
            </a:r>
            <a:endParaRPr lang="en-GB"/>
          </a:p>
        </p:txBody>
      </p:sp>
      <p:sp>
        <p:nvSpPr>
          <p:cNvPr id="70" name="Text Placeholder 7">
            <a:extLst>
              <a:ext uri="{FF2B5EF4-FFF2-40B4-BE49-F238E27FC236}">
                <a16:creationId xmlns:a16="http://schemas.microsoft.com/office/drawing/2014/main" id="{94DA6C4D-811D-F14D-AAAA-78A109DE0EA4}"/>
              </a:ext>
            </a:extLst>
          </p:cNvPr>
          <p:cNvSpPr>
            <a:spLocks noGrp="1"/>
          </p:cNvSpPr>
          <p:nvPr userDrawn="1">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Page 1</a:t>
            </a:r>
            <a:endParaRPr lang="en-GB"/>
          </a:p>
        </p:txBody>
      </p:sp>
      <p:grpSp>
        <p:nvGrpSpPr>
          <p:cNvPr id="71" name="Group 70">
            <a:extLst>
              <a:ext uri="{FF2B5EF4-FFF2-40B4-BE49-F238E27FC236}">
                <a16:creationId xmlns:a16="http://schemas.microsoft.com/office/drawing/2014/main" id="{80C4291F-7D13-F44E-9B8D-8FB72276580D}"/>
              </a:ext>
            </a:extLst>
          </p:cNvPr>
          <p:cNvGrpSpPr/>
          <p:nvPr userDrawn="1"/>
        </p:nvGrpSpPr>
        <p:grpSpPr>
          <a:xfrm>
            <a:off x="1104904" y="838200"/>
            <a:ext cx="68580" cy="794681"/>
            <a:chOff x="1117600" y="762000"/>
            <a:chExt cx="76200" cy="914400"/>
          </a:xfrm>
        </p:grpSpPr>
        <p:cxnSp>
          <p:nvCxnSpPr>
            <p:cNvPr id="72" name="Straight Connector 71">
              <a:extLst>
                <a:ext uri="{FF2B5EF4-FFF2-40B4-BE49-F238E27FC236}">
                  <a16:creationId xmlns:a16="http://schemas.microsoft.com/office/drawing/2014/main" id="{417EB5D6-D906-D64E-9DEB-3FB8A202A986}"/>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09E13E30-E8BB-8445-AC4D-56ACA73B5EF5}"/>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74" name="Footer Placeholder 4">
            <a:extLst>
              <a:ext uri="{FF2B5EF4-FFF2-40B4-BE49-F238E27FC236}">
                <a16:creationId xmlns:a16="http://schemas.microsoft.com/office/drawing/2014/main" id="{3B1685CA-AD4F-884C-BADC-45EC875B789B}"/>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Data</a:t>
            </a:r>
          </a:p>
        </p:txBody>
      </p:sp>
      <p:sp>
        <p:nvSpPr>
          <p:cNvPr id="77" name="Slide Number Placeholder 5">
            <a:extLst>
              <a:ext uri="{FF2B5EF4-FFF2-40B4-BE49-F238E27FC236}">
                <a16:creationId xmlns:a16="http://schemas.microsoft.com/office/drawing/2014/main" id="{3F9F5D63-A68E-0645-B3EA-A58233566D74}"/>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75190200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2_Thank You Slide">
    <p:bg>
      <p:bgPr>
        <a:solidFill>
          <a:schemeClr val="bg1"/>
        </a:solidFill>
        <a:effectLst/>
      </p:bgPr>
    </p:bg>
    <p:spTree>
      <p:nvGrpSpPr>
        <p:cNvPr id="1" name=""/>
        <p:cNvGrpSpPr/>
        <p:nvPr/>
      </p:nvGrpSpPr>
      <p:grpSpPr>
        <a:xfrm>
          <a:off x="0" y="0"/>
          <a:ext cx="0" cy="0"/>
          <a:chOff x="0" y="0"/>
          <a:chExt cx="0" cy="0"/>
        </a:xfrm>
      </p:grpSpPr>
      <p:pic>
        <p:nvPicPr>
          <p:cNvPr id="74" name="Graphic 73">
            <a:extLst>
              <a:ext uri="{FF2B5EF4-FFF2-40B4-BE49-F238E27FC236}">
                <a16:creationId xmlns:a16="http://schemas.microsoft.com/office/drawing/2014/main" id="{17EC7EFA-BA04-1247-BC44-484E5F484C1C}"/>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07954" y="2063205"/>
            <a:ext cx="1325332" cy="1325332"/>
          </a:xfrm>
          <a:prstGeom prst="rect">
            <a:avLst/>
          </a:prstGeom>
        </p:spPr>
      </p:pic>
      <p:pic>
        <p:nvPicPr>
          <p:cNvPr id="75" name="Graphic 74">
            <a:extLst>
              <a:ext uri="{FF2B5EF4-FFF2-40B4-BE49-F238E27FC236}">
                <a16:creationId xmlns:a16="http://schemas.microsoft.com/office/drawing/2014/main" id="{F646432A-6A2E-C44B-B50B-ED789F5FEC97}"/>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605054" y="2063205"/>
            <a:ext cx="1325332" cy="1325332"/>
          </a:xfrm>
          <a:prstGeom prst="rect">
            <a:avLst/>
          </a:prstGeom>
        </p:spPr>
      </p:pic>
      <p:pic>
        <p:nvPicPr>
          <p:cNvPr id="76" name="Graphic 75">
            <a:extLst>
              <a:ext uri="{FF2B5EF4-FFF2-40B4-BE49-F238E27FC236}">
                <a16:creationId xmlns:a16="http://schemas.microsoft.com/office/drawing/2014/main" id="{141923AA-37F2-0040-BA05-5DB0530D56B4}"/>
              </a:ext>
            </a:extLst>
          </p:cNvPr>
          <p:cNvPicPr>
            <a:picLocks noChangeAspect="1"/>
          </p:cNvPicPr>
          <p:nvPr userDrawn="1"/>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202155" y="2063205"/>
            <a:ext cx="1325332" cy="1325332"/>
          </a:xfrm>
          <a:prstGeom prst="rect">
            <a:avLst/>
          </a:prstGeom>
        </p:spPr>
      </p:pic>
      <p:pic>
        <p:nvPicPr>
          <p:cNvPr id="77" name="Graphic 76">
            <a:extLst>
              <a:ext uri="{FF2B5EF4-FFF2-40B4-BE49-F238E27FC236}">
                <a16:creationId xmlns:a16="http://schemas.microsoft.com/office/drawing/2014/main" id="{FF45B77B-4CCB-D349-9B14-E1B9F790D08F}"/>
              </a:ext>
            </a:extLst>
          </p:cNvPr>
          <p:cNvPicPr>
            <a:picLocks noChangeAspect="1"/>
          </p:cNvPicPr>
          <p:nvPr userDrawn="1"/>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5799255" y="2063205"/>
            <a:ext cx="1325332" cy="1325332"/>
          </a:xfrm>
          <a:prstGeom prst="rect">
            <a:avLst/>
          </a:prstGeom>
        </p:spPr>
      </p:pic>
      <p:pic>
        <p:nvPicPr>
          <p:cNvPr id="78" name="Graphic 77">
            <a:extLst>
              <a:ext uri="{FF2B5EF4-FFF2-40B4-BE49-F238E27FC236}">
                <a16:creationId xmlns:a16="http://schemas.microsoft.com/office/drawing/2014/main" id="{9E6CC129-78AB-B24D-A3BA-2688AEDBC654}"/>
              </a:ext>
            </a:extLst>
          </p:cNvPr>
          <p:cNvPicPr>
            <a:picLocks noChangeAspect="1"/>
          </p:cNvPicPr>
          <p:nvPr userDrawn="1"/>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7396356" y="2063205"/>
            <a:ext cx="1325332" cy="1325332"/>
          </a:xfrm>
          <a:prstGeom prst="rect">
            <a:avLst/>
          </a:prstGeom>
        </p:spPr>
      </p:pic>
      <p:pic>
        <p:nvPicPr>
          <p:cNvPr id="79" name="Graphic 78">
            <a:extLst>
              <a:ext uri="{FF2B5EF4-FFF2-40B4-BE49-F238E27FC236}">
                <a16:creationId xmlns:a16="http://schemas.microsoft.com/office/drawing/2014/main" id="{64FFB7D1-07D7-854A-AE86-555196B37008}"/>
              </a:ext>
            </a:extLst>
          </p:cNvPr>
          <p:cNvPicPr>
            <a:picLocks noChangeAspect="1"/>
          </p:cNvPicPr>
          <p:nvPr userDrawn="1"/>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8993456" y="2063205"/>
            <a:ext cx="1325332" cy="1325332"/>
          </a:xfrm>
          <a:prstGeom prst="rect">
            <a:avLst/>
          </a:prstGeom>
        </p:spPr>
      </p:pic>
      <p:pic>
        <p:nvPicPr>
          <p:cNvPr id="80" name="Graphic 79">
            <a:extLst>
              <a:ext uri="{FF2B5EF4-FFF2-40B4-BE49-F238E27FC236}">
                <a16:creationId xmlns:a16="http://schemas.microsoft.com/office/drawing/2014/main" id="{D8A6BA21-26EC-504A-9F85-512C2C3E59C9}"/>
              </a:ext>
            </a:extLst>
          </p:cNvPr>
          <p:cNvPicPr>
            <a:picLocks noChangeAspect="1"/>
          </p:cNvPicPr>
          <p:nvPr userDrawn="1"/>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10590556" y="2063205"/>
            <a:ext cx="1325332" cy="1325332"/>
          </a:xfrm>
          <a:prstGeom prst="rect">
            <a:avLst/>
          </a:prstGeom>
        </p:spPr>
      </p:pic>
      <p:pic>
        <p:nvPicPr>
          <p:cNvPr id="81" name="Graphic 80">
            <a:extLst>
              <a:ext uri="{FF2B5EF4-FFF2-40B4-BE49-F238E27FC236}">
                <a16:creationId xmlns:a16="http://schemas.microsoft.com/office/drawing/2014/main" id="{575B1C83-7463-D342-AA10-4821F89D456E}"/>
              </a:ext>
            </a:extLst>
          </p:cNvPr>
          <p:cNvPicPr>
            <a:picLocks noChangeAspect="1"/>
          </p:cNvPicPr>
          <p:nvPr userDrawn="1"/>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12187657" y="2063205"/>
            <a:ext cx="1325332" cy="1325332"/>
          </a:xfrm>
          <a:prstGeom prst="rect">
            <a:avLst/>
          </a:prstGeom>
        </p:spPr>
      </p:pic>
      <p:pic>
        <p:nvPicPr>
          <p:cNvPr id="82" name="Graphic 81">
            <a:extLst>
              <a:ext uri="{FF2B5EF4-FFF2-40B4-BE49-F238E27FC236}">
                <a16:creationId xmlns:a16="http://schemas.microsoft.com/office/drawing/2014/main" id="{48FBA43A-73AC-AE42-B7D9-8EFBD6805C63}"/>
              </a:ext>
            </a:extLst>
          </p:cNvPr>
          <p:cNvPicPr>
            <a:picLocks noChangeAspect="1"/>
          </p:cNvPicPr>
          <p:nvPr userDrawn="1"/>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13784755" y="2063205"/>
            <a:ext cx="1325332" cy="1325332"/>
          </a:xfrm>
          <a:prstGeom prst="rect">
            <a:avLst/>
          </a:prstGeom>
        </p:spPr>
      </p:pic>
      <p:sp>
        <p:nvSpPr>
          <p:cNvPr id="83" name="Rectangle 82">
            <a:extLst>
              <a:ext uri="{FF2B5EF4-FFF2-40B4-BE49-F238E27FC236}">
                <a16:creationId xmlns:a16="http://schemas.microsoft.com/office/drawing/2014/main" id="{3A70F6E6-583C-4B4C-9F15-DC7145DF3722}"/>
              </a:ext>
            </a:extLst>
          </p:cNvPr>
          <p:cNvSpPr/>
          <p:nvPr userDrawn="1"/>
        </p:nvSpPr>
        <p:spPr>
          <a:xfrm>
            <a:off x="1168563" y="3388537"/>
            <a:ext cx="884032" cy="283269"/>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Hydrogen</a:t>
            </a:r>
          </a:p>
        </p:txBody>
      </p:sp>
      <p:sp>
        <p:nvSpPr>
          <p:cNvPr id="84" name="Rectangle 83">
            <a:extLst>
              <a:ext uri="{FF2B5EF4-FFF2-40B4-BE49-F238E27FC236}">
                <a16:creationId xmlns:a16="http://schemas.microsoft.com/office/drawing/2014/main" id="{C965003F-22F1-AB4F-9F3D-573AD0E8D427}"/>
              </a:ext>
            </a:extLst>
          </p:cNvPr>
          <p:cNvSpPr/>
          <p:nvPr userDrawn="1"/>
        </p:nvSpPr>
        <p:spPr>
          <a:xfrm>
            <a:off x="2436827" y="3388537"/>
            <a:ext cx="1655643"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Inclusion &amp; Diversity</a:t>
            </a:r>
          </a:p>
        </p:txBody>
      </p:sp>
      <p:sp>
        <p:nvSpPr>
          <p:cNvPr id="85" name="Rectangle 84">
            <a:extLst>
              <a:ext uri="{FF2B5EF4-FFF2-40B4-BE49-F238E27FC236}">
                <a16:creationId xmlns:a16="http://schemas.microsoft.com/office/drawing/2014/main" id="{D7BEDD02-36F2-AC44-A48A-17814F522EA1}"/>
              </a:ext>
            </a:extLst>
          </p:cNvPr>
          <p:cNvSpPr/>
          <p:nvPr userDrawn="1"/>
        </p:nvSpPr>
        <p:spPr>
          <a:xfrm>
            <a:off x="4377071" y="3388537"/>
            <a:ext cx="975505"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Investment</a:t>
            </a:r>
          </a:p>
        </p:txBody>
      </p:sp>
      <p:sp>
        <p:nvSpPr>
          <p:cNvPr id="86" name="Rectangle 85">
            <a:extLst>
              <a:ext uri="{FF2B5EF4-FFF2-40B4-BE49-F238E27FC236}">
                <a16:creationId xmlns:a16="http://schemas.microsoft.com/office/drawing/2014/main" id="{B6AC835C-1260-2C4A-869B-5B02A9DD07A1}"/>
              </a:ext>
            </a:extLst>
          </p:cNvPr>
          <p:cNvSpPr/>
          <p:nvPr userDrawn="1"/>
        </p:nvSpPr>
        <p:spPr>
          <a:xfrm>
            <a:off x="6131166" y="3388537"/>
            <a:ext cx="655353"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Mobile</a:t>
            </a:r>
          </a:p>
        </p:txBody>
      </p:sp>
      <p:sp>
        <p:nvSpPr>
          <p:cNvPr id="87" name="Rectangle 86">
            <a:extLst>
              <a:ext uri="{FF2B5EF4-FFF2-40B4-BE49-F238E27FC236}">
                <a16:creationId xmlns:a16="http://schemas.microsoft.com/office/drawing/2014/main" id="{A6CF901B-DF6D-7A40-AA6A-3F6B14D76856}"/>
              </a:ext>
            </a:extLst>
          </p:cNvPr>
          <p:cNvSpPr/>
          <p:nvPr userDrawn="1"/>
        </p:nvSpPr>
        <p:spPr>
          <a:xfrm>
            <a:off x="7665558" y="3388537"/>
            <a:ext cx="810266"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Net Zero</a:t>
            </a:r>
          </a:p>
        </p:txBody>
      </p:sp>
      <p:sp>
        <p:nvSpPr>
          <p:cNvPr id="88" name="Rectangle 87">
            <a:extLst>
              <a:ext uri="{FF2B5EF4-FFF2-40B4-BE49-F238E27FC236}">
                <a16:creationId xmlns:a16="http://schemas.microsoft.com/office/drawing/2014/main" id="{C6A933D4-D399-CD46-BA67-7B8FB4094A0D}"/>
              </a:ext>
            </a:extLst>
          </p:cNvPr>
          <p:cNvSpPr/>
          <p:nvPr userDrawn="1"/>
        </p:nvSpPr>
        <p:spPr>
          <a:xfrm>
            <a:off x="9056106" y="3388537"/>
            <a:ext cx="1223365"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Offshore Wind</a:t>
            </a:r>
          </a:p>
        </p:txBody>
      </p:sp>
      <p:sp>
        <p:nvSpPr>
          <p:cNvPr id="89" name="Rectangle 88">
            <a:extLst>
              <a:ext uri="{FF2B5EF4-FFF2-40B4-BE49-F238E27FC236}">
                <a16:creationId xmlns:a16="http://schemas.microsoft.com/office/drawing/2014/main" id="{2E368FF2-48D3-6F44-9B42-DC8D343ECCEE}"/>
              </a:ext>
            </a:extLst>
          </p:cNvPr>
          <p:cNvSpPr/>
          <p:nvPr userDrawn="1"/>
        </p:nvSpPr>
        <p:spPr>
          <a:xfrm>
            <a:off x="10650020" y="3388537"/>
            <a:ext cx="1223364"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Onshore Wind</a:t>
            </a:r>
          </a:p>
        </p:txBody>
      </p:sp>
      <p:sp>
        <p:nvSpPr>
          <p:cNvPr id="90" name="Rectangle 89">
            <a:extLst>
              <a:ext uri="{FF2B5EF4-FFF2-40B4-BE49-F238E27FC236}">
                <a16:creationId xmlns:a16="http://schemas.microsoft.com/office/drawing/2014/main" id="{85B7EEFA-EA7A-A64C-B119-AA47C6AFAE7A}"/>
              </a:ext>
            </a:extLst>
          </p:cNvPr>
          <p:cNvSpPr/>
          <p:nvPr userDrawn="1"/>
        </p:nvSpPr>
        <p:spPr>
          <a:xfrm>
            <a:off x="12308108" y="3388537"/>
            <a:ext cx="1095009"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Partnerships</a:t>
            </a:r>
          </a:p>
        </p:txBody>
      </p:sp>
      <p:sp>
        <p:nvSpPr>
          <p:cNvPr id="91" name="Rectangle 90">
            <a:extLst>
              <a:ext uri="{FF2B5EF4-FFF2-40B4-BE49-F238E27FC236}">
                <a16:creationId xmlns:a16="http://schemas.microsoft.com/office/drawing/2014/main" id="{A155FA6B-275F-4D4F-A1D9-E7553499E598}"/>
              </a:ext>
            </a:extLst>
          </p:cNvPr>
          <p:cNvSpPr/>
          <p:nvPr userDrawn="1"/>
        </p:nvSpPr>
        <p:spPr>
          <a:xfrm>
            <a:off x="14105731" y="3388537"/>
            <a:ext cx="683385"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People</a:t>
            </a:r>
          </a:p>
        </p:txBody>
      </p:sp>
      <p:pic>
        <p:nvPicPr>
          <p:cNvPr id="92" name="Graphic 91">
            <a:extLst>
              <a:ext uri="{FF2B5EF4-FFF2-40B4-BE49-F238E27FC236}">
                <a16:creationId xmlns:a16="http://schemas.microsoft.com/office/drawing/2014/main" id="{FC69B870-F495-584C-A9F1-239DD2589788}"/>
              </a:ext>
            </a:extLst>
          </p:cNvPr>
          <p:cNvPicPr>
            <a:picLocks noChangeAspect="1"/>
          </p:cNvPicPr>
          <p:nvPr userDrawn="1"/>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1007954" y="4156551"/>
            <a:ext cx="1325332" cy="1325332"/>
          </a:xfrm>
          <a:prstGeom prst="rect">
            <a:avLst/>
          </a:prstGeom>
        </p:spPr>
      </p:pic>
      <p:pic>
        <p:nvPicPr>
          <p:cNvPr id="93" name="Graphic 92">
            <a:extLst>
              <a:ext uri="{FF2B5EF4-FFF2-40B4-BE49-F238E27FC236}">
                <a16:creationId xmlns:a16="http://schemas.microsoft.com/office/drawing/2014/main" id="{2FB7091E-10CA-224C-B8BC-0DBB3115D9A9}"/>
              </a:ext>
            </a:extLst>
          </p:cNvPr>
          <p:cNvPicPr>
            <a:picLocks noChangeAspect="1"/>
          </p:cNvPicPr>
          <p:nvPr userDrawn="1"/>
        </p:nvPicPr>
        <p:blipFill>
          <a:blip r:embed="rId22">
            <a:extLst>
              <a:ext uri="{28A0092B-C50C-407E-A947-70E740481C1C}">
                <a14:useLocalDpi xmlns:a14="http://schemas.microsoft.com/office/drawing/2010/main" val="0"/>
              </a:ext>
              <a:ext uri="{96DAC541-7B7A-43D3-8B79-37D633B846F1}">
                <asvg:svgBlip xmlns:asvg="http://schemas.microsoft.com/office/drawing/2016/SVG/main" r:embed="rId23"/>
              </a:ext>
            </a:extLst>
          </a:blip>
          <a:stretch>
            <a:fillRect/>
          </a:stretch>
        </p:blipFill>
        <p:spPr>
          <a:xfrm>
            <a:off x="2605054" y="4155185"/>
            <a:ext cx="1325332" cy="1325332"/>
          </a:xfrm>
          <a:prstGeom prst="rect">
            <a:avLst/>
          </a:prstGeom>
        </p:spPr>
      </p:pic>
      <p:pic>
        <p:nvPicPr>
          <p:cNvPr id="94" name="Graphic 93">
            <a:extLst>
              <a:ext uri="{FF2B5EF4-FFF2-40B4-BE49-F238E27FC236}">
                <a16:creationId xmlns:a16="http://schemas.microsoft.com/office/drawing/2014/main" id="{030CD25D-D049-5C41-A86F-9C965BE11815}"/>
              </a:ext>
            </a:extLst>
          </p:cNvPr>
          <p:cNvPicPr>
            <a:picLocks noChangeAspect="1"/>
          </p:cNvPicPr>
          <p:nvPr userDrawn="1"/>
        </p:nvPicPr>
        <p:blipFill>
          <a:blip r:embed="rId24">
            <a:extLst>
              <a:ext uri="{28A0092B-C50C-407E-A947-70E740481C1C}">
                <a14:useLocalDpi xmlns:a14="http://schemas.microsoft.com/office/drawing/2010/main" val="0"/>
              </a:ext>
              <a:ext uri="{96DAC541-7B7A-43D3-8B79-37D633B846F1}">
                <asvg:svgBlip xmlns:asvg="http://schemas.microsoft.com/office/drawing/2016/SVG/main" r:embed="rId25"/>
              </a:ext>
            </a:extLst>
          </a:blip>
          <a:stretch>
            <a:fillRect/>
          </a:stretch>
        </p:blipFill>
        <p:spPr>
          <a:xfrm>
            <a:off x="4202155" y="4155185"/>
            <a:ext cx="1325332" cy="1325332"/>
          </a:xfrm>
          <a:prstGeom prst="rect">
            <a:avLst/>
          </a:prstGeom>
        </p:spPr>
      </p:pic>
      <p:pic>
        <p:nvPicPr>
          <p:cNvPr id="95" name="Graphic 94">
            <a:extLst>
              <a:ext uri="{FF2B5EF4-FFF2-40B4-BE49-F238E27FC236}">
                <a16:creationId xmlns:a16="http://schemas.microsoft.com/office/drawing/2014/main" id="{599F7522-880A-2346-8705-57D12676A2E2}"/>
              </a:ext>
            </a:extLst>
          </p:cNvPr>
          <p:cNvPicPr>
            <a:picLocks noChangeAspect="1"/>
          </p:cNvPicPr>
          <p:nvPr userDrawn="1"/>
        </p:nvPicPr>
        <p:blipFill>
          <a:blip r:embed="rId26">
            <a:extLst>
              <a:ext uri="{28A0092B-C50C-407E-A947-70E740481C1C}">
                <a14:useLocalDpi xmlns:a14="http://schemas.microsoft.com/office/drawing/2010/main" val="0"/>
              </a:ext>
              <a:ext uri="{96DAC541-7B7A-43D3-8B79-37D633B846F1}">
                <asvg:svgBlip xmlns:asvg="http://schemas.microsoft.com/office/drawing/2016/SVG/main" r:embed="rId27"/>
              </a:ext>
            </a:extLst>
          </a:blip>
          <a:stretch>
            <a:fillRect/>
          </a:stretch>
        </p:blipFill>
        <p:spPr>
          <a:xfrm>
            <a:off x="5799255" y="4155185"/>
            <a:ext cx="1325332" cy="1325332"/>
          </a:xfrm>
          <a:prstGeom prst="rect">
            <a:avLst/>
          </a:prstGeom>
        </p:spPr>
      </p:pic>
      <p:pic>
        <p:nvPicPr>
          <p:cNvPr id="96" name="Graphic 95">
            <a:extLst>
              <a:ext uri="{FF2B5EF4-FFF2-40B4-BE49-F238E27FC236}">
                <a16:creationId xmlns:a16="http://schemas.microsoft.com/office/drawing/2014/main" id="{EC3C3D36-E522-5D46-A501-19D13B3A220E}"/>
              </a:ext>
            </a:extLst>
          </p:cNvPr>
          <p:cNvPicPr>
            <a:picLocks noChangeAspect="1"/>
          </p:cNvPicPr>
          <p:nvPr userDrawn="1"/>
        </p:nvPicPr>
        <p:blipFill>
          <a:blip r:embed="rId28">
            <a:extLst>
              <a:ext uri="{28A0092B-C50C-407E-A947-70E740481C1C}">
                <a14:useLocalDpi xmlns:a14="http://schemas.microsoft.com/office/drawing/2010/main" val="0"/>
              </a:ext>
              <a:ext uri="{96DAC541-7B7A-43D3-8B79-37D633B846F1}">
                <asvg:svgBlip xmlns:asvg="http://schemas.microsoft.com/office/drawing/2016/SVG/main" r:embed="rId29"/>
              </a:ext>
            </a:extLst>
          </a:blip>
          <a:stretch>
            <a:fillRect/>
          </a:stretch>
        </p:blipFill>
        <p:spPr>
          <a:xfrm>
            <a:off x="7396356" y="4155185"/>
            <a:ext cx="1325332" cy="1325332"/>
          </a:xfrm>
          <a:prstGeom prst="rect">
            <a:avLst/>
          </a:prstGeom>
        </p:spPr>
      </p:pic>
      <p:pic>
        <p:nvPicPr>
          <p:cNvPr id="97" name="Graphic 96">
            <a:extLst>
              <a:ext uri="{FF2B5EF4-FFF2-40B4-BE49-F238E27FC236}">
                <a16:creationId xmlns:a16="http://schemas.microsoft.com/office/drawing/2014/main" id="{A34B8D87-F92A-6747-8174-95DB994177E7}"/>
              </a:ext>
            </a:extLst>
          </p:cNvPr>
          <p:cNvPicPr>
            <a:picLocks noChangeAspect="1"/>
          </p:cNvPicPr>
          <p:nvPr userDrawn="1"/>
        </p:nvPicPr>
        <p:blipFill>
          <a:blip r:embed="rId30">
            <a:extLst>
              <a:ext uri="{28A0092B-C50C-407E-A947-70E740481C1C}">
                <a14:useLocalDpi xmlns:a14="http://schemas.microsoft.com/office/drawing/2010/main" val="0"/>
              </a:ext>
              <a:ext uri="{96DAC541-7B7A-43D3-8B79-37D633B846F1}">
                <asvg:svgBlip xmlns:asvg="http://schemas.microsoft.com/office/drawing/2016/SVG/main" r:embed="rId31"/>
              </a:ext>
            </a:extLst>
          </a:blip>
          <a:stretch>
            <a:fillRect/>
          </a:stretch>
        </p:blipFill>
        <p:spPr>
          <a:xfrm>
            <a:off x="8993456" y="4155185"/>
            <a:ext cx="1325332" cy="1325332"/>
          </a:xfrm>
          <a:prstGeom prst="rect">
            <a:avLst/>
          </a:prstGeom>
        </p:spPr>
      </p:pic>
      <p:pic>
        <p:nvPicPr>
          <p:cNvPr id="98" name="Graphic 97">
            <a:extLst>
              <a:ext uri="{FF2B5EF4-FFF2-40B4-BE49-F238E27FC236}">
                <a16:creationId xmlns:a16="http://schemas.microsoft.com/office/drawing/2014/main" id="{83AAD909-F668-EE40-93BB-F63C512BD8F2}"/>
              </a:ext>
            </a:extLst>
          </p:cNvPr>
          <p:cNvPicPr>
            <a:picLocks noChangeAspect="1"/>
          </p:cNvPicPr>
          <p:nvPr userDrawn="1"/>
        </p:nvPicPr>
        <p:blipFill>
          <a:blip r:embed="rId32">
            <a:extLst>
              <a:ext uri="{28A0092B-C50C-407E-A947-70E740481C1C}">
                <a14:useLocalDpi xmlns:a14="http://schemas.microsoft.com/office/drawing/2010/main" val="0"/>
              </a:ext>
              <a:ext uri="{96DAC541-7B7A-43D3-8B79-37D633B846F1}">
                <asvg:svgBlip xmlns:asvg="http://schemas.microsoft.com/office/drawing/2016/SVG/main" r:embed="rId33"/>
              </a:ext>
            </a:extLst>
          </a:blip>
          <a:stretch>
            <a:fillRect/>
          </a:stretch>
        </p:blipFill>
        <p:spPr>
          <a:xfrm>
            <a:off x="10590556" y="4155185"/>
            <a:ext cx="1325332" cy="1325332"/>
          </a:xfrm>
          <a:prstGeom prst="rect">
            <a:avLst/>
          </a:prstGeom>
        </p:spPr>
      </p:pic>
      <p:pic>
        <p:nvPicPr>
          <p:cNvPr id="99" name="Graphic 98">
            <a:extLst>
              <a:ext uri="{FF2B5EF4-FFF2-40B4-BE49-F238E27FC236}">
                <a16:creationId xmlns:a16="http://schemas.microsoft.com/office/drawing/2014/main" id="{299217F3-6186-3448-AE37-F7F1D8CB7E08}"/>
              </a:ext>
            </a:extLst>
          </p:cNvPr>
          <p:cNvPicPr>
            <a:picLocks noChangeAspect="1"/>
          </p:cNvPicPr>
          <p:nvPr userDrawn="1"/>
        </p:nvPicPr>
        <p:blipFill>
          <a:blip r:embed="rId34">
            <a:extLst>
              <a:ext uri="{28A0092B-C50C-407E-A947-70E740481C1C}">
                <a14:useLocalDpi xmlns:a14="http://schemas.microsoft.com/office/drawing/2010/main" val="0"/>
              </a:ext>
              <a:ext uri="{96DAC541-7B7A-43D3-8B79-37D633B846F1}">
                <asvg:svgBlip xmlns:asvg="http://schemas.microsoft.com/office/drawing/2016/SVG/main" r:embed="rId35"/>
              </a:ext>
            </a:extLst>
          </a:blip>
          <a:stretch>
            <a:fillRect/>
          </a:stretch>
        </p:blipFill>
        <p:spPr>
          <a:xfrm>
            <a:off x="12187657" y="4155185"/>
            <a:ext cx="1325332" cy="1325332"/>
          </a:xfrm>
          <a:prstGeom prst="rect">
            <a:avLst/>
          </a:prstGeom>
        </p:spPr>
      </p:pic>
      <p:pic>
        <p:nvPicPr>
          <p:cNvPr id="100" name="Graphic 99">
            <a:extLst>
              <a:ext uri="{FF2B5EF4-FFF2-40B4-BE49-F238E27FC236}">
                <a16:creationId xmlns:a16="http://schemas.microsoft.com/office/drawing/2014/main" id="{823C1B4A-F7B7-F44D-B346-93446C42384D}"/>
              </a:ext>
            </a:extLst>
          </p:cNvPr>
          <p:cNvPicPr>
            <a:picLocks noChangeAspect="1"/>
          </p:cNvPicPr>
          <p:nvPr userDrawn="1"/>
        </p:nvPicPr>
        <p:blipFill>
          <a:blip r:embed="rId36">
            <a:extLst>
              <a:ext uri="{28A0092B-C50C-407E-A947-70E740481C1C}">
                <a14:useLocalDpi xmlns:a14="http://schemas.microsoft.com/office/drawing/2010/main" val="0"/>
              </a:ext>
              <a:ext uri="{96DAC541-7B7A-43D3-8B79-37D633B846F1}">
                <asvg:svgBlip xmlns:asvg="http://schemas.microsoft.com/office/drawing/2016/SVG/main" r:embed="rId37"/>
              </a:ext>
            </a:extLst>
          </a:blip>
          <a:stretch>
            <a:fillRect/>
          </a:stretch>
        </p:blipFill>
        <p:spPr>
          <a:xfrm>
            <a:off x="13784755" y="4155185"/>
            <a:ext cx="1325332" cy="1325332"/>
          </a:xfrm>
          <a:prstGeom prst="rect">
            <a:avLst/>
          </a:prstGeom>
        </p:spPr>
      </p:pic>
      <p:sp>
        <p:nvSpPr>
          <p:cNvPr id="101" name="Rectangle 100">
            <a:extLst>
              <a:ext uri="{FF2B5EF4-FFF2-40B4-BE49-F238E27FC236}">
                <a16:creationId xmlns:a16="http://schemas.microsoft.com/office/drawing/2014/main" id="{DA65AC85-DF34-C047-BC85-D3FC937B0C9D}"/>
              </a:ext>
            </a:extLst>
          </p:cNvPr>
          <p:cNvSpPr/>
          <p:nvPr userDrawn="1"/>
        </p:nvSpPr>
        <p:spPr>
          <a:xfrm>
            <a:off x="1287332" y="5480517"/>
            <a:ext cx="646501" cy="283269"/>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Phone</a:t>
            </a:r>
          </a:p>
        </p:txBody>
      </p:sp>
      <p:sp>
        <p:nvSpPr>
          <p:cNvPr id="102" name="Rectangle 101">
            <a:extLst>
              <a:ext uri="{FF2B5EF4-FFF2-40B4-BE49-F238E27FC236}">
                <a16:creationId xmlns:a16="http://schemas.microsoft.com/office/drawing/2014/main" id="{3E5E9608-49E8-DB40-A718-8BDAF822EF9D}"/>
              </a:ext>
            </a:extLst>
          </p:cNvPr>
          <p:cNvSpPr/>
          <p:nvPr userDrawn="1"/>
        </p:nvSpPr>
        <p:spPr>
          <a:xfrm>
            <a:off x="2790168" y="5480517"/>
            <a:ext cx="948949" cy="283269"/>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Roof Solar</a:t>
            </a:r>
          </a:p>
        </p:txBody>
      </p:sp>
      <p:sp>
        <p:nvSpPr>
          <p:cNvPr id="103" name="Rectangle 102">
            <a:extLst>
              <a:ext uri="{FF2B5EF4-FFF2-40B4-BE49-F238E27FC236}">
                <a16:creationId xmlns:a16="http://schemas.microsoft.com/office/drawing/2014/main" id="{97730A0A-DC59-FC43-AB6D-860BD0DDB187}"/>
              </a:ext>
            </a:extLst>
          </p:cNvPr>
          <p:cNvSpPr/>
          <p:nvPr userDrawn="1"/>
        </p:nvSpPr>
        <p:spPr>
          <a:xfrm>
            <a:off x="4545998" y="5480517"/>
            <a:ext cx="637648"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Safety</a:t>
            </a:r>
          </a:p>
        </p:txBody>
      </p:sp>
      <p:sp>
        <p:nvSpPr>
          <p:cNvPr id="104" name="Rectangle 103">
            <a:extLst>
              <a:ext uri="{FF2B5EF4-FFF2-40B4-BE49-F238E27FC236}">
                <a16:creationId xmlns:a16="http://schemas.microsoft.com/office/drawing/2014/main" id="{A0B859AB-6842-3546-9D20-D4FC08B1D8F6}"/>
              </a:ext>
            </a:extLst>
          </p:cNvPr>
          <p:cNvSpPr/>
          <p:nvPr userDrawn="1"/>
        </p:nvSpPr>
        <p:spPr>
          <a:xfrm>
            <a:off x="5943060" y="5480517"/>
            <a:ext cx="1031569"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Scholarship</a:t>
            </a:r>
          </a:p>
        </p:txBody>
      </p:sp>
      <p:sp>
        <p:nvSpPr>
          <p:cNvPr id="105" name="Rectangle 104">
            <a:extLst>
              <a:ext uri="{FF2B5EF4-FFF2-40B4-BE49-F238E27FC236}">
                <a16:creationId xmlns:a16="http://schemas.microsoft.com/office/drawing/2014/main" id="{906D906A-E157-DF46-8D6D-4F66D8D092E5}"/>
              </a:ext>
            </a:extLst>
          </p:cNvPr>
          <p:cNvSpPr/>
          <p:nvPr userDrawn="1"/>
        </p:nvSpPr>
        <p:spPr>
          <a:xfrm>
            <a:off x="7710555" y="5480517"/>
            <a:ext cx="720269"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Service</a:t>
            </a:r>
          </a:p>
        </p:txBody>
      </p:sp>
      <p:sp>
        <p:nvSpPr>
          <p:cNvPr id="106" name="Rectangle 105">
            <a:extLst>
              <a:ext uri="{FF2B5EF4-FFF2-40B4-BE49-F238E27FC236}">
                <a16:creationId xmlns:a16="http://schemas.microsoft.com/office/drawing/2014/main" id="{5AB17047-8A98-1F4B-996B-DBCE8D54FE63}"/>
              </a:ext>
            </a:extLst>
          </p:cNvPr>
          <p:cNvSpPr/>
          <p:nvPr userDrawn="1"/>
        </p:nvSpPr>
        <p:spPr>
          <a:xfrm>
            <a:off x="9321671" y="5480517"/>
            <a:ext cx="692236"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Storms</a:t>
            </a:r>
          </a:p>
        </p:txBody>
      </p:sp>
      <p:sp>
        <p:nvSpPr>
          <p:cNvPr id="107" name="Rectangle 106">
            <a:extLst>
              <a:ext uri="{FF2B5EF4-FFF2-40B4-BE49-F238E27FC236}">
                <a16:creationId xmlns:a16="http://schemas.microsoft.com/office/drawing/2014/main" id="{425D1060-CBF1-5940-883F-65E721939BC4}"/>
              </a:ext>
            </a:extLst>
          </p:cNvPr>
          <p:cNvSpPr/>
          <p:nvPr userDrawn="1"/>
        </p:nvSpPr>
        <p:spPr>
          <a:xfrm>
            <a:off x="10745917" y="5480517"/>
            <a:ext cx="1031568"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Substations</a:t>
            </a:r>
          </a:p>
        </p:txBody>
      </p:sp>
      <p:sp>
        <p:nvSpPr>
          <p:cNvPr id="108" name="Rectangle 107">
            <a:extLst>
              <a:ext uri="{FF2B5EF4-FFF2-40B4-BE49-F238E27FC236}">
                <a16:creationId xmlns:a16="http://schemas.microsoft.com/office/drawing/2014/main" id="{9D772A3B-7735-0D42-BF4E-63C3B3D4A03E}"/>
              </a:ext>
            </a:extLst>
          </p:cNvPr>
          <p:cNvSpPr/>
          <p:nvPr userDrawn="1"/>
        </p:nvSpPr>
        <p:spPr>
          <a:xfrm>
            <a:off x="12284503" y="5480517"/>
            <a:ext cx="1142220"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Supply Chain</a:t>
            </a:r>
          </a:p>
        </p:txBody>
      </p:sp>
      <p:sp>
        <p:nvSpPr>
          <p:cNvPr id="109" name="Rectangle 108">
            <a:extLst>
              <a:ext uri="{FF2B5EF4-FFF2-40B4-BE49-F238E27FC236}">
                <a16:creationId xmlns:a16="http://schemas.microsoft.com/office/drawing/2014/main" id="{76326106-6159-1B40-B8B7-69F6DF653B64}"/>
              </a:ext>
            </a:extLst>
          </p:cNvPr>
          <p:cNvSpPr/>
          <p:nvPr userDrawn="1"/>
        </p:nvSpPr>
        <p:spPr>
          <a:xfrm>
            <a:off x="13876314" y="5480517"/>
            <a:ext cx="1142220"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Sustainability</a:t>
            </a:r>
          </a:p>
        </p:txBody>
      </p:sp>
      <p:pic>
        <p:nvPicPr>
          <p:cNvPr id="110" name="Graphic 109">
            <a:extLst>
              <a:ext uri="{FF2B5EF4-FFF2-40B4-BE49-F238E27FC236}">
                <a16:creationId xmlns:a16="http://schemas.microsoft.com/office/drawing/2014/main" id="{DE77F669-B04B-F749-A5A7-B311F6FA8246}"/>
              </a:ext>
            </a:extLst>
          </p:cNvPr>
          <p:cNvPicPr>
            <a:picLocks noChangeAspect="1"/>
          </p:cNvPicPr>
          <p:nvPr userDrawn="1"/>
        </p:nvPicPr>
        <p:blipFill>
          <a:blip r:embed="rId38">
            <a:extLst>
              <a:ext uri="{28A0092B-C50C-407E-A947-70E740481C1C}">
                <a14:useLocalDpi xmlns:a14="http://schemas.microsoft.com/office/drawing/2010/main" val="0"/>
              </a:ext>
              <a:ext uri="{96DAC541-7B7A-43D3-8B79-37D633B846F1}">
                <asvg:svgBlip xmlns:asvg="http://schemas.microsoft.com/office/drawing/2016/SVG/main" r:embed="rId39"/>
              </a:ext>
            </a:extLst>
          </a:blip>
          <a:stretch>
            <a:fillRect/>
          </a:stretch>
        </p:blipFill>
        <p:spPr>
          <a:xfrm>
            <a:off x="1007954" y="6247167"/>
            <a:ext cx="1325332" cy="1325332"/>
          </a:xfrm>
          <a:prstGeom prst="rect">
            <a:avLst/>
          </a:prstGeom>
        </p:spPr>
      </p:pic>
      <p:pic>
        <p:nvPicPr>
          <p:cNvPr id="111" name="Graphic 110">
            <a:extLst>
              <a:ext uri="{FF2B5EF4-FFF2-40B4-BE49-F238E27FC236}">
                <a16:creationId xmlns:a16="http://schemas.microsoft.com/office/drawing/2014/main" id="{279C474E-C01F-D34D-8692-64D67AE6E7DE}"/>
              </a:ext>
            </a:extLst>
          </p:cNvPr>
          <p:cNvPicPr>
            <a:picLocks noChangeAspect="1"/>
          </p:cNvPicPr>
          <p:nvPr userDrawn="1"/>
        </p:nvPicPr>
        <p:blipFill>
          <a:blip r:embed="rId40">
            <a:extLst>
              <a:ext uri="{28A0092B-C50C-407E-A947-70E740481C1C}">
                <a14:useLocalDpi xmlns:a14="http://schemas.microsoft.com/office/drawing/2010/main" val="0"/>
              </a:ext>
              <a:ext uri="{96DAC541-7B7A-43D3-8B79-37D633B846F1}">
                <asvg:svgBlip xmlns:asvg="http://schemas.microsoft.com/office/drawing/2016/SVG/main" r:embed="rId41"/>
              </a:ext>
            </a:extLst>
          </a:blip>
          <a:stretch>
            <a:fillRect/>
          </a:stretch>
        </p:blipFill>
        <p:spPr>
          <a:xfrm>
            <a:off x="2605054" y="6247167"/>
            <a:ext cx="1325332" cy="1325332"/>
          </a:xfrm>
          <a:prstGeom prst="rect">
            <a:avLst/>
          </a:prstGeom>
        </p:spPr>
      </p:pic>
      <p:pic>
        <p:nvPicPr>
          <p:cNvPr id="112" name="Graphic 111">
            <a:extLst>
              <a:ext uri="{FF2B5EF4-FFF2-40B4-BE49-F238E27FC236}">
                <a16:creationId xmlns:a16="http://schemas.microsoft.com/office/drawing/2014/main" id="{B60D5D70-E244-D04F-95E4-E3AF252620E9}"/>
              </a:ext>
            </a:extLst>
          </p:cNvPr>
          <p:cNvPicPr>
            <a:picLocks noChangeAspect="1"/>
          </p:cNvPicPr>
          <p:nvPr userDrawn="1"/>
        </p:nvPicPr>
        <p:blipFill>
          <a:blip r:embed="rId42">
            <a:extLst>
              <a:ext uri="{28A0092B-C50C-407E-A947-70E740481C1C}">
                <a14:useLocalDpi xmlns:a14="http://schemas.microsoft.com/office/drawing/2010/main" val="0"/>
              </a:ext>
              <a:ext uri="{96DAC541-7B7A-43D3-8B79-37D633B846F1}">
                <asvg:svgBlip xmlns:asvg="http://schemas.microsoft.com/office/drawing/2016/SVG/main" r:embed="rId43"/>
              </a:ext>
            </a:extLst>
          </a:blip>
          <a:stretch>
            <a:fillRect/>
          </a:stretch>
        </p:blipFill>
        <p:spPr>
          <a:xfrm>
            <a:off x="4202155" y="6247167"/>
            <a:ext cx="1325332" cy="1325332"/>
          </a:xfrm>
          <a:prstGeom prst="rect">
            <a:avLst/>
          </a:prstGeom>
        </p:spPr>
      </p:pic>
      <p:pic>
        <p:nvPicPr>
          <p:cNvPr id="113" name="Graphic 112">
            <a:extLst>
              <a:ext uri="{FF2B5EF4-FFF2-40B4-BE49-F238E27FC236}">
                <a16:creationId xmlns:a16="http://schemas.microsoft.com/office/drawing/2014/main" id="{1D37F15D-5ABD-194D-B814-3B71E50743A1}"/>
              </a:ext>
            </a:extLst>
          </p:cNvPr>
          <p:cNvPicPr>
            <a:picLocks noChangeAspect="1"/>
          </p:cNvPicPr>
          <p:nvPr userDrawn="1"/>
        </p:nvPicPr>
        <p:blipFill>
          <a:blip r:embed="rId44">
            <a:extLst>
              <a:ext uri="{28A0092B-C50C-407E-A947-70E740481C1C}">
                <a14:useLocalDpi xmlns:a14="http://schemas.microsoft.com/office/drawing/2010/main" val="0"/>
              </a:ext>
              <a:ext uri="{96DAC541-7B7A-43D3-8B79-37D633B846F1}">
                <asvg:svgBlip xmlns:asvg="http://schemas.microsoft.com/office/drawing/2016/SVG/main" r:embed="rId45"/>
              </a:ext>
            </a:extLst>
          </a:blip>
          <a:stretch>
            <a:fillRect/>
          </a:stretch>
        </p:blipFill>
        <p:spPr>
          <a:xfrm>
            <a:off x="5799255" y="6247167"/>
            <a:ext cx="1325332" cy="1325332"/>
          </a:xfrm>
          <a:prstGeom prst="rect">
            <a:avLst/>
          </a:prstGeom>
        </p:spPr>
      </p:pic>
      <p:pic>
        <p:nvPicPr>
          <p:cNvPr id="114" name="Graphic 113">
            <a:extLst>
              <a:ext uri="{FF2B5EF4-FFF2-40B4-BE49-F238E27FC236}">
                <a16:creationId xmlns:a16="http://schemas.microsoft.com/office/drawing/2014/main" id="{D910EC4F-11B9-1B44-8BF6-CC6822195814}"/>
              </a:ext>
            </a:extLst>
          </p:cNvPr>
          <p:cNvPicPr>
            <a:picLocks noChangeAspect="1"/>
          </p:cNvPicPr>
          <p:nvPr userDrawn="1"/>
        </p:nvPicPr>
        <p:blipFill>
          <a:blip r:embed="rId46">
            <a:extLst>
              <a:ext uri="{28A0092B-C50C-407E-A947-70E740481C1C}">
                <a14:useLocalDpi xmlns:a14="http://schemas.microsoft.com/office/drawing/2010/main" val="0"/>
              </a:ext>
              <a:ext uri="{96DAC541-7B7A-43D3-8B79-37D633B846F1}">
                <asvg:svgBlip xmlns:asvg="http://schemas.microsoft.com/office/drawing/2016/SVG/main" r:embed="rId47"/>
              </a:ext>
            </a:extLst>
          </a:blip>
          <a:stretch>
            <a:fillRect/>
          </a:stretch>
        </p:blipFill>
        <p:spPr>
          <a:xfrm>
            <a:off x="7396356" y="6247167"/>
            <a:ext cx="1325332" cy="1325332"/>
          </a:xfrm>
          <a:prstGeom prst="rect">
            <a:avLst/>
          </a:prstGeom>
        </p:spPr>
      </p:pic>
      <p:pic>
        <p:nvPicPr>
          <p:cNvPr id="115" name="Graphic 114">
            <a:extLst>
              <a:ext uri="{FF2B5EF4-FFF2-40B4-BE49-F238E27FC236}">
                <a16:creationId xmlns:a16="http://schemas.microsoft.com/office/drawing/2014/main" id="{7FA122F3-ED6E-4E41-B5C7-86A2964F48F7}"/>
              </a:ext>
            </a:extLst>
          </p:cNvPr>
          <p:cNvPicPr>
            <a:picLocks noChangeAspect="1"/>
          </p:cNvPicPr>
          <p:nvPr userDrawn="1"/>
        </p:nvPicPr>
        <p:blipFill>
          <a:blip r:embed="rId48">
            <a:extLst>
              <a:ext uri="{28A0092B-C50C-407E-A947-70E740481C1C}">
                <a14:useLocalDpi xmlns:a14="http://schemas.microsoft.com/office/drawing/2010/main" val="0"/>
              </a:ext>
              <a:ext uri="{96DAC541-7B7A-43D3-8B79-37D633B846F1}">
                <asvg:svgBlip xmlns:asvg="http://schemas.microsoft.com/office/drawing/2016/SVG/main" r:embed="rId49"/>
              </a:ext>
            </a:extLst>
          </a:blip>
          <a:stretch>
            <a:fillRect/>
          </a:stretch>
        </p:blipFill>
        <p:spPr>
          <a:xfrm>
            <a:off x="8993456" y="6247167"/>
            <a:ext cx="1325332" cy="1325332"/>
          </a:xfrm>
          <a:prstGeom prst="rect">
            <a:avLst/>
          </a:prstGeom>
        </p:spPr>
      </p:pic>
      <p:pic>
        <p:nvPicPr>
          <p:cNvPr id="116" name="Graphic 115">
            <a:extLst>
              <a:ext uri="{FF2B5EF4-FFF2-40B4-BE49-F238E27FC236}">
                <a16:creationId xmlns:a16="http://schemas.microsoft.com/office/drawing/2014/main" id="{B3DF3551-9E24-C548-8634-D1EB3D3F8CE5}"/>
              </a:ext>
            </a:extLst>
          </p:cNvPr>
          <p:cNvPicPr>
            <a:picLocks noChangeAspect="1"/>
          </p:cNvPicPr>
          <p:nvPr userDrawn="1"/>
        </p:nvPicPr>
        <p:blipFill>
          <a:blip r:embed="rId50">
            <a:extLst>
              <a:ext uri="{28A0092B-C50C-407E-A947-70E740481C1C}">
                <a14:useLocalDpi xmlns:a14="http://schemas.microsoft.com/office/drawing/2010/main" val="0"/>
              </a:ext>
              <a:ext uri="{96DAC541-7B7A-43D3-8B79-37D633B846F1}">
                <asvg:svgBlip xmlns:asvg="http://schemas.microsoft.com/office/drawing/2016/SVG/main" r:embed="rId51"/>
              </a:ext>
            </a:extLst>
          </a:blip>
          <a:stretch>
            <a:fillRect/>
          </a:stretch>
        </p:blipFill>
        <p:spPr>
          <a:xfrm>
            <a:off x="10590556" y="6247167"/>
            <a:ext cx="1325332" cy="1325332"/>
          </a:xfrm>
          <a:prstGeom prst="rect">
            <a:avLst/>
          </a:prstGeom>
        </p:spPr>
      </p:pic>
      <p:pic>
        <p:nvPicPr>
          <p:cNvPr id="117" name="Graphic 116">
            <a:extLst>
              <a:ext uri="{FF2B5EF4-FFF2-40B4-BE49-F238E27FC236}">
                <a16:creationId xmlns:a16="http://schemas.microsoft.com/office/drawing/2014/main" id="{CDE11114-50E1-1240-BA81-0508FB206585}"/>
              </a:ext>
            </a:extLst>
          </p:cNvPr>
          <p:cNvPicPr>
            <a:picLocks noChangeAspect="1"/>
          </p:cNvPicPr>
          <p:nvPr userDrawn="1"/>
        </p:nvPicPr>
        <p:blipFill>
          <a:blip r:embed="rId52">
            <a:extLst>
              <a:ext uri="{28A0092B-C50C-407E-A947-70E740481C1C}">
                <a14:useLocalDpi xmlns:a14="http://schemas.microsoft.com/office/drawing/2010/main" val="0"/>
              </a:ext>
              <a:ext uri="{96DAC541-7B7A-43D3-8B79-37D633B846F1}">
                <asvg:svgBlip xmlns:asvg="http://schemas.microsoft.com/office/drawing/2016/SVG/main" r:embed="rId53"/>
              </a:ext>
            </a:extLst>
          </a:blip>
          <a:stretch>
            <a:fillRect/>
          </a:stretch>
        </p:blipFill>
        <p:spPr>
          <a:xfrm>
            <a:off x="12187657" y="6247167"/>
            <a:ext cx="1325332" cy="1325332"/>
          </a:xfrm>
          <a:prstGeom prst="rect">
            <a:avLst/>
          </a:prstGeom>
        </p:spPr>
      </p:pic>
      <p:pic>
        <p:nvPicPr>
          <p:cNvPr id="118" name="Graphic 117">
            <a:extLst>
              <a:ext uri="{FF2B5EF4-FFF2-40B4-BE49-F238E27FC236}">
                <a16:creationId xmlns:a16="http://schemas.microsoft.com/office/drawing/2014/main" id="{45665980-8ECE-DF40-B4F6-2830DA0C9EF8}"/>
              </a:ext>
            </a:extLst>
          </p:cNvPr>
          <p:cNvPicPr>
            <a:picLocks noChangeAspect="1"/>
          </p:cNvPicPr>
          <p:nvPr userDrawn="1"/>
        </p:nvPicPr>
        <p:blipFill>
          <a:blip r:embed="rId54">
            <a:extLst>
              <a:ext uri="{28A0092B-C50C-407E-A947-70E740481C1C}">
                <a14:useLocalDpi xmlns:a14="http://schemas.microsoft.com/office/drawing/2010/main" val="0"/>
              </a:ext>
              <a:ext uri="{96DAC541-7B7A-43D3-8B79-37D633B846F1}">
                <asvg:svgBlip xmlns:asvg="http://schemas.microsoft.com/office/drawing/2016/SVG/main" r:embed="rId55"/>
              </a:ext>
            </a:extLst>
          </a:blip>
          <a:stretch>
            <a:fillRect/>
          </a:stretch>
        </p:blipFill>
        <p:spPr>
          <a:xfrm>
            <a:off x="13784755" y="6247167"/>
            <a:ext cx="1325332" cy="1325332"/>
          </a:xfrm>
          <a:prstGeom prst="rect">
            <a:avLst/>
          </a:prstGeom>
        </p:spPr>
      </p:pic>
      <p:sp>
        <p:nvSpPr>
          <p:cNvPr id="119" name="Rectangle 118">
            <a:extLst>
              <a:ext uri="{FF2B5EF4-FFF2-40B4-BE49-F238E27FC236}">
                <a16:creationId xmlns:a16="http://schemas.microsoft.com/office/drawing/2014/main" id="{4CD1C4CF-9049-F147-BF3D-8168CEC32FF8}"/>
              </a:ext>
            </a:extLst>
          </p:cNvPr>
          <p:cNvSpPr/>
          <p:nvPr userDrawn="1"/>
        </p:nvSpPr>
        <p:spPr>
          <a:xfrm>
            <a:off x="1150415" y="7572498"/>
            <a:ext cx="920327" cy="283269"/>
          </a:xfrm>
          <a:prstGeom prst="rect">
            <a:avLst/>
          </a:prstGeom>
        </p:spPr>
        <p:txBody>
          <a:bodyPr wrap="none">
            <a:spAutoFit/>
          </a:bodyPr>
          <a:lstStyle/>
          <a:p>
            <a:pPr algn="ctr"/>
            <a:r>
              <a:rPr lang="en-US" sz="1400" b="0" i="0">
                <a:latin typeface="Arial" panose="020B0604020202020204" pitchFamily="34" charset="0"/>
                <a:cs typeface="Arial" panose="020B0604020202020204" pitchFamily="34" charset="0"/>
              </a:rPr>
              <a:t>Teamwork</a:t>
            </a:r>
          </a:p>
        </p:txBody>
      </p:sp>
      <p:sp>
        <p:nvSpPr>
          <p:cNvPr id="120" name="Rectangle 119">
            <a:extLst>
              <a:ext uri="{FF2B5EF4-FFF2-40B4-BE49-F238E27FC236}">
                <a16:creationId xmlns:a16="http://schemas.microsoft.com/office/drawing/2014/main" id="{866FC00D-1176-8B40-AF62-6CDD8928BDB9}"/>
              </a:ext>
            </a:extLst>
          </p:cNvPr>
          <p:cNvSpPr/>
          <p:nvPr userDrawn="1"/>
        </p:nvSpPr>
        <p:spPr>
          <a:xfrm>
            <a:off x="2692913" y="7572498"/>
            <a:ext cx="1143459"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Transmission</a:t>
            </a:r>
          </a:p>
        </p:txBody>
      </p:sp>
      <p:sp>
        <p:nvSpPr>
          <p:cNvPr id="121" name="Rectangle 120">
            <a:extLst>
              <a:ext uri="{FF2B5EF4-FFF2-40B4-BE49-F238E27FC236}">
                <a16:creationId xmlns:a16="http://schemas.microsoft.com/office/drawing/2014/main" id="{86838887-946A-054D-865A-6FA5C5FB4109}"/>
              </a:ext>
            </a:extLst>
          </p:cNvPr>
          <p:cNvSpPr/>
          <p:nvPr userDrawn="1"/>
        </p:nvSpPr>
        <p:spPr>
          <a:xfrm>
            <a:off x="4062115" y="7572498"/>
            <a:ext cx="1605422"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Workers/Apprentice</a:t>
            </a:r>
          </a:p>
        </p:txBody>
      </p:sp>
      <p:sp>
        <p:nvSpPr>
          <p:cNvPr id="122" name="Rectangle 121">
            <a:extLst>
              <a:ext uri="{FF2B5EF4-FFF2-40B4-BE49-F238E27FC236}">
                <a16:creationId xmlns:a16="http://schemas.microsoft.com/office/drawing/2014/main" id="{7F4E8CD5-4D06-214D-9AC5-B3240258910B}"/>
              </a:ext>
            </a:extLst>
          </p:cNvPr>
          <p:cNvSpPr/>
          <p:nvPr userDrawn="1"/>
        </p:nvSpPr>
        <p:spPr>
          <a:xfrm>
            <a:off x="5791838" y="7572498"/>
            <a:ext cx="1334016"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Social: LinkedIn</a:t>
            </a:r>
          </a:p>
        </p:txBody>
      </p:sp>
      <p:sp>
        <p:nvSpPr>
          <p:cNvPr id="123" name="Rectangle 122">
            <a:extLst>
              <a:ext uri="{FF2B5EF4-FFF2-40B4-BE49-F238E27FC236}">
                <a16:creationId xmlns:a16="http://schemas.microsoft.com/office/drawing/2014/main" id="{1F0A4F00-54F9-D64D-AC63-B320531CE007}"/>
              </a:ext>
            </a:extLst>
          </p:cNvPr>
          <p:cNvSpPr/>
          <p:nvPr userDrawn="1"/>
        </p:nvSpPr>
        <p:spPr>
          <a:xfrm>
            <a:off x="7473909" y="7572498"/>
            <a:ext cx="1193563"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Social: Twitter</a:t>
            </a:r>
          </a:p>
        </p:txBody>
      </p:sp>
      <p:sp>
        <p:nvSpPr>
          <p:cNvPr id="124" name="Rectangle 123">
            <a:extLst>
              <a:ext uri="{FF2B5EF4-FFF2-40B4-BE49-F238E27FC236}">
                <a16:creationId xmlns:a16="http://schemas.microsoft.com/office/drawing/2014/main" id="{9029AE1A-EAED-A041-A1C2-4F7CA495A658}"/>
              </a:ext>
            </a:extLst>
          </p:cNvPr>
          <p:cNvSpPr/>
          <p:nvPr userDrawn="1"/>
        </p:nvSpPr>
        <p:spPr>
          <a:xfrm>
            <a:off x="8973782" y="7572498"/>
            <a:ext cx="1388014"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Target: 10m EVs</a:t>
            </a:r>
          </a:p>
        </p:txBody>
      </p:sp>
      <p:sp>
        <p:nvSpPr>
          <p:cNvPr id="125" name="Rectangle 124">
            <a:extLst>
              <a:ext uri="{FF2B5EF4-FFF2-40B4-BE49-F238E27FC236}">
                <a16:creationId xmlns:a16="http://schemas.microsoft.com/office/drawing/2014/main" id="{3EC953CD-9CB9-F547-8BF8-4BC11ADE6255}"/>
              </a:ext>
            </a:extLst>
          </p:cNvPr>
          <p:cNvSpPr/>
          <p:nvPr userDrawn="1"/>
        </p:nvSpPr>
        <p:spPr>
          <a:xfrm>
            <a:off x="10481388" y="7572498"/>
            <a:ext cx="1560631"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Target: Cut Carbon</a:t>
            </a:r>
          </a:p>
        </p:txBody>
      </p:sp>
      <p:sp>
        <p:nvSpPr>
          <p:cNvPr id="126" name="Rectangle 125">
            <a:extLst>
              <a:ext uri="{FF2B5EF4-FFF2-40B4-BE49-F238E27FC236}">
                <a16:creationId xmlns:a16="http://schemas.microsoft.com/office/drawing/2014/main" id="{1C46EF1F-780A-654F-B53A-5B350E9ABD7F}"/>
              </a:ext>
            </a:extLst>
          </p:cNvPr>
          <p:cNvSpPr/>
          <p:nvPr userDrawn="1"/>
        </p:nvSpPr>
        <p:spPr>
          <a:xfrm>
            <a:off x="12015252" y="7572498"/>
            <a:ext cx="1680725"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Target: Tax &amp; Wages</a:t>
            </a:r>
          </a:p>
        </p:txBody>
      </p:sp>
      <p:sp>
        <p:nvSpPr>
          <p:cNvPr id="127" name="Rectangle 126">
            <a:extLst>
              <a:ext uri="{FF2B5EF4-FFF2-40B4-BE49-F238E27FC236}">
                <a16:creationId xmlns:a16="http://schemas.microsoft.com/office/drawing/2014/main" id="{2CCC19D8-84A6-F041-AC0D-421E4D993374}"/>
              </a:ext>
            </a:extLst>
          </p:cNvPr>
          <p:cNvSpPr/>
          <p:nvPr userDrawn="1"/>
        </p:nvSpPr>
        <p:spPr>
          <a:xfrm>
            <a:off x="13566045" y="7572498"/>
            <a:ext cx="1762755" cy="283269"/>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Target: 3x Renewable</a:t>
            </a:r>
          </a:p>
        </p:txBody>
      </p:sp>
      <p:sp>
        <p:nvSpPr>
          <p:cNvPr id="128" name="Title 1">
            <a:extLst>
              <a:ext uri="{FF2B5EF4-FFF2-40B4-BE49-F238E27FC236}">
                <a16:creationId xmlns:a16="http://schemas.microsoft.com/office/drawing/2014/main" id="{D19AF867-EF4D-A440-882F-7BB63D78CE41}"/>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Icon set</a:t>
            </a:r>
            <a:endParaRPr lang="en-GB"/>
          </a:p>
        </p:txBody>
      </p:sp>
      <p:sp>
        <p:nvSpPr>
          <p:cNvPr id="129" name="Text Placeholder 7">
            <a:extLst>
              <a:ext uri="{FF2B5EF4-FFF2-40B4-BE49-F238E27FC236}">
                <a16:creationId xmlns:a16="http://schemas.microsoft.com/office/drawing/2014/main" id="{C7E516B7-9A67-8049-BA67-6316BA0D1A77}"/>
              </a:ext>
            </a:extLst>
          </p:cNvPr>
          <p:cNvSpPr>
            <a:spLocks noGrp="1"/>
          </p:cNvSpPr>
          <p:nvPr userDrawn="1">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Page 2</a:t>
            </a:r>
            <a:endParaRPr lang="en-GB"/>
          </a:p>
        </p:txBody>
      </p:sp>
      <p:grpSp>
        <p:nvGrpSpPr>
          <p:cNvPr id="130" name="Group 129">
            <a:extLst>
              <a:ext uri="{FF2B5EF4-FFF2-40B4-BE49-F238E27FC236}">
                <a16:creationId xmlns:a16="http://schemas.microsoft.com/office/drawing/2014/main" id="{DF0B54AE-91C2-F74E-986A-E4E294D9F8CF}"/>
              </a:ext>
            </a:extLst>
          </p:cNvPr>
          <p:cNvGrpSpPr/>
          <p:nvPr userDrawn="1"/>
        </p:nvGrpSpPr>
        <p:grpSpPr>
          <a:xfrm>
            <a:off x="1104904" y="838200"/>
            <a:ext cx="68580" cy="794681"/>
            <a:chOff x="1117600" y="762000"/>
            <a:chExt cx="76200" cy="914400"/>
          </a:xfrm>
        </p:grpSpPr>
        <p:cxnSp>
          <p:nvCxnSpPr>
            <p:cNvPr id="131" name="Straight Connector 130">
              <a:extLst>
                <a:ext uri="{FF2B5EF4-FFF2-40B4-BE49-F238E27FC236}">
                  <a16:creationId xmlns:a16="http://schemas.microsoft.com/office/drawing/2014/main" id="{F450D8D1-256A-B741-9648-65BB20E3CBCB}"/>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32" name="Straight Connector 131">
              <a:extLst>
                <a:ext uri="{FF2B5EF4-FFF2-40B4-BE49-F238E27FC236}">
                  <a16:creationId xmlns:a16="http://schemas.microsoft.com/office/drawing/2014/main" id="{3B36676B-C88D-204C-827C-8087F56D3311}"/>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65" name="Footer Placeholder 4">
            <a:extLst>
              <a:ext uri="{FF2B5EF4-FFF2-40B4-BE49-F238E27FC236}">
                <a16:creationId xmlns:a16="http://schemas.microsoft.com/office/drawing/2014/main" id="{08C62966-EAB1-EA44-AAEA-BBF82248A1FD}"/>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Data</a:t>
            </a:r>
          </a:p>
        </p:txBody>
      </p:sp>
      <p:sp>
        <p:nvSpPr>
          <p:cNvPr id="66" name="Slide Number Placeholder 5">
            <a:extLst>
              <a:ext uri="{FF2B5EF4-FFF2-40B4-BE49-F238E27FC236}">
                <a16:creationId xmlns:a16="http://schemas.microsoft.com/office/drawing/2014/main" id="{EB2072BD-366B-6541-AEB1-FB2AD265A00B}"/>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70515740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_Image Template">
    <p:spTree>
      <p:nvGrpSpPr>
        <p:cNvPr id="1" name=""/>
        <p:cNvGrpSpPr/>
        <p:nvPr/>
      </p:nvGrpSpPr>
      <p:grpSpPr>
        <a:xfrm>
          <a:off x="0" y="0"/>
          <a:ext cx="0" cy="0"/>
          <a:chOff x="0" y="0"/>
          <a:chExt cx="0" cy="0"/>
        </a:xfrm>
      </p:grpSpPr>
      <p:sp>
        <p:nvSpPr>
          <p:cNvPr id="25" name="Picture Placeholder 24">
            <a:extLst>
              <a:ext uri="{FF2B5EF4-FFF2-40B4-BE49-F238E27FC236}">
                <a16:creationId xmlns:a16="http://schemas.microsoft.com/office/drawing/2014/main" id="{EBB71B06-6ED4-48D1-9C3D-98F28AF7BAA9}"/>
              </a:ext>
            </a:extLst>
          </p:cNvPr>
          <p:cNvSpPr>
            <a:spLocks noGrp="1"/>
          </p:cNvSpPr>
          <p:nvPr>
            <p:ph type="pic" sz="quarter" idx="12"/>
          </p:nvPr>
        </p:nvSpPr>
        <p:spPr>
          <a:xfrm>
            <a:off x="1117600" y="1116013"/>
            <a:ext cx="14020800" cy="6480175"/>
          </a:xfrm>
          <a:custGeom>
            <a:avLst/>
            <a:gdLst>
              <a:gd name="connsiteX0" fmla="*/ 0 w 14020800"/>
              <a:gd name="connsiteY0" fmla="*/ 0 h 6480175"/>
              <a:gd name="connsiteX1" fmla="*/ 14020800 w 14020800"/>
              <a:gd name="connsiteY1" fmla="*/ 0 h 6480175"/>
              <a:gd name="connsiteX2" fmla="*/ 14020800 w 14020800"/>
              <a:gd name="connsiteY2" fmla="*/ 6480175 h 6480175"/>
              <a:gd name="connsiteX3" fmla="*/ 1069350 w 14020800"/>
              <a:gd name="connsiteY3" fmla="*/ 6480175 h 6480175"/>
              <a:gd name="connsiteX4" fmla="*/ 969704 w 14020800"/>
              <a:gd name="connsiteY4" fmla="*/ 6475144 h 6480175"/>
              <a:gd name="connsiteX5" fmla="*/ 0 w 14020800"/>
              <a:gd name="connsiteY5" fmla="*/ 5400578 h 6480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20800" h="6480175">
                <a:moveTo>
                  <a:pt x="0" y="0"/>
                </a:moveTo>
                <a:lnTo>
                  <a:pt x="14020800" y="0"/>
                </a:lnTo>
                <a:lnTo>
                  <a:pt x="14020800" y="6480175"/>
                </a:lnTo>
                <a:lnTo>
                  <a:pt x="1069350" y="6480175"/>
                </a:lnTo>
                <a:lnTo>
                  <a:pt x="969704" y="6475144"/>
                </a:lnTo>
                <a:cubicBezTo>
                  <a:pt x="425036" y="6419830"/>
                  <a:pt x="0" y="5959840"/>
                  <a:pt x="0" y="5400578"/>
                </a:cubicBezTo>
                <a:close/>
              </a:path>
            </a:pathLst>
          </a:custGeom>
        </p:spPr>
        <p:txBody>
          <a:bodyPr wrap="square">
            <a:noAutofit/>
          </a:bodyPr>
          <a:lstStyle/>
          <a:p>
            <a:endParaRPr lang="en-GB"/>
          </a:p>
        </p:txBody>
      </p:sp>
      <p:sp>
        <p:nvSpPr>
          <p:cNvPr id="6" name="Footer Placeholder 4">
            <a:extLst>
              <a:ext uri="{FF2B5EF4-FFF2-40B4-BE49-F238E27FC236}">
                <a16:creationId xmlns:a16="http://schemas.microsoft.com/office/drawing/2014/main" id="{3ACBF118-9F34-704F-85E4-3E1A61DB30EE}"/>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Data</a:t>
            </a:r>
          </a:p>
        </p:txBody>
      </p:sp>
      <p:sp>
        <p:nvSpPr>
          <p:cNvPr id="7" name="Slide Number Placeholder 5">
            <a:extLst>
              <a:ext uri="{FF2B5EF4-FFF2-40B4-BE49-F238E27FC236}">
                <a16:creationId xmlns:a16="http://schemas.microsoft.com/office/drawing/2014/main" id="{F9E5B70F-70CC-4943-A1D9-137AA239D3E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27293745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2_Image Templat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E8C375D6-CAE4-4CB6-87C2-B087CA251DC0}"/>
              </a:ext>
            </a:extLst>
          </p:cNvPr>
          <p:cNvSpPr>
            <a:spLocks noGrp="1"/>
          </p:cNvSpPr>
          <p:nvPr>
            <p:ph type="pic" sz="quarter" idx="12"/>
          </p:nvPr>
        </p:nvSpPr>
        <p:spPr>
          <a:xfrm flipH="1">
            <a:off x="1117600" y="1116013"/>
            <a:ext cx="14020800" cy="6480175"/>
          </a:xfrm>
          <a:custGeom>
            <a:avLst/>
            <a:gdLst>
              <a:gd name="connsiteX0" fmla="*/ 0 w 14020800"/>
              <a:gd name="connsiteY0" fmla="*/ 0 h 6480175"/>
              <a:gd name="connsiteX1" fmla="*/ 14020800 w 14020800"/>
              <a:gd name="connsiteY1" fmla="*/ 0 h 6480175"/>
              <a:gd name="connsiteX2" fmla="*/ 14020800 w 14020800"/>
              <a:gd name="connsiteY2" fmla="*/ 6480175 h 6480175"/>
              <a:gd name="connsiteX3" fmla="*/ 1069350 w 14020800"/>
              <a:gd name="connsiteY3" fmla="*/ 6480175 h 6480175"/>
              <a:gd name="connsiteX4" fmla="*/ 969704 w 14020800"/>
              <a:gd name="connsiteY4" fmla="*/ 6475144 h 6480175"/>
              <a:gd name="connsiteX5" fmla="*/ 0 w 14020800"/>
              <a:gd name="connsiteY5" fmla="*/ 5400578 h 6480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20800" h="6480175">
                <a:moveTo>
                  <a:pt x="0" y="0"/>
                </a:moveTo>
                <a:lnTo>
                  <a:pt x="14020800" y="0"/>
                </a:lnTo>
                <a:lnTo>
                  <a:pt x="14020800" y="6480175"/>
                </a:lnTo>
                <a:lnTo>
                  <a:pt x="1069350" y="6480175"/>
                </a:lnTo>
                <a:lnTo>
                  <a:pt x="969704" y="6475144"/>
                </a:lnTo>
                <a:cubicBezTo>
                  <a:pt x="425036" y="6419830"/>
                  <a:pt x="0" y="5959840"/>
                  <a:pt x="0" y="5400578"/>
                </a:cubicBezTo>
                <a:close/>
              </a:path>
            </a:pathLst>
          </a:custGeom>
        </p:spPr>
        <p:txBody>
          <a:bodyPr wrap="square">
            <a:noAutofit/>
          </a:bodyPr>
          <a:lstStyle/>
          <a:p>
            <a:endParaRPr lang="en-GB"/>
          </a:p>
        </p:txBody>
      </p:sp>
      <p:sp>
        <p:nvSpPr>
          <p:cNvPr id="6" name="Footer Placeholder 4">
            <a:extLst>
              <a:ext uri="{FF2B5EF4-FFF2-40B4-BE49-F238E27FC236}">
                <a16:creationId xmlns:a16="http://schemas.microsoft.com/office/drawing/2014/main" id="{D2335E5A-B714-5340-B1E0-6585D08E2BDC}"/>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Data</a:t>
            </a:r>
          </a:p>
        </p:txBody>
      </p:sp>
      <p:sp>
        <p:nvSpPr>
          <p:cNvPr id="8" name="Slide Number Placeholder 5">
            <a:extLst>
              <a:ext uri="{FF2B5EF4-FFF2-40B4-BE49-F238E27FC236}">
                <a16:creationId xmlns:a16="http://schemas.microsoft.com/office/drawing/2014/main" id="{245A8348-7B9A-7C4F-81BD-B31F30B79A39}"/>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21782758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3_Image Templat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234C4E6B-BEC8-4C6A-9D46-6F7A27539930}"/>
              </a:ext>
            </a:extLst>
          </p:cNvPr>
          <p:cNvSpPr>
            <a:spLocks noGrp="1"/>
          </p:cNvSpPr>
          <p:nvPr>
            <p:ph type="pic" sz="quarter" idx="12"/>
          </p:nvPr>
        </p:nvSpPr>
        <p:spPr>
          <a:xfrm>
            <a:off x="1117600" y="4572000"/>
            <a:ext cx="14020800" cy="3600400"/>
          </a:xfrm>
          <a:custGeom>
            <a:avLst/>
            <a:gdLst>
              <a:gd name="connsiteX0" fmla="*/ 0 w 14020800"/>
              <a:gd name="connsiteY0" fmla="*/ 0 h 3600400"/>
              <a:gd name="connsiteX1" fmla="*/ 14020800 w 14020800"/>
              <a:gd name="connsiteY1" fmla="*/ 0 h 3600400"/>
              <a:gd name="connsiteX2" fmla="*/ 14020800 w 14020800"/>
              <a:gd name="connsiteY2" fmla="*/ 3000321 h 3600400"/>
              <a:gd name="connsiteX3" fmla="*/ 13420721 w 14020800"/>
              <a:gd name="connsiteY3" fmla="*/ 3600400 h 3600400"/>
              <a:gd name="connsiteX4" fmla="*/ 0 w 14020800"/>
              <a:gd name="connsiteY4" fmla="*/ 3600400 h 3600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20800" h="3600400">
                <a:moveTo>
                  <a:pt x="0" y="0"/>
                </a:moveTo>
                <a:lnTo>
                  <a:pt x="14020800" y="0"/>
                </a:lnTo>
                <a:lnTo>
                  <a:pt x="14020800" y="3000321"/>
                </a:lnTo>
                <a:cubicBezTo>
                  <a:pt x="14020800" y="3331735"/>
                  <a:pt x="13752135" y="3600400"/>
                  <a:pt x="13420721" y="3600400"/>
                </a:cubicBezTo>
                <a:lnTo>
                  <a:pt x="0" y="3600400"/>
                </a:lnTo>
                <a:close/>
              </a:path>
            </a:pathLst>
          </a:custGeom>
        </p:spPr>
        <p:txBody>
          <a:bodyPr wrap="square">
            <a:noAutofit/>
          </a:bodyPr>
          <a:lstStyle/>
          <a:p>
            <a:endParaRPr lang="en-GB"/>
          </a:p>
        </p:txBody>
      </p:sp>
      <p:sp>
        <p:nvSpPr>
          <p:cNvPr id="9" name="Picture Placeholder 8">
            <a:extLst>
              <a:ext uri="{FF2B5EF4-FFF2-40B4-BE49-F238E27FC236}">
                <a16:creationId xmlns:a16="http://schemas.microsoft.com/office/drawing/2014/main" id="{BA81D345-D242-40BE-93D1-48B88CBED9C3}"/>
              </a:ext>
            </a:extLst>
          </p:cNvPr>
          <p:cNvSpPr>
            <a:spLocks noGrp="1"/>
          </p:cNvSpPr>
          <p:nvPr>
            <p:ph type="pic" sz="quarter" idx="13"/>
          </p:nvPr>
        </p:nvSpPr>
        <p:spPr>
          <a:xfrm flipH="1">
            <a:off x="1117600" y="819200"/>
            <a:ext cx="14020800" cy="3600400"/>
          </a:xfrm>
          <a:custGeom>
            <a:avLst/>
            <a:gdLst>
              <a:gd name="connsiteX0" fmla="*/ 0 w 14020800"/>
              <a:gd name="connsiteY0" fmla="*/ 0 h 3600400"/>
              <a:gd name="connsiteX1" fmla="*/ 14020800 w 14020800"/>
              <a:gd name="connsiteY1" fmla="*/ 0 h 3600400"/>
              <a:gd name="connsiteX2" fmla="*/ 14020800 w 14020800"/>
              <a:gd name="connsiteY2" fmla="*/ 3000321 h 3600400"/>
              <a:gd name="connsiteX3" fmla="*/ 13420721 w 14020800"/>
              <a:gd name="connsiteY3" fmla="*/ 3600400 h 3600400"/>
              <a:gd name="connsiteX4" fmla="*/ 0 w 14020800"/>
              <a:gd name="connsiteY4" fmla="*/ 3600400 h 36004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20800" h="3600400">
                <a:moveTo>
                  <a:pt x="0" y="0"/>
                </a:moveTo>
                <a:lnTo>
                  <a:pt x="14020800" y="0"/>
                </a:lnTo>
                <a:lnTo>
                  <a:pt x="14020800" y="3000321"/>
                </a:lnTo>
                <a:cubicBezTo>
                  <a:pt x="14020800" y="3331735"/>
                  <a:pt x="13752135" y="3600400"/>
                  <a:pt x="13420721" y="3600400"/>
                </a:cubicBezTo>
                <a:lnTo>
                  <a:pt x="0" y="3600400"/>
                </a:lnTo>
                <a:close/>
              </a:path>
            </a:pathLst>
          </a:custGeom>
        </p:spPr>
        <p:txBody>
          <a:bodyPr wrap="square">
            <a:noAutofit/>
          </a:bodyPr>
          <a:lstStyle/>
          <a:p>
            <a:endParaRPr lang="en-GB"/>
          </a:p>
        </p:txBody>
      </p:sp>
      <p:sp>
        <p:nvSpPr>
          <p:cNvPr id="6" name="Footer Placeholder 4">
            <a:extLst>
              <a:ext uri="{FF2B5EF4-FFF2-40B4-BE49-F238E27FC236}">
                <a16:creationId xmlns:a16="http://schemas.microsoft.com/office/drawing/2014/main" id="{06525A2F-BA28-A943-B70C-0B346C323E59}"/>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Data</a:t>
            </a:r>
          </a:p>
        </p:txBody>
      </p:sp>
      <p:sp>
        <p:nvSpPr>
          <p:cNvPr id="10" name="Slide Number Placeholder 5">
            <a:extLst>
              <a:ext uri="{FF2B5EF4-FFF2-40B4-BE49-F238E27FC236}">
                <a16:creationId xmlns:a16="http://schemas.microsoft.com/office/drawing/2014/main" id="{3191BF64-F6BA-EE45-9BA3-D43073F1A325}"/>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95170709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4_Image Template">
    <p:spTree>
      <p:nvGrpSpPr>
        <p:cNvPr id="1" name=""/>
        <p:cNvGrpSpPr/>
        <p:nvPr/>
      </p:nvGrpSpPr>
      <p:grpSpPr>
        <a:xfrm>
          <a:off x="0" y="0"/>
          <a:ext cx="0" cy="0"/>
          <a:chOff x="0" y="0"/>
          <a:chExt cx="0" cy="0"/>
        </a:xfrm>
      </p:grpSpPr>
      <p:sp>
        <p:nvSpPr>
          <p:cNvPr id="5" name="Picture Placeholder 14">
            <a:extLst>
              <a:ext uri="{FF2B5EF4-FFF2-40B4-BE49-F238E27FC236}">
                <a16:creationId xmlns:a16="http://schemas.microsoft.com/office/drawing/2014/main" id="{AD26C8AF-5A90-4A1C-961E-B89A41DCE69F}"/>
              </a:ext>
            </a:extLst>
          </p:cNvPr>
          <p:cNvSpPr>
            <a:spLocks noGrp="1"/>
          </p:cNvSpPr>
          <p:nvPr>
            <p:ph type="pic" sz="quarter" idx="14"/>
          </p:nvPr>
        </p:nvSpPr>
        <p:spPr>
          <a:xfrm>
            <a:off x="11010900" y="0"/>
            <a:ext cx="5245099" cy="7643811"/>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US"/>
              <a:t>Click icon to add picture</a:t>
            </a:r>
            <a:endParaRPr lang="en-GB"/>
          </a:p>
        </p:txBody>
      </p:sp>
      <p:sp>
        <p:nvSpPr>
          <p:cNvPr id="6" name="Picture Placeholder 14">
            <a:extLst>
              <a:ext uri="{FF2B5EF4-FFF2-40B4-BE49-F238E27FC236}">
                <a16:creationId xmlns:a16="http://schemas.microsoft.com/office/drawing/2014/main" id="{507B8B40-BD7F-4E85-9048-38DC3587664C}"/>
              </a:ext>
            </a:extLst>
          </p:cNvPr>
          <p:cNvSpPr>
            <a:spLocks noGrp="1"/>
          </p:cNvSpPr>
          <p:nvPr>
            <p:ph type="pic" sz="quarter" idx="15"/>
          </p:nvPr>
        </p:nvSpPr>
        <p:spPr>
          <a:xfrm flipH="1">
            <a:off x="17672" y="0"/>
            <a:ext cx="5486399" cy="7643811"/>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US"/>
              <a:t>Click icon to add picture</a:t>
            </a:r>
            <a:endParaRPr lang="en-GB"/>
          </a:p>
        </p:txBody>
      </p:sp>
      <p:sp>
        <p:nvSpPr>
          <p:cNvPr id="11" name="Footer Placeholder 4">
            <a:extLst>
              <a:ext uri="{FF2B5EF4-FFF2-40B4-BE49-F238E27FC236}">
                <a16:creationId xmlns:a16="http://schemas.microsoft.com/office/drawing/2014/main" id="{4DBB8B57-0B4E-C742-A2FF-6A08B42CD0A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Data</a:t>
            </a:r>
          </a:p>
        </p:txBody>
      </p:sp>
      <p:sp>
        <p:nvSpPr>
          <p:cNvPr id="12" name="Slide Number Placeholder 5">
            <a:extLst>
              <a:ext uri="{FF2B5EF4-FFF2-40B4-BE49-F238E27FC236}">
                <a16:creationId xmlns:a16="http://schemas.microsoft.com/office/drawing/2014/main" id="{D17DCC48-C82D-E448-BB45-A5E929ADB669}"/>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421635291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5_Image Template">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5F7D8DD4-BD8D-46D6-903D-9F445A613ADB}"/>
              </a:ext>
            </a:extLst>
          </p:cNvPr>
          <p:cNvSpPr>
            <a:spLocks noGrp="1"/>
          </p:cNvSpPr>
          <p:nvPr>
            <p:ph type="pic" sz="quarter" idx="13"/>
          </p:nvPr>
        </p:nvSpPr>
        <p:spPr>
          <a:xfrm>
            <a:off x="1070253" y="2124075"/>
            <a:ext cx="3963710" cy="5616575"/>
          </a:xfrm>
          <a:custGeom>
            <a:avLst/>
            <a:gdLst>
              <a:gd name="connsiteX0" fmla="*/ 0 w 3963710"/>
              <a:gd name="connsiteY0" fmla="*/ 0 h 5616575"/>
              <a:gd name="connsiteX1" fmla="*/ 3963710 w 3963710"/>
              <a:gd name="connsiteY1" fmla="*/ 0 h 5616575"/>
              <a:gd name="connsiteX2" fmla="*/ 3963710 w 3963710"/>
              <a:gd name="connsiteY2" fmla="*/ 5616575 h 5616575"/>
              <a:gd name="connsiteX3" fmla="*/ 660644 w 3963710"/>
              <a:gd name="connsiteY3" fmla="*/ 5616575 h 5616575"/>
              <a:gd name="connsiteX4" fmla="*/ 0 w 3963710"/>
              <a:gd name="connsiteY4" fmla="*/ 4955931 h 5616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3710" h="5616575">
                <a:moveTo>
                  <a:pt x="0" y="0"/>
                </a:moveTo>
                <a:lnTo>
                  <a:pt x="3963710" y="0"/>
                </a:lnTo>
                <a:lnTo>
                  <a:pt x="3963710" y="5616575"/>
                </a:lnTo>
                <a:lnTo>
                  <a:pt x="660644" y="5616575"/>
                </a:lnTo>
                <a:cubicBezTo>
                  <a:pt x="295780" y="5616575"/>
                  <a:pt x="0" y="5320795"/>
                  <a:pt x="0" y="4955931"/>
                </a:cubicBezTo>
                <a:close/>
              </a:path>
            </a:pathLst>
          </a:custGeom>
        </p:spPr>
        <p:txBody>
          <a:bodyPr wrap="square">
            <a:noAutofit/>
          </a:bodyPr>
          <a:lstStyle/>
          <a:p>
            <a:endParaRPr lang="en-GB"/>
          </a:p>
        </p:txBody>
      </p:sp>
      <p:sp>
        <p:nvSpPr>
          <p:cNvPr id="8" name="Picture Placeholder 7">
            <a:extLst>
              <a:ext uri="{FF2B5EF4-FFF2-40B4-BE49-F238E27FC236}">
                <a16:creationId xmlns:a16="http://schemas.microsoft.com/office/drawing/2014/main" id="{F8E79FBB-6DB5-4E2A-93AA-4B1E6D4B6916}"/>
              </a:ext>
            </a:extLst>
          </p:cNvPr>
          <p:cNvSpPr>
            <a:spLocks noGrp="1"/>
          </p:cNvSpPr>
          <p:nvPr>
            <p:ph type="pic" sz="quarter" idx="12"/>
          </p:nvPr>
        </p:nvSpPr>
        <p:spPr>
          <a:xfrm>
            <a:off x="5438775" y="2124075"/>
            <a:ext cx="9745663" cy="5616575"/>
          </a:xfrm>
          <a:prstGeom prst="rect">
            <a:avLst/>
          </a:prstGeom>
        </p:spPr>
        <p:txBody>
          <a:bodyPr/>
          <a:lstStyle/>
          <a:p>
            <a:endParaRPr lang="en-GB"/>
          </a:p>
        </p:txBody>
      </p:sp>
      <p:sp>
        <p:nvSpPr>
          <p:cNvPr id="6" name="Footer Placeholder 4">
            <a:extLst>
              <a:ext uri="{FF2B5EF4-FFF2-40B4-BE49-F238E27FC236}">
                <a16:creationId xmlns:a16="http://schemas.microsoft.com/office/drawing/2014/main" id="{84A2AD32-F7F8-C440-8493-7EB6D8F601FE}"/>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Data</a:t>
            </a:r>
          </a:p>
        </p:txBody>
      </p:sp>
      <p:sp>
        <p:nvSpPr>
          <p:cNvPr id="9" name="Slide Number Placeholder 5">
            <a:extLst>
              <a:ext uri="{FF2B5EF4-FFF2-40B4-BE49-F238E27FC236}">
                <a16:creationId xmlns:a16="http://schemas.microsoft.com/office/drawing/2014/main" id="{EB05C49C-EE1D-F741-83CE-A515E91D1CE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85444610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6_Image Template">
    <p:spTree>
      <p:nvGrpSpPr>
        <p:cNvPr id="1" name=""/>
        <p:cNvGrpSpPr/>
        <p:nvPr/>
      </p:nvGrpSpPr>
      <p:grpSpPr>
        <a:xfrm>
          <a:off x="0" y="0"/>
          <a:ext cx="0" cy="0"/>
          <a:chOff x="0" y="0"/>
          <a:chExt cx="0" cy="0"/>
        </a:xfrm>
      </p:grpSpPr>
      <p:sp>
        <p:nvSpPr>
          <p:cNvPr id="48" name="Picture Placeholder 47">
            <a:extLst>
              <a:ext uri="{FF2B5EF4-FFF2-40B4-BE49-F238E27FC236}">
                <a16:creationId xmlns:a16="http://schemas.microsoft.com/office/drawing/2014/main" id="{954DCA82-A4A6-4170-B552-19FA51D606CA}"/>
              </a:ext>
            </a:extLst>
          </p:cNvPr>
          <p:cNvSpPr>
            <a:spLocks noGrp="1"/>
          </p:cNvSpPr>
          <p:nvPr>
            <p:ph type="pic" sz="quarter" idx="23"/>
          </p:nvPr>
        </p:nvSpPr>
        <p:spPr>
          <a:xfrm>
            <a:off x="4527600" y="1392239"/>
            <a:ext cx="3223516" cy="6788101"/>
          </a:xfrm>
          <a:custGeom>
            <a:avLst/>
            <a:gdLst>
              <a:gd name="connsiteX0" fmla="*/ 0 w 3223516"/>
              <a:gd name="connsiteY0" fmla="*/ 0 h 6788101"/>
              <a:gd name="connsiteX1" fmla="*/ 3223516 w 3223516"/>
              <a:gd name="connsiteY1" fmla="*/ 0 h 6788101"/>
              <a:gd name="connsiteX2" fmla="*/ 3223516 w 3223516"/>
              <a:gd name="connsiteY2" fmla="*/ 6250838 h 6788101"/>
              <a:gd name="connsiteX3" fmla="*/ 2686253 w 3223516"/>
              <a:gd name="connsiteY3" fmla="*/ 6788101 h 6788101"/>
              <a:gd name="connsiteX4" fmla="*/ 0 w 3223516"/>
              <a:gd name="connsiteY4" fmla="*/ 6788101 h 67881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3516" h="6788101">
                <a:moveTo>
                  <a:pt x="0" y="0"/>
                </a:moveTo>
                <a:lnTo>
                  <a:pt x="3223516" y="0"/>
                </a:lnTo>
                <a:lnTo>
                  <a:pt x="3223516" y="6250838"/>
                </a:lnTo>
                <a:cubicBezTo>
                  <a:pt x="3223516" y="6547560"/>
                  <a:pt x="2982975" y="6788101"/>
                  <a:pt x="2686253" y="6788101"/>
                </a:cubicBezTo>
                <a:lnTo>
                  <a:pt x="0" y="6788101"/>
                </a:lnTo>
                <a:close/>
              </a:path>
            </a:pathLst>
          </a:custGeom>
        </p:spPr>
        <p:txBody>
          <a:bodyPr wrap="square">
            <a:noAutofit/>
          </a:bodyPr>
          <a:lstStyle/>
          <a:p>
            <a:endParaRPr lang="en-GB"/>
          </a:p>
        </p:txBody>
      </p:sp>
      <p:sp>
        <p:nvSpPr>
          <p:cNvPr id="45" name="Picture Placeholder 44">
            <a:extLst>
              <a:ext uri="{FF2B5EF4-FFF2-40B4-BE49-F238E27FC236}">
                <a16:creationId xmlns:a16="http://schemas.microsoft.com/office/drawing/2014/main" id="{2A7D3A80-6DB5-4FC1-A471-E36676C52F41}"/>
              </a:ext>
            </a:extLst>
          </p:cNvPr>
          <p:cNvSpPr>
            <a:spLocks noGrp="1"/>
          </p:cNvSpPr>
          <p:nvPr>
            <p:ph type="pic" sz="quarter" idx="22"/>
          </p:nvPr>
        </p:nvSpPr>
        <p:spPr>
          <a:xfrm>
            <a:off x="1117600" y="1392238"/>
            <a:ext cx="3223517" cy="6788100"/>
          </a:xfrm>
          <a:custGeom>
            <a:avLst/>
            <a:gdLst>
              <a:gd name="connsiteX0" fmla="*/ 0 w 3223517"/>
              <a:gd name="connsiteY0" fmla="*/ 0 h 6788100"/>
              <a:gd name="connsiteX1" fmla="*/ 3223517 w 3223517"/>
              <a:gd name="connsiteY1" fmla="*/ 0 h 6788100"/>
              <a:gd name="connsiteX2" fmla="*/ 3223517 w 3223517"/>
              <a:gd name="connsiteY2" fmla="*/ 6788100 h 6788100"/>
              <a:gd name="connsiteX3" fmla="*/ 537264 w 3223517"/>
              <a:gd name="connsiteY3" fmla="*/ 6788100 h 6788100"/>
              <a:gd name="connsiteX4" fmla="*/ 0 w 3223517"/>
              <a:gd name="connsiteY4" fmla="*/ 6250836 h 6788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3517" h="6788100">
                <a:moveTo>
                  <a:pt x="0" y="0"/>
                </a:moveTo>
                <a:lnTo>
                  <a:pt x="3223517" y="0"/>
                </a:lnTo>
                <a:lnTo>
                  <a:pt x="3223517" y="6788100"/>
                </a:lnTo>
                <a:lnTo>
                  <a:pt x="537264" y="6788100"/>
                </a:lnTo>
                <a:cubicBezTo>
                  <a:pt x="240541" y="6788100"/>
                  <a:pt x="0" y="6547559"/>
                  <a:pt x="0" y="6250836"/>
                </a:cubicBezTo>
                <a:close/>
              </a:path>
            </a:pathLst>
          </a:custGeom>
        </p:spPr>
        <p:txBody>
          <a:bodyPr wrap="square">
            <a:noAutofit/>
          </a:bodyPr>
          <a:lstStyle/>
          <a:p>
            <a:endParaRPr lang="en-GB"/>
          </a:p>
        </p:txBody>
      </p:sp>
      <p:sp>
        <p:nvSpPr>
          <p:cNvPr id="10" name="Picture Placeholder 9">
            <a:extLst>
              <a:ext uri="{FF2B5EF4-FFF2-40B4-BE49-F238E27FC236}">
                <a16:creationId xmlns:a16="http://schemas.microsoft.com/office/drawing/2014/main" id="{3E93683F-8CE7-47EF-8369-F9C5879D737E}"/>
              </a:ext>
            </a:extLst>
          </p:cNvPr>
          <p:cNvSpPr>
            <a:spLocks noGrp="1"/>
          </p:cNvSpPr>
          <p:nvPr>
            <p:ph type="pic" sz="quarter" idx="14"/>
          </p:nvPr>
        </p:nvSpPr>
        <p:spPr>
          <a:xfrm>
            <a:off x="9568160" y="5948314"/>
            <a:ext cx="5832472" cy="2232024"/>
          </a:xfrm>
          <a:custGeom>
            <a:avLst/>
            <a:gdLst>
              <a:gd name="connsiteX0" fmla="*/ 0 w 5832472"/>
              <a:gd name="connsiteY0" fmla="*/ 0 h 2232024"/>
              <a:gd name="connsiteX1" fmla="*/ 5832472 w 5832472"/>
              <a:gd name="connsiteY1" fmla="*/ 0 h 2232024"/>
              <a:gd name="connsiteX2" fmla="*/ 5832472 w 5832472"/>
              <a:gd name="connsiteY2" fmla="*/ 1860015 h 2232024"/>
              <a:gd name="connsiteX3" fmla="*/ 5535434 w 5832472"/>
              <a:gd name="connsiteY3" fmla="*/ 2224469 h 2232024"/>
              <a:gd name="connsiteX4" fmla="*/ 5460485 w 5832472"/>
              <a:gd name="connsiteY4" fmla="*/ 2232024 h 2232024"/>
              <a:gd name="connsiteX5" fmla="*/ 0 w 5832472"/>
              <a:gd name="connsiteY5" fmla="*/ 2232024 h 2232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32472" h="2232024">
                <a:moveTo>
                  <a:pt x="0" y="0"/>
                </a:moveTo>
                <a:lnTo>
                  <a:pt x="5832472" y="0"/>
                </a:lnTo>
                <a:lnTo>
                  <a:pt x="5832472" y="1860015"/>
                </a:lnTo>
                <a:cubicBezTo>
                  <a:pt x="5832472" y="2039790"/>
                  <a:pt x="5704954" y="2189780"/>
                  <a:pt x="5535434" y="2224469"/>
                </a:cubicBezTo>
                <a:lnTo>
                  <a:pt x="5460485" y="2232024"/>
                </a:lnTo>
                <a:lnTo>
                  <a:pt x="0" y="2232024"/>
                </a:lnTo>
                <a:close/>
              </a:path>
            </a:pathLst>
          </a:custGeom>
        </p:spPr>
        <p:txBody>
          <a:bodyPr wrap="square">
            <a:noAutofit/>
          </a:bodyPr>
          <a:lstStyle/>
          <a:p>
            <a:endParaRPr lang="en-GB"/>
          </a:p>
        </p:txBody>
      </p:sp>
      <p:sp>
        <p:nvSpPr>
          <p:cNvPr id="19" name="Picture Placeholder 18">
            <a:extLst>
              <a:ext uri="{FF2B5EF4-FFF2-40B4-BE49-F238E27FC236}">
                <a16:creationId xmlns:a16="http://schemas.microsoft.com/office/drawing/2014/main" id="{C0A0E0A7-915D-42DC-9DDD-0EED3A00AB27}"/>
              </a:ext>
            </a:extLst>
          </p:cNvPr>
          <p:cNvSpPr>
            <a:spLocks noGrp="1"/>
          </p:cNvSpPr>
          <p:nvPr>
            <p:ph type="pic" sz="quarter" idx="15"/>
          </p:nvPr>
        </p:nvSpPr>
        <p:spPr>
          <a:xfrm flipH="1">
            <a:off x="9580470" y="3419872"/>
            <a:ext cx="5832473" cy="2232024"/>
          </a:xfrm>
          <a:custGeom>
            <a:avLst/>
            <a:gdLst>
              <a:gd name="connsiteX0" fmla="*/ 0 w 5832472"/>
              <a:gd name="connsiteY0" fmla="*/ 0 h 2232024"/>
              <a:gd name="connsiteX1" fmla="*/ 5832472 w 5832472"/>
              <a:gd name="connsiteY1" fmla="*/ 0 h 2232024"/>
              <a:gd name="connsiteX2" fmla="*/ 5832472 w 5832472"/>
              <a:gd name="connsiteY2" fmla="*/ 1860015 h 2232024"/>
              <a:gd name="connsiteX3" fmla="*/ 5535434 w 5832472"/>
              <a:gd name="connsiteY3" fmla="*/ 2224469 h 2232024"/>
              <a:gd name="connsiteX4" fmla="*/ 5460485 w 5832472"/>
              <a:gd name="connsiteY4" fmla="*/ 2232024 h 2232024"/>
              <a:gd name="connsiteX5" fmla="*/ 0 w 5832472"/>
              <a:gd name="connsiteY5" fmla="*/ 2232024 h 2232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32472" h="2232024">
                <a:moveTo>
                  <a:pt x="0" y="0"/>
                </a:moveTo>
                <a:lnTo>
                  <a:pt x="5832472" y="0"/>
                </a:lnTo>
                <a:lnTo>
                  <a:pt x="5832472" y="1860015"/>
                </a:lnTo>
                <a:cubicBezTo>
                  <a:pt x="5832472" y="2039790"/>
                  <a:pt x="5704954" y="2189780"/>
                  <a:pt x="5535434" y="2224469"/>
                </a:cubicBezTo>
                <a:lnTo>
                  <a:pt x="5460485" y="2232024"/>
                </a:lnTo>
                <a:lnTo>
                  <a:pt x="0" y="2232024"/>
                </a:lnTo>
                <a:close/>
              </a:path>
            </a:pathLst>
          </a:custGeom>
        </p:spPr>
        <p:txBody>
          <a:bodyPr wrap="square">
            <a:noAutofit/>
          </a:bodyPr>
          <a:lstStyle/>
          <a:p>
            <a:endParaRPr lang="en-GB"/>
          </a:p>
        </p:txBody>
      </p:sp>
      <p:sp>
        <p:nvSpPr>
          <p:cNvPr id="40" name="Picture Placeholder 39">
            <a:extLst>
              <a:ext uri="{FF2B5EF4-FFF2-40B4-BE49-F238E27FC236}">
                <a16:creationId xmlns:a16="http://schemas.microsoft.com/office/drawing/2014/main" id="{082FC790-541C-465A-8453-18269840E19A}"/>
              </a:ext>
            </a:extLst>
          </p:cNvPr>
          <p:cNvSpPr>
            <a:spLocks noGrp="1"/>
          </p:cNvSpPr>
          <p:nvPr>
            <p:ph type="pic" sz="quarter" idx="21"/>
          </p:nvPr>
        </p:nvSpPr>
        <p:spPr>
          <a:xfrm>
            <a:off x="10733042" y="1726594"/>
            <a:ext cx="4679900" cy="1446212"/>
          </a:xfrm>
          <a:custGeom>
            <a:avLst/>
            <a:gdLst>
              <a:gd name="connsiteX0" fmla="*/ 0 w 4679900"/>
              <a:gd name="connsiteY0" fmla="*/ 0 h 1446212"/>
              <a:gd name="connsiteX1" fmla="*/ 4679900 w 4679900"/>
              <a:gd name="connsiteY1" fmla="*/ 0 h 1446212"/>
              <a:gd name="connsiteX2" fmla="*/ 4679900 w 4679900"/>
              <a:gd name="connsiteY2" fmla="*/ 1208595 h 1446212"/>
              <a:gd name="connsiteX3" fmla="*/ 4661377 w 4679900"/>
              <a:gd name="connsiteY3" fmla="*/ 1300342 h 1446212"/>
              <a:gd name="connsiteX4" fmla="*/ 4487631 w 4679900"/>
              <a:gd name="connsiteY4" fmla="*/ 1442847 h 1446212"/>
              <a:gd name="connsiteX5" fmla="*/ 4454252 w 4679900"/>
              <a:gd name="connsiteY5" fmla="*/ 1446212 h 1446212"/>
              <a:gd name="connsiteX6" fmla="*/ 0 w 4679900"/>
              <a:gd name="connsiteY6" fmla="*/ 1446212 h 1446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79900" h="1446212">
                <a:moveTo>
                  <a:pt x="0" y="0"/>
                </a:moveTo>
                <a:lnTo>
                  <a:pt x="4679900" y="0"/>
                </a:lnTo>
                <a:lnTo>
                  <a:pt x="4679900" y="1208595"/>
                </a:lnTo>
                <a:lnTo>
                  <a:pt x="4661377" y="1300342"/>
                </a:lnTo>
                <a:cubicBezTo>
                  <a:pt x="4630844" y="1372530"/>
                  <a:pt x="4566189" y="1426772"/>
                  <a:pt x="4487631" y="1442847"/>
                </a:cubicBezTo>
                <a:lnTo>
                  <a:pt x="4454252" y="1446212"/>
                </a:lnTo>
                <a:lnTo>
                  <a:pt x="0" y="1446212"/>
                </a:lnTo>
                <a:close/>
              </a:path>
            </a:pathLst>
          </a:custGeom>
        </p:spPr>
        <p:txBody>
          <a:bodyPr wrap="square">
            <a:noAutofit/>
          </a:bodyPr>
          <a:lstStyle/>
          <a:p>
            <a:endParaRPr lang="en-GB"/>
          </a:p>
        </p:txBody>
      </p:sp>
      <p:sp>
        <p:nvSpPr>
          <p:cNvPr id="41" name="Picture Placeholder 40">
            <a:extLst>
              <a:ext uri="{FF2B5EF4-FFF2-40B4-BE49-F238E27FC236}">
                <a16:creationId xmlns:a16="http://schemas.microsoft.com/office/drawing/2014/main" id="{0110C3FF-202B-4DB4-BFE8-0F61C5E5A7F8}"/>
              </a:ext>
            </a:extLst>
          </p:cNvPr>
          <p:cNvSpPr>
            <a:spLocks noGrp="1"/>
          </p:cNvSpPr>
          <p:nvPr>
            <p:ph type="pic" sz="quarter" idx="20"/>
          </p:nvPr>
        </p:nvSpPr>
        <p:spPr>
          <a:xfrm>
            <a:off x="10733042" y="70062"/>
            <a:ext cx="4679901" cy="1446983"/>
          </a:xfrm>
          <a:custGeom>
            <a:avLst/>
            <a:gdLst>
              <a:gd name="connsiteX0" fmla="*/ 0 w 4679901"/>
              <a:gd name="connsiteY0" fmla="*/ 0 h 1446983"/>
              <a:gd name="connsiteX1" fmla="*/ 4679901 w 4679901"/>
              <a:gd name="connsiteY1" fmla="*/ 0 h 1446983"/>
              <a:gd name="connsiteX2" fmla="*/ 4679901 w 4679901"/>
              <a:gd name="connsiteY2" fmla="*/ 1446983 h 1446983"/>
              <a:gd name="connsiteX3" fmla="*/ 230275 w 4679901"/>
              <a:gd name="connsiteY3" fmla="*/ 1446983 h 1446983"/>
              <a:gd name="connsiteX4" fmla="*/ 192714 w 4679901"/>
              <a:gd name="connsiteY4" fmla="*/ 1443197 h 1446983"/>
              <a:gd name="connsiteX5" fmla="*/ 0 w 4679901"/>
              <a:gd name="connsiteY5" fmla="*/ 1206745 h 1446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79901" h="1446983">
                <a:moveTo>
                  <a:pt x="0" y="0"/>
                </a:moveTo>
                <a:lnTo>
                  <a:pt x="4679901" y="0"/>
                </a:lnTo>
                <a:lnTo>
                  <a:pt x="4679901" y="1446983"/>
                </a:lnTo>
                <a:lnTo>
                  <a:pt x="230275" y="1446983"/>
                </a:lnTo>
                <a:lnTo>
                  <a:pt x="192714" y="1443197"/>
                </a:lnTo>
                <a:cubicBezTo>
                  <a:pt x="82732" y="1420691"/>
                  <a:pt x="0" y="1323380"/>
                  <a:pt x="0" y="1206745"/>
                </a:cubicBezTo>
                <a:close/>
              </a:path>
            </a:pathLst>
          </a:custGeom>
        </p:spPr>
        <p:txBody>
          <a:bodyPr wrap="square">
            <a:noAutofit/>
          </a:bodyPr>
          <a:lstStyle/>
          <a:p>
            <a:endParaRPr lang="en-GB"/>
          </a:p>
        </p:txBody>
      </p:sp>
      <p:sp>
        <p:nvSpPr>
          <p:cNvPr id="11" name="Footer Placeholder 4">
            <a:extLst>
              <a:ext uri="{FF2B5EF4-FFF2-40B4-BE49-F238E27FC236}">
                <a16:creationId xmlns:a16="http://schemas.microsoft.com/office/drawing/2014/main" id="{3EF011BE-D3C0-1C4C-8BA0-59A361C3C4E9}"/>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Data</a:t>
            </a:r>
          </a:p>
        </p:txBody>
      </p:sp>
      <p:sp>
        <p:nvSpPr>
          <p:cNvPr id="13" name="Slide Number Placeholder 5">
            <a:extLst>
              <a:ext uri="{FF2B5EF4-FFF2-40B4-BE49-F238E27FC236}">
                <a16:creationId xmlns:a16="http://schemas.microsoft.com/office/drawing/2014/main" id="{D6019957-5920-1545-A17B-08065B9726B6}"/>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90462884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7_Image Templat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68E3C9AE-0BC5-45D3-A6A3-B31394FB7AB2}"/>
              </a:ext>
            </a:extLst>
          </p:cNvPr>
          <p:cNvSpPr>
            <a:spLocks noGrp="1"/>
          </p:cNvSpPr>
          <p:nvPr>
            <p:ph type="pic" sz="quarter" idx="16"/>
          </p:nvPr>
        </p:nvSpPr>
        <p:spPr>
          <a:xfrm>
            <a:off x="999208" y="5364088"/>
            <a:ext cx="2448272" cy="2448272"/>
          </a:xfrm>
          <a:custGeom>
            <a:avLst/>
            <a:gdLst>
              <a:gd name="connsiteX0" fmla="*/ 0 w 2448272"/>
              <a:gd name="connsiteY0" fmla="*/ 0 h 2448272"/>
              <a:gd name="connsiteX1" fmla="*/ 2448272 w 2448272"/>
              <a:gd name="connsiteY1" fmla="*/ 0 h 2448272"/>
              <a:gd name="connsiteX2" fmla="*/ 2448272 w 2448272"/>
              <a:gd name="connsiteY2" fmla="*/ 2448272 h 2448272"/>
              <a:gd name="connsiteX3" fmla="*/ 408053 w 2448272"/>
              <a:gd name="connsiteY3" fmla="*/ 2448272 h 2448272"/>
              <a:gd name="connsiteX4" fmla="*/ 0 w 2448272"/>
              <a:gd name="connsiteY4" fmla="*/ 2040219 h 24482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8272" h="2448272">
                <a:moveTo>
                  <a:pt x="0" y="0"/>
                </a:moveTo>
                <a:lnTo>
                  <a:pt x="2448272" y="0"/>
                </a:lnTo>
                <a:lnTo>
                  <a:pt x="2448272" y="2448272"/>
                </a:lnTo>
                <a:lnTo>
                  <a:pt x="408053" y="2448272"/>
                </a:lnTo>
                <a:cubicBezTo>
                  <a:pt x="182692" y="2448272"/>
                  <a:pt x="0" y="2265580"/>
                  <a:pt x="0" y="2040219"/>
                </a:cubicBezTo>
                <a:close/>
              </a:path>
            </a:pathLst>
          </a:custGeom>
        </p:spPr>
        <p:txBody>
          <a:bodyPr wrap="square">
            <a:noAutofit/>
          </a:bodyPr>
          <a:lstStyle/>
          <a:p>
            <a:endParaRPr lang="en-GB"/>
          </a:p>
        </p:txBody>
      </p:sp>
      <p:sp>
        <p:nvSpPr>
          <p:cNvPr id="7" name="Picture Placeholder 6">
            <a:extLst>
              <a:ext uri="{FF2B5EF4-FFF2-40B4-BE49-F238E27FC236}">
                <a16:creationId xmlns:a16="http://schemas.microsoft.com/office/drawing/2014/main" id="{CE444ADD-6778-4964-A3E6-228BDAA4C18D}"/>
              </a:ext>
            </a:extLst>
          </p:cNvPr>
          <p:cNvSpPr>
            <a:spLocks noGrp="1"/>
          </p:cNvSpPr>
          <p:nvPr>
            <p:ph type="pic" sz="quarter" idx="17"/>
          </p:nvPr>
        </p:nvSpPr>
        <p:spPr>
          <a:xfrm>
            <a:off x="999555" y="2772595"/>
            <a:ext cx="2447925" cy="2447925"/>
          </a:xfrm>
          <a:prstGeom prst="rect">
            <a:avLst/>
          </a:prstGeom>
        </p:spPr>
        <p:txBody>
          <a:bodyPr/>
          <a:lstStyle/>
          <a:p>
            <a:endParaRPr lang="en-GB"/>
          </a:p>
        </p:txBody>
      </p:sp>
      <p:sp>
        <p:nvSpPr>
          <p:cNvPr id="8" name="Picture Placeholder 6">
            <a:extLst>
              <a:ext uri="{FF2B5EF4-FFF2-40B4-BE49-F238E27FC236}">
                <a16:creationId xmlns:a16="http://schemas.microsoft.com/office/drawing/2014/main" id="{4014BEF2-4E82-4E57-8BAE-229B704A83BF}"/>
              </a:ext>
            </a:extLst>
          </p:cNvPr>
          <p:cNvSpPr>
            <a:spLocks noGrp="1"/>
          </p:cNvSpPr>
          <p:nvPr>
            <p:ph type="pic" sz="quarter" idx="18"/>
          </p:nvPr>
        </p:nvSpPr>
        <p:spPr>
          <a:xfrm>
            <a:off x="3591496" y="5364088"/>
            <a:ext cx="2447925" cy="2447925"/>
          </a:xfrm>
          <a:prstGeom prst="rect">
            <a:avLst/>
          </a:prstGeom>
        </p:spPr>
        <p:txBody>
          <a:bodyPr/>
          <a:lstStyle/>
          <a:p>
            <a:endParaRPr lang="en-GB"/>
          </a:p>
        </p:txBody>
      </p:sp>
      <p:sp>
        <p:nvSpPr>
          <p:cNvPr id="9" name="Picture Placeholder 6">
            <a:extLst>
              <a:ext uri="{FF2B5EF4-FFF2-40B4-BE49-F238E27FC236}">
                <a16:creationId xmlns:a16="http://schemas.microsoft.com/office/drawing/2014/main" id="{2877C71A-1919-499D-BEC5-BB2BF7CC71DB}"/>
              </a:ext>
            </a:extLst>
          </p:cNvPr>
          <p:cNvSpPr>
            <a:spLocks noGrp="1"/>
          </p:cNvSpPr>
          <p:nvPr>
            <p:ph type="pic" sz="quarter" idx="19"/>
          </p:nvPr>
        </p:nvSpPr>
        <p:spPr>
          <a:xfrm>
            <a:off x="3591496" y="2772595"/>
            <a:ext cx="2447925" cy="2447925"/>
          </a:xfrm>
          <a:prstGeom prst="rect">
            <a:avLst/>
          </a:prstGeom>
        </p:spPr>
        <p:txBody>
          <a:bodyPr/>
          <a:lstStyle/>
          <a:p>
            <a:endParaRPr lang="en-GB"/>
          </a:p>
        </p:txBody>
      </p:sp>
      <p:sp>
        <p:nvSpPr>
          <p:cNvPr id="10" name="Picture Placeholder 9">
            <a:extLst>
              <a:ext uri="{FF2B5EF4-FFF2-40B4-BE49-F238E27FC236}">
                <a16:creationId xmlns:a16="http://schemas.microsoft.com/office/drawing/2014/main" id="{95DB42C2-DDCD-4EA7-BABA-3755932463DE}"/>
              </a:ext>
            </a:extLst>
          </p:cNvPr>
          <p:cNvSpPr>
            <a:spLocks noGrp="1"/>
          </p:cNvSpPr>
          <p:nvPr>
            <p:ph type="pic" sz="quarter" idx="20"/>
          </p:nvPr>
        </p:nvSpPr>
        <p:spPr>
          <a:xfrm>
            <a:off x="12690128" y="5399538"/>
            <a:ext cx="2448272" cy="2447875"/>
          </a:xfrm>
          <a:custGeom>
            <a:avLst/>
            <a:gdLst>
              <a:gd name="connsiteX0" fmla="*/ 0 w 2448272"/>
              <a:gd name="connsiteY0" fmla="*/ 0 h 2447875"/>
              <a:gd name="connsiteX1" fmla="*/ 2448272 w 2448272"/>
              <a:gd name="connsiteY1" fmla="*/ 0 h 2447875"/>
              <a:gd name="connsiteX2" fmla="*/ 2448272 w 2448272"/>
              <a:gd name="connsiteY2" fmla="*/ 2039822 h 2447875"/>
              <a:gd name="connsiteX3" fmla="*/ 2040219 w 2448272"/>
              <a:gd name="connsiteY3" fmla="*/ 2447875 h 2447875"/>
              <a:gd name="connsiteX4" fmla="*/ 0 w 2448272"/>
              <a:gd name="connsiteY4" fmla="*/ 2447875 h 2447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8272" h="2447875">
                <a:moveTo>
                  <a:pt x="0" y="0"/>
                </a:moveTo>
                <a:lnTo>
                  <a:pt x="2448272" y="0"/>
                </a:lnTo>
                <a:lnTo>
                  <a:pt x="2448272" y="2039822"/>
                </a:lnTo>
                <a:cubicBezTo>
                  <a:pt x="2448272" y="2265183"/>
                  <a:pt x="2265580" y="2447875"/>
                  <a:pt x="2040219" y="2447875"/>
                </a:cubicBezTo>
                <a:lnTo>
                  <a:pt x="0" y="2447875"/>
                </a:lnTo>
                <a:close/>
              </a:path>
            </a:pathLst>
          </a:custGeom>
        </p:spPr>
        <p:txBody>
          <a:bodyPr wrap="square">
            <a:noAutofit/>
          </a:bodyPr>
          <a:lstStyle/>
          <a:p>
            <a:endParaRPr lang="en-GB"/>
          </a:p>
        </p:txBody>
      </p:sp>
      <p:sp>
        <p:nvSpPr>
          <p:cNvPr id="11" name="Picture Placeholder 6">
            <a:extLst>
              <a:ext uri="{FF2B5EF4-FFF2-40B4-BE49-F238E27FC236}">
                <a16:creationId xmlns:a16="http://schemas.microsoft.com/office/drawing/2014/main" id="{775D7E04-0A58-4E59-ACBA-0DF17412901E}"/>
              </a:ext>
            </a:extLst>
          </p:cNvPr>
          <p:cNvSpPr>
            <a:spLocks noGrp="1"/>
          </p:cNvSpPr>
          <p:nvPr>
            <p:ph type="pic" sz="quarter" idx="21"/>
          </p:nvPr>
        </p:nvSpPr>
        <p:spPr>
          <a:xfrm>
            <a:off x="12696264" y="2810333"/>
            <a:ext cx="2447925" cy="2447925"/>
          </a:xfrm>
          <a:prstGeom prst="rect">
            <a:avLst/>
          </a:prstGeom>
        </p:spPr>
        <p:txBody>
          <a:bodyPr/>
          <a:lstStyle/>
          <a:p>
            <a:endParaRPr lang="en-GB"/>
          </a:p>
        </p:txBody>
      </p:sp>
      <p:sp>
        <p:nvSpPr>
          <p:cNvPr id="12" name="Picture Placeholder 6">
            <a:extLst>
              <a:ext uri="{FF2B5EF4-FFF2-40B4-BE49-F238E27FC236}">
                <a16:creationId xmlns:a16="http://schemas.microsoft.com/office/drawing/2014/main" id="{B4F9E975-AF13-4AA9-96B5-B8E971FEDDE9}"/>
              </a:ext>
            </a:extLst>
          </p:cNvPr>
          <p:cNvSpPr>
            <a:spLocks noGrp="1"/>
          </p:cNvSpPr>
          <p:nvPr>
            <p:ph type="pic" sz="quarter" idx="22"/>
          </p:nvPr>
        </p:nvSpPr>
        <p:spPr>
          <a:xfrm>
            <a:off x="10098187" y="5399538"/>
            <a:ext cx="2447925" cy="2447925"/>
          </a:xfrm>
          <a:prstGeom prst="rect">
            <a:avLst/>
          </a:prstGeom>
        </p:spPr>
        <p:txBody>
          <a:bodyPr/>
          <a:lstStyle/>
          <a:p>
            <a:endParaRPr lang="en-GB"/>
          </a:p>
        </p:txBody>
      </p:sp>
      <p:sp>
        <p:nvSpPr>
          <p:cNvPr id="13" name="Picture Placeholder 6">
            <a:extLst>
              <a:ext uri="{FF2B5EF4-FFF2-40B4-BE49-F238E27FC236}">
                <a16:creationId xmlns:a16="http://schemas.microsoft.com/office/drawing/2014/main" id="{19325C26-3297-4919-805B-0E7E21871448}"/>
              </a:ext>
            </a:extLst>
          </p:cNvPr>
          <p:cNvSpPr>
            <a:spLocks noGrp="1"/>
          </p:cNvSpPr>
          <p:nvPr>
            <p:ph type="pic" sz="quarter" idx="23"/>
          </p:nvPr>
        </p:nvSpPr>
        <p:spPr>
          <a:xfrm>
            <a:off x="10098187" y="2808045"/>
            <a:ext cx="2447925" cy="2447925"/>
          </a:xfrm>
          <a:prstGeom prst="rect">
            <a:avLst/>
          </a:prstGeom>
        </p:spPr>
        <p:txBody>
          <a:bodyPr/>
          <a:lstStyle/>
          <a:p>
            <a:endParaRPr lang="en-GB"/>
          </a:p>
        </p:txBody>
      </p:sp>
      <p:sp>
        <p:nvSpPr>
          <p:cNvPr id="14" name="Picture Placeholder 13">
            <a:extLst>
              <a:ext uri="{FF2B5EF4-FFF2-40B4-BE49-F238E27FC236}">
                <a16:creationId xmlns:a16="http://schemas.microsoft.com/office/drawing/2014/main" id="{0F3B459E-893D-4963-85CD-8D909D1A8D52}"/>
              </a:ext>
            </a:extLst>
          </p:cNvPr>
          <p:cNvSpPr>
            <a:spLocks noGrp="1"/>
          </p:cNvSpPr>
          <p:nvPr>
            <p:ph type="pic" sz="quarter" idx="24"/>
          </p:nvPr>
        </p:nvSpPr>
        <p:spPr>
          <a:xfrm>
            <a:off x="6845057" y="6345947"/>
            <a:ext cx="2446338" cy="1447402"/>
          </a:xfrm>
          <a:custGeom>
            <a:avLst/>
            <a:gdLst>
              <a:gd name="connsiteX0" fmla="*/ 0 w 2446338"/>
              <a:gd name="connsiteY0" fmla="*/ 0 h 1447402"/>
              <a:gd name="connsiteX1" fmla="*/ 2446338 w 2446338"/>
              <a:gd name="connsiteY1" fmla="*/ 0 h 1447402"/>
              <a:gd name="connsiteX2" fmla="*/ 2446338 w 2446338"/>
              <a:gd name="connsiteY2" fmla="*/ 1212461 h 1447402"/>
              <a:gd name="connsiteX3" fmla="*/ 2428525 w 2446338"/>
              <a:gd name="connsiteY3" fmla="*/ 1300691 h 1447402"/>
              <a:gd name="connsiteX4" fmla="*/ 2254779 w 2446338"/>
              <a:gd name="connsiteY4" fmla="*/ 1443196 h 1447402"/>
              <a:gd name="connsiteX5" fmla="*/ 2213057 w 2446338"/>
              <a:gd name="connsiteY5" fmla="*/ 1447402 h 1447402"/>
              <a:gd name="connsiteX6" fmla="*/ 0 w 2446338"/>
              <a:gd name="connsiteY6" fmla="*/ 1447402 h 1447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46338" h="1447402">
                <a:moveTo>
                  <a:pt x="0" y="0"/>
                </a:moveTo>
                <a:lnTo>
                  <a:pt x="2446338" y="0"/>
                </a:lnTo>
                <a:lnTo>
                  <a:pt x="2446338" y="1212461"/>
                </a:lnTo>
                <a:lnTo>
                  <a:pt x="2428525" y="1300691"/>
                </a:lnTo>
                <a:cubicBezTo>
                  <a:pt x="2397992" y="1372879"/>
                  <a:pt x="2333337" y="1427121"/>
                  <a:pt x="2254779" y="1443196"/>
                </a:cubicBezTo>
                <a:lnTo>
                  <a:pt x="2213057" y="1447402"/>
                </a:lnTo>
                <a:lnTo>
                  <a:pt x="0" y="1447402"/>
                </a:lnTo>
                <a:close/>
              </a:path>
            </a:pathLst>
          </a:custGeom>
        </p:spPr>
        <p:txBody>
          <a:bodyPr wrap="square">
            <a:noAutofit/>
          </a:bodyPr>
          <a:lstStyle/>
          <a:p>
            <a:endParaRPr lang="en-GB"/>
          </a:p>
        </p:txBody>
      </p:sp>
      <p:sp>
        <p:nvSpPr>
          <p:cNvPr id="15" name="Picture Placeholder 14">
            <a:extLst>
              <a:ext uri="{FF2B5EF4-FFF2-40B4-BE49-F238E27FC236}">
                <a16:creationId xmlns:a16="http://schemas.microsoft.com/office/drawing/2014/main" id="{85C2AAF7-78A2-482D-A295-C6DDA1E77121}"/>
              </a:ext>
            </a:extLst>
          </p:cNvPr>
          <p:cNvSpPr>
            <a:spLocks noGrp="1"/>
          </p:cNvSpPr>
          <p:nvPr>
            <p:ph type="pic" sz="quarter" idx="25"/>
          </p:nvPr>
        </p:nvSpPr>
        <p:spPr>
          <a:xfrm>
            <a:off x="6845057" y="4772727"/>
            <a:ext cx="2447493" cy="1447411"/>
          </a:xfrm>
          <a:custGeom>
            <a:avLst/>
            <a:gdLst>
              <a:gd name="connsiteX0" fmla="*/ 0 w 2447493"/>
              <a:gd name="connsiteY0" fmla="*/ 0 h 1447411"/>
              <a:gd name="connsiteX1" fmla="*/ 2447493 w 2447493"/>
              <a:gd name="connsiteY1" fmla="*/ 0 h 1447411"/>
              <a:gd name="connsiteX2" fmla="*/ 2447493 w 2447493"/>
              <a:gd name="connsiteY2" fmla="*/ 1447411 h 1447411"/>
              <a:gd name="connsiteX3" fmla="*/ 233712 w 2447493"/>
              <a:gd name="connsiteY3" fmla="*/ 1447411 h 1447411"/>
              <a:gd name="connsiteX4" fmla="*/ 191935 w 2447493"/>
              <a:gd name="connsiteY4" fmla="*/ 1443200 h 1447411"/>
              <a:gd name="connsiteX5" fmla="*/ 18188 w 2447493"/>
              <a:gd name="connsiteY5" fmla="*/ 1300695 h 1447411"/>
              <a:gd name="connsiteX6" fmla="*/ 0 w 2447493"/>
              <a:gd name="connsiteY6" fmla="*/ 1210607 h 1447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47493" h="1447411">
                <a:moveTo>
                  <a:pt x="0" y="0"/>
                </a:moveTo>
                <a:lnTo>
                  <a:pt x="2447493" y="0"/>
                </a:lnTo>
                <a:lnTo>
                  <a:pt x="2447493" y="1447411"/>
                </a:lnTo>
                <a:lnTo>
                  <a:pt x="233712" y="1447411"/>
                </a:lnTo>
                <a:lnTo>
                  <a:pt x="191935" y="1443200"/>
                </a:lnTo>
                <a:cubicBezTo>
                  <a:pt x="113376" y="1427124"/>
                  <a:pt x="48721" y="1372883"/>
                  <a:pt x="18188" y="1300695"/>
                </a:cubicBezTo>
                <a:lnTo>
                  <a:pt x="0" y="1210607"/>
                </a:lnTo>
                <a:close/>
              </a:path>
            </a:pathLst>
          </a:custGeom>
        </p:spPr>
        <p:txBody>
          <a:bodyPr wrap="square">
            <a:noAutofit/>
          </a:bodyPr>
          <a:lstStyle/>
          <a:p>
            <a:endParaRPr lang="en-GB"/>
          </a:p>
        </p:txBody>
      </p:sp>
      <p:sp>
        <p:nvSpPr>
          <p:cNvPr id="16" name="Footer Placeholder 4">
            <a:extLst>
              <a:ext uri="{FF2B5EF4-FFF2-40B4-BE49-F238E27FC236}">
                <a16:creationId xmlns:a16="http://schemas.microsoft.com/office/drawing/2014/main" id="{A2B8B22C-A269-3742-970C-862DAF2BE3FA}"/>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Data</a:t>
            </a:r>
          </a:p>
        </p:txBody>
      </p:sp>
      <p:sp>
        <p:nvSpPr>
          <p:cNvPr id="19" name="Slide Number Placeholder 5">
            <a:extLst>
              <a:ext uri="{FF2B5EF4-FFF2-40B4-BE49-F238E27FC236}">
                <a16:creationId xmlns:a16="http://schemas.microsoft.com/office/drawing/2014/main" id="{1794F9D8-F60B-6A4B-BED9-034A19FFF395}"/>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404860747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Highly confidential">
    <p:spTree>
      <p:nvGrpSpPr>
        <p:cNvPr id="1" name=""/>
        <p:cNvGrpSpPr/>
        <p:nvPr/>
      </p:nvGrpSpPr>
      <p:grpSpPr>
        <a:xfrm>
          <a:off x="0" y="0"/>
          <a:ext cx="0" cy="0"/>
          <a:chOff x="0" y="0"/>
          <a:chExt cx="0" cy="0"/>
        </a:xfrm>
      </p:grpSpPr>
      <p:sp>
        <p:nvSpPr>
          <p:cNvPr id="7" name="Footer Placeholder 4">
            <a:extLst>
              <a:ext uri="{FF2B5EF4-FFF2-40B4-BE49-F238E27FC236}">
                <a16:creationId xmlns:a16="http://schemas.microsoft.com/office/drawing/2014/main" id="{E52B37A6-C0D5-4015-88CB-08DBBEF23735}"/>
              </a:ext>
            </a:extLst>
          </p:cNvPr>
          <p:cNvSpPr txBox="1">
            <a:spLocks/>
          </p:cNvSpPr>
          <p:nvPr userDrawn="1"/>
        </p:nvSpPr>
        <p:spPr>
          <a:xfrm>
            <a:off x="1117243" y="964348"/>
            <a:ext cx="9447662" cy="260890"/>
          </a:xfrm>
          <a:prstGeom prst="rect">
            <a:avLst/>
          </a:prstGeom>
        </p:spPr>
        <p:txBody>
          <a:bodyPr lIns="0" tIns="0" rIns="0" bIns="0"/>
          <a:lstStyle>
            <a:defPPr>
              <a:defRPr lang="en-US"/>
            </a:defPPr>
            <a:lvl1pPr marL="0" algn="l" defTabSz="457200" rtl="0" eaLnBrk="1" latinLnBrk="0" hangingPunct="1">
              <a:lnSpc>
                <a:spcPct val="110000"/>
              </a:lnSpc>
              <a:defRPr sz="9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600" b="0" i="0">
                <a:solidFill>
                  <a:schemeClr val="tx2"/>
                </a:solidFill>
                <a:latin typeface="Arial" panose="020B0604020202020204" pitchFamily="34" charset="0"/>
                <a:ea typeface="Calibri" charset="0"/>
                <a:cs typeface="Arial" panose="020B0604020202020204" pitchFamily="34" charset="0"/>
              </a:rPr>
              <a:t>DOCUMENT CLASSIFICATION </a:t>
            </a:r>
            <a:r>
              <a:rPr lang="en-US" sz="1600" b="0">
                <a:solidFill>
                  <a:schemeClr val="tx2"/>
                </a:solidFill>
                <a:latin typeface="Arial" panose="020B0604020202020204" pitchFamily="34" charset="0"/>
                <a:cs typeface="Arial" panose="020B0604020202020204" pitchFamily="34" charset="0"/>
              </a:rPr>
              <a:t>|</a:t>
            </a:r>
            <a:r>
              <a:rPr lang="en-US" sz="1600" b="0">
                <a:solidFill>
                  <a:schemeClr val="accent1">
                    <a:lumMod val="50000"/>
                  </a:schemeClr>
                </a:solidFill>
                <a:latin typeface="Arial" panose="020B0604020202020204" pitchFamily="34" charset="0"/>
                <a:cs typeface="Arial" panose="020B0604020202020204" pitchFamily="34" charset="0"/>
              </a:rPr>
              <a:t> </a:t>
            </a:r>
            <a:r>
              <a:rPr lang="en-US" sz="1600" b="1" i="0">
                <a:solidFill>
                  <a:srgbClr val="FF0000"/>
                </a:solidFill>
                <a:latin typeface="Arial" panose="020B0604020202020204" pitchFamily="34" charset="0"/>
                <a:ea typeface="Calibri" charset="0"/>
                <a:cs typeface="Arial" panose="020B0604020202020204" pitchFamily="34" charset="0"/>
              </a:rPr>
              <a:t>HIGHLY CONFIDENTIAL </a:t>
            </a:r>
          </a:p>
        </p:txBody>
      </p:sp>
      <p:sp>
        <p:nvSpPr>
          <p:cNvPr id="13" name="Text Placeholder 19">
            <a:extLst>
              <a:ext uri="{FF2B5EF4-FFF2-40B4-BE49-F238E27FC236}">
                <a16:creationId xmlns:a16="http://schemas.microsoft.com/office/drawing/2014/main" id="{FDED6792-52A8-4DB4-97BD-60D256DE2531}"/>
              </a:ext>
            </a:extLst>
          </p:cNvPr>
          <p:cNvSpPr>
            <a:spLocks noGrp="1"/>
          </p:cNvSpPr>
          <p:nvPr>
            <p:ph type="body" sz="quarter" idx="18"/>
          </p:nvPr>
        </p:nvSpPr>
        <p:spPr>
          <a:xfrm>
            <a:off x="1117244" y="3666464"/>
            <a:ext cx="9447662" cy="1261135"/>
          </a:xfrm>
        </p:spPr>
        <p:txBody>
          <a:bodyPr>
            <a:normAutofit/>
          </a:bodyPr>
          <a:lstStyle>
            <a:lvl1pPr marL="0" indent="0">
              <a:buNone/>
              <a:defRPr sz="2300" b="1">
                <a:solidFill>
                  <a:schemeClr val="accent1"/>
                </a:solidFill>
              </a:defRPr>
            </a:lvl1pPr>
          </a:lstStyle>
          <a:p>
            <a:pPr lvl="0"/>
            <a:r>
              <a:rPr lang="en-US"/>
              <a:t>Click to edit Master text styles</a:t>
            </a:r>
          </a:p>
        </p:txBody>
      </p:sp>
      <p:sp>
        <p:nvSpPr>
          <p:cNvPr id="14" name="Text Placeholder 22">
            <a:extLst>
              <a:ext uri="{FF2B5EF4-FFF2-40B4-BE49-F238E27FC236}">
                <a16:creationId xmlns:a16="http://schemas.microsoft.com/office/drawing/2014/main" id="{83F51D43-FA0A-4D82-A9A3-BB4488E1105E}"/>
              </a:ext>
            </a:extLst>
          </p:cNvPr>
          <p:cNvSpPr>
            <a:spLocks noGrp="1"/>
          </p:cNvSpPr>
          <p:nvPr>
            <p:ph type="body" sz="quarter" idx="16"/>
          </p:nvPr>
        </p:nvSpPr>
        <p:spPr>
          <a:xfrm>
            <a:off x="1117243" y="5020732"/>
            <a:ext cx="9447662" cy="1624847"/>
          </a:xfrm>
        </p:spPr>
        <p:txBody>
          <a:bodyPr>
            <a:normAutofit/>
          </a:bodyPr>
          <a:lstStyle>
            <a:lvl1pPr marL="0" indent="0">
              <a:buNone/>
              <a:defRPr sz="2300">
                <a:solidFill>
                  <a:srgbClr val="425563"/>
                </a:solidFill>
              </a:defRPr>
            </a:lvl1pPr>
          </a:lstStyle>
          <a:p>
            <a:pPr lvl="0"/>
            <a:r>
              <a:rPr lang="en-US"/>
              <a:t>Click to edit Master text styles</a:t>
            </a:r>
          </a:p>
        </p:txBody>
      </p:sp>
      <p:sp>
        <p:nvSpPr>
          <p:cNvPr id="18" name="Text Placeholder 28">
            <a:extLst>
              <a:ext uri="{FF2B5EF4-FFF2-40B4-BE49-F238E27FC236}">
                <a16:creationId xmlns:a16="http://schemas.microsoft.com/office/drawing/2014/main" id="{AABBAC1D-9243-4922-B6AF-F45A6BE6A55F}"/>
              </a:ext>
            </a:extLst>
          </p:cNvPr>
          <p:cNvSpPr>
            <a:spLocks noGrp="1"/>
          </p:cNvSpPr>
          <p:nvPr>
            <p:ph type="body" sz="quarter" idx="15" hasCustomPrompt="1"/>
          </p:nvPr>
        </p:nvSpPr>
        <p:spPr>
          <a:xfrm>
            <a:off x="1118423" y="1577099"/>
            <a:ext cx="9447977" cy="921241"/>
          </a:xfrm>
        </p:spPr>
        <p:txBody>
          <a:bodyPr>
            <a:noAutofit/>
          </a:bodyPr>
          <a:lstStyle>
            <a:lvl1pPr marL="0" indent="0">
              <a:buNone/>
              <a:defRPr sz="4600" cap="all" baseline="0">
                <a:solidFill>
                  <a:schemeClr val="tx2"/>
                </a:solidFill>
              </a:defRPr>
            </a:lvl1pPr>
          </a:lstStyle>
          <a:p>
            <a:pPr lvl="0"/>
            <a:r>
              <a:rPr lang="en-US"/>
              <a:t>HEADING</a:t>
            </a:r>
            <a:endParaRPr lang="en-GB"/>
          </a:p>
        </p:txBody>
      </p:sp>
      <p:sp>
        <p:nvSpPr>
          <p:cNvPr id="19" name="Text Placeholder 17">
            <a:extLst>
              <a:ext uri="{FF2B5EF4-FFF2-40B4-BE49-F238E27FC236}">
                <a16:creationId xmlns:a16="http://schemas.microsoft.com/office/drawing/2014/main" id="{A3D607BC-726C-471A-A652-E410EF39AA9E}"/>
              </a:ext>
            </a:extLst>
          </p:cNvPr>
          <p:cNvSpPr>
            <a:spLocks noGrp="1"/>
          </p:cNvSpPr>
          <p:nvPr>
            <p:ph type="body" sz="quarter" idx="17" hasCustomPrompt="1"/>
          </p:nvPr>
        </p:nvSpPr>
        <p:spPr>
          <a:xfrm>
            <a:off x="1117243" y="2095115"/>
            <a:ext cx="9447662" cy="1153584"/>
          </a:xfrm>
        </p:spPr>
        <p:txBody>
          <a:bodyPr>
            <a:normAutofit/>
          </a:bodyPr>
          <a:lstStyle>
            <a:lvl1pPr marL="0" indent="0">
              <a:buNone/>
              <a:defRPr sz="4600" b="1" cap="all" baseline="0">
                <a:solidFill>
                  <a:schemeClr val="tx2"/>
                </a:solidFill>
              </a:defRPr>
            </a:lvl1pPr>
          </a:lstStyle>
          <a:p>
            <a:pPr lvl="0"/>
            <a:r>
              <a:rPr lang="en-US" b="1"/>
              <a:t>GOES HERE</a:t>
            </a:r>
            <a:endParaRPr lang="en-GB"/>
          </a:p>
        </p:txBody>
      </p:sp>
      <p:sp>
        <p:nvSpPr>
          <p:cNvPr id="10" name="Footer Placeholder 4">
            <a:extLst>
              <a:ext uri="{FF2B5EF4-FFF2-40B4-BE49-F238E27FC236}">
                <a16:creationId xmlns:a16="http://schemas.microsoft.com/office/drawing/2014/main" id="{266FD7D8-5C35-404A-8AC8-DD52E889EE9B}"/>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Data</a:t>
            </a:r>
          </a:p>
        </p:txBody>
      </p:sp>
      <p:sp>
        <p:nvSpPr>
          <p:cNvPr id="11" name="Slide Number Placeholder 5">
            <a:extLst>
              <a:ext uri="{FF2B5EF4-FFF2-40B4-BE49-F238E27FC236}">
                <a16:creationId xmlns:a16="http://schemas.microsoft.com/office/drawing/2014/main" id="{B178D9CB-1818-1648-BC5B-2A95F7F4987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1327021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Title Slide_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BF03499-BC3D-E141-8BE6-7DED6A337EF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2"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ECBC6627-C78A-694D-BC79-053672537CB7}"/>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34954" y="7668344"/>
            <a:ext cx="3699259" cy="840898"/>
          </a:xfrm>
          <a:prstGeom prst="rect">
            <a:avLst/>
          </a:prstGeom>
        </p:spPr>
      </p:pic>
    </p:spTree>
    <p:extLst>
      <p:ext uri="{BB962C8B-B14F-4D97-AF65-F5344CB8AC3E}">
        <p14:creationId xmlns:p14="http://schemas.microsoft.com/office/powerpoint/2010/main" val="1903496067"/>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Confidential">
    <p:spTree>
      <p:nvGrpSpPr>
        <p:cNvPr id="1" name=""/>
        <p:cNvGrpSpPr/>
        <p:nvPr/>
      </p:nvGrpSpPr>
      <p:grpSpPr>
        <a:xfrm>
          <a:off x="0" y="0"/>
          <a:ext cx="0" cy="0"/>
          <a:chOff x="0" y="0"/>
          <a:chExt cx="0" cy="0"/>
        </a:xfrm>
      </p:grpSpPr>
      <p:sp>
        <p:nvSpPr>
          <p:cNvPr id="7" name="Footer Placeholder 4">
            <a:extLst>
              <a:ext uri="{FF2B5EF4-FFF2-40B4-BE49-F238E27FC236}">
                <a16:creationId xmlns:a16="http://schemas.microsoft.com/office/drawing/2014/main" id="{E52B37A6-C0D5-4015-88CB-08DBBEF23735}"/>
              </a:ext>
            </a:extLst>
          </p:cNvPr>
          <p:cNvSpPr txBox="1">
            <a:spLocks/>
          </p:cNvSpPr>
          <p:nvPr userDrawn="1"/>
        </p:nvSpPr>
        <p:spPr>
          <a:xfrm>
            <a:off x="1117244" y="964348"/>
            <a:ext cx="9447662" cy="295284"/>
          </a:xfrm>
          <a:prstGeom prst="rect">
            <a:avLst/>
          </a:prstGeom>
        </p:spPr>
        <p:txBody>
          <a:bodyPr lIns="0" tIns="0" rIns="0" bIns="0"/>
          <a:lstStyle>
            <a:defPPr>
              <a:defRPr lang="en-US"/>
            </a:defPPr>
            <a:lvl1pPr marL="0" algn="l" defTabSz="457200" rtl="0" eaLnBrk="1" latinLnBrk="0" hangingPunct="1">
              <a:lnSpc>
                <a:spcPct val="110000"/>
              </a:lnSpc>
              <a:defRPr sz="9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600" b="0" i="0">
                <a:solidFill>
                  <a:schemeClr val="tx2"/>
                </a:solidFill>
                <a:latin typeface="Arial" panose="020B0604020202020204" pitchFamily="34" charset="0"/>
                <a:ea typeface="Calibri" charset="0"/>
                <a:cs typeface="Arial" panose="020B0604020202020204" pitchFamily="34" charset="0"/>
              </a:rPr>
              <a:t>DOCUMENT CLASSIFICATION </a:t>
            </a:r>
            <a:r>
              <a:rPr lang="en-US" sz="1600" b="0">
                <a:solidFill>
                  <a:schemeClr val="tx2"/>
                </a:solidFill>
                <a:latin typeface="Arial" panose="020B0604020202020204" pitchFamily="34" charset="0"/>
                <a:cs typeface="Arial" panose="020B0604020202020204" pitchFamily="34" charset="0"/>
              </a:rPr>
              <a:t>| </a:t>
            </a:r>
            <a:r>
              <a:rPr lang="en-US" sz="1600" b="1" i="0">
                <a:solidFill>
                  <a:schemeClr val="tx2"/>
                </a:solidFill>
                <a:latin typeface="Arial" panose="020B0604020202020204" pitchFamily="34" charset="0"/>
                <a:ea typeface="Calibri" charset="0"/>
                <a:cs typeface="Arial" panose="020B0604020202020204" pitchFamily="34" charset="0"/>
              </a:rPr>
              <a:t>CONFIDENTIAL </a:t>
            </a:r>
          </a:p>
        </p:txBody>
      </p:sp>
      <p:sp>
        <p:nvSpPr>
          <p:cNvPr id="13" name="Text Placeholder 19">
            <a:extLst>
              <a:ext uri="{FF2B5EF4-FFF2-40B4-BE49-F238E27FC236}">
                <a16:creationId xmlns:a16="http://schemas.microsoft.com/office/drawing/2014/main" id="{15856FCF-525B-48ED-AE7A-5B0451B80BFD}"/>
              </a:ext>
            </a:extLst>
          </p:cNvPr>
          <p:cNvSpPr>
            <a:spLocks noGrp="1"/>
          </p:cNvSpPr>
          <p:nvPr>
            <p:ph type="body" sz="quarter" idx="18"/>
          </p:nvPr>
        </p:nvSpPr>
        <p:spPr>
          <a:xfrm>
            <a:off x="1117244" y="3666464"/>
            <a:ext cx="9447662" cy="1261135"/>
          </a:xfrm>
        </p:spPr>
        <p:txBody>
          <a:bodyPr>
            <a:normAutofit/>
          </a:bodyPr>
          <a:lstStyle>
            <a:lvl1pPr marL="0" indent="0">
              <a:buNone/>
              <a:defRPr sz="2300" b="1">
                <a:solidFill>
                  <a:schemeClr val="accent1"/>
                </a:solidFill>
              </a:defRPr>
            </a:lvl1pPr>
          </a:lstStyle>
          <a:p>
            <a:pPr lvl="0"/>
            <a:r>
              <a:rPr lang="en-US"/>
              <a:t>Click to edit Master text styles</a:t>
            </a:r>
          </a:p>
        </p:txBody>
      </p:sp>
      <p:sp>
        <p:nvSpPr>
          <p:cNvPr id="14" name="Text Placeholder 22">
            <a:extLst>
              <a:ext uri="{FF2B5EF4-FFF2-40B4-BE49-F238E27FC236}">
                <a16:creationId xmlns:a16="http://schemas.microsoft.com/office/drawing/2014/main" id="{003840C8-E37E-4839-BF72-FFE66280D393}"/>
              </a:ext>
            </a:extLst>
          </p:cNvPr>
          <p:cNvSpPr>
            <a:spLocks noGrp="1"/>
          </p:cNvSpPr>
          <p:nvPr>
            <p:ph type="body" sz="quarter" idx="16"/>
          </p:nvPr>
        </p:nvSpPr>
        <p:spPr>
          <a:xfrm>
            <a:off x="1117243" y="5020732"/>
            <a:ext cx="9447662" cy="1624847"/>
          </a:xfrm>
        </p:spPr>
        <p:txBody>
          <a:bodyPr>
            <a:normAutofit/>
          </a:bodyPr>
          <a:lstStyle>
            <a:lvl1pPr marL="0" indent="0">
              <a:buNone/>
              <a:defRPr sz="2300">
                <a:solidFill>
                  <a:srgbClr val="425563"/>
                </a:solidFill>
              </a:defRPr>
            </a:lvl1pPr>
          </a:lstStyle>
          <a:p>
            <a:pPr lvl="0"/>
            <a:r>
              <a:rPr lang="en-US"/>
              <a:t>Click to edit Master text styles</a:t>
            </a:r>
          </a:p>
        </p:txBody>
      </p:sp>
      <p:sp>
        <p:nvSpPr>
          <p:cNvPr id="15" name="Text Placeholder 28">
            <a:extLst>
              <a:ext uri="{FF2B5EF4-FFF2-40B4-BE49-F238E27FC236}">
                <a16:creationId xmlns:a16="http://schemas.microsoft.com/office/drawing/2014/main" id="{4A87B4A6-265E-4752-9529-01E32739E45D}"/>
              </a:ext>
            </a:extLst>
          </p:cNvPr>
          <p:cNvSpPr>
            <a:spLocks noGrp="1"/>
          </p:cNvSpPr>
          <p:nvPr>
            <p:ph type="body" sz="quarter" idx="15" hasCustomPrompt="1"/>
          </p:nvPr>
        </p:nvSpPr>
        <p:spPr>
          <a:xfrm>
            <a:off x="1118423" y="1577099"/>
            <a:ext cx="9447977" cy="921241"/>
          </a:xfrm>
        </p:spPr>
        <p:txBody>
          <a:bodyPr>
            <a:noAutofit/>
          </a:bodyPr>
          <a:lstStyle>
            <a:lvl1pPr marL="0" indent="0">
              <a:buNone/>
              <a:defRPr sz="4600" cap="all" baseline="0">
                <a:solidFill>
                  <a:schemeClr val="tx2"/>
                </a:solidFill>
              </a:defRPr>
            </a:lvl1pPr>
          </a:lstStyle>
          <a:p>
            <a:pPr lvl="0"/>
            <a:r>
              <a:rPr lang="en-US"/>
              <a:t>HEADING</a:t>
            </a:r>
            <a:endParaRPr lang="en-GB"/>
          </a:p>
        </p:txBody>
      </p:sp>
      <p:sp>
        <p:nvSpPr>
          <p:cNvPr id="16" name="Text Placeholder 17">
            <a:extLst>
              <a:ext uri="{FF2B5EF4-FFF2-40B4-BE49-F238E27FC236}">
                <a16:creationId xmlns:a16="http://schemas.microsoft.com/office/drawing/2014/main" id="{3CF999BC-76E7-46F4-AF23-F876988A30D3}"/>
              </a:ext>
            </a:extLst>
          </p:cNvPr>
          <p:cNvSpPr>
            <a:spLocks noGrp="1"/>
          </p:cNvSpPr>
          <p:nvPr>
            <p:ph type="body" sz="quarter" idx="17" hasCustomPrompt="1"/>
          </p:nvPr>
        </p:nvSpPr>
        <p:spPr>
          <a:xfrm>
            <a:off x="1117243" y="2095115"/>
            <a:ext cx="9447662" cy="1153584"/>
          </a:xfrm>
        </p:spPr>
        <p:txBody>
          <a:bodyPr>
            <a:normAutofit/>
          </a:bodyPr>
          <a:lstStyle>
            <a:lvl1pPr marL="0" indent="0">
              <a:buNone/>
              <a:defRPr sz="4600" b="1" cap="all" baseline="0">
                <a:solidFill>
                  <a:schemeClr val="tx2"/>
                </a:solidFill>
              </a:defRPr>
            </a:lvl1pPr>
          </a:lstStyle>
          <a:p>
            <a:pPr lvl="0"/>
            <a:r>
              <a:rPr lang="en-US" b="1"/>
              <a:t>GOES HERE</a:t>
            </a:r>
            <a:endParaRPr lang="en-GB"/>
          </a:p>
        </p:txBody>
      </p:sp>
      <p:sp>
        <p:nvSpPr>
          <p:cNvPr id="10" name="Footer Placeholder 4">
            <a:extLst>
              <a:ext uri="{FF2B5EF4-FFF2-40B4-BE49-F238E27FC236}">
                <a16:creationId xmlns:a16="http://schemas.microsoft.com/office/drawing/2014/main" id="{7F6F373A-1085-714A-8360-B3F9BEE452A9}"/>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Data</a:t>
            </a:r>
          </a:p>
        </p:txBody>
      </p:sp>
      <p:sp>
        <p:nvSpPr>
          <p:cNvPr id="11" name="Slide Number Placeholder 5">
            <a:extLst>
              <a:ext uri="{FF2B5EF4-FFF2-40B4-BE49-F238E27FC236}">
                <a16:creationId xmlns:a16="http://schemas.microsoft.com/office/drawing/2014/main" id="{438510CB-EA0B-3440-8D35-11B956099191}"/>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53531663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Internal">
    <p:spTree>
      <p:nvGrpSpPr>
        <p:cNvPr id="1" name=""/>
        <p:cNvGrpSpPr/>
        <p:nvPr/>
      </p:nvGrpSpPr>
      <p:grpSpPr>
        <a:xfrm>
          <a:off x="0" y="0"/>
          <a:ext cx="0" cy="0"/>
          <a:chOff x="0" y="0"/>
          <a:chExt cx="0" cy="0"/>
        </a:xfrm>
      </p:grpSpPr>
      <p:sp>
        <p:nvSpPr>
          <p:cNvPr id="7" name="Footer Placeholder 4">
            <a:extLst>
              <a:ext uri="{FF2B5EF4-FFF2-40B4-BE49-F238E27FC236}">
                <a16:creationId xmlns:a16="http://schemas.microsoft.com/office/drawing/2014/main" id="{E52B37A6-C0D5-4015-88CB-08DBBEF23735}"/>
              </a:ext>
            </a:extLst>
          </p:cNvPr>
          <p:cNvSpPr txBox="1">
            <a:spLocks/>
          </p:cNvSpPr>
          <p:nvPr userDrawn="1"/>
        </p:nvSpPr>
        <p:spPr>
          <a:xfrm>
            <a:off x="1117244" y="964348"/>
            <a:ext cx="9447662" cy="295284"/>
          </a:xfrm>
          <a:prstGeom prst="rect">
            <a:avLst/>
          </a:prstGeom>
        </p:spPr>
        <p:txBody>
          <a:bodyPr lIns="0" tIns="0" rIns="0" bIns="0"/>
          <a:lstStyle>
            <a:defPPr>
              <a:defRPr lang="en-US"/>
            </a:defPPr>
            <a:lvl1pPr marL="0" algn="l" defTabSz="457200" rtl="0" eaLnBrk="1" latinLnBrk="0" hangingPunct="1">
              <a:lnSpc>
                <a:spcPct val="110000"/>
              </a:lnSpc>
              <a:defRPr sz="9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600" b="0" i="0">
                <a:solidFill>
                  <a:schemeClr val="tx2"/>
                </a:solidFill>
                <a:latin typeface="Arial" panose="020B0604020202020204" pitchFamily="34" charset="0"/>
                <a:ea typeface="Calibri" charset="0"/>
                <a:cs typeface="Arial" panose="020B0604020202020204" pitchFamily="34" charset="0"/>
              </a:rPr>
              <a:t>DOCUMENT CLASSIFICATION </a:t>
            </a:r>
            <a:r>
              <a:rPr lang="en-US" sz="1600" b="0">
                <a:solidFill>
                  <a:schemeClr val="tx2"/>
                </a:solidFill>
                <a:latin typeface="Arial" panose="020B0604020202020204" pitchFamily="34" charset="0"/>
                <a:cs typeface="Arial" panose="020B0604020202020204" pitchFamily="34" charset="0"/>
              </a:rPr>
              <a:t>| </a:t>
            </a:r>
            <a:r>
              <a:rPr lang="en-US" sz="1600" b="1" i="0">
                <a:solidFill>
                  <a:schemeClr val="tx2"/>
                </a:solidFill>
                <a:latin typeface="Arial" panose="020B0604020202020204" pitchFamily="34" charset="0"/>
                <a:ea typeface="Calibri" charset="0"/>
                <a:cs typeface="Arial" panose="020B0604020202020204" pitchFamily="34" charset="0"/>
              </a:rPr>
              <a:t>INTERNAL </a:t>
            </a:r>
          </a:p>
        </p:txBody>
      </p:sp>
      <p:sp>
        <p:nvSpPr>
          <p:cNvPr id="13" name="Text Placeholder 19">
            <a:extLst>
              <a:ext uri="{FF2B5EF4-FFF2-40B4-BE49-F238E27FC236}">
                <a16:creationId xmlns:a16="http://schemas.microsoft.com/office/drawing/2014/main" id="{AC37F67E-001B-454A-BA93-28AA1757079F}"/>
              </a:ext>
            </a:extLst>
          </p:cNvPr>
          <p:cNvSpPr>
            <a:spLocks noGrp="1"/>
          </p:cNvSpPr>
          <p:nvPr>
            <p:ph type="body" sz="quarter" idx="18"/>
          </p:nvPr>
        </p:nvSpPr>
        <p:spPr>
          <a:xfrm>
            <a:off x="1117244" y="3666464"/>
            <a:ext cx="9447662" cy="1261135"/>
          </a:xfrm>
        </p:spPr>
        <p:txBody>
          <a:bodyPr>
            <a:normAutofit/>
          </a:bodyPr>
          <a:lstStyle>
            <a:lvl1pPr marL="0" indent="0">
              <a:buNone/>
              <a:defRPr sz="2300" b="1">
                <a:solidFill>
                  <a:schemeClr val="accent1"/>
                </a:solidFill>
              </a:defRPr>
            </a:lvl1pPr>
          </a:lstStyle>
          <a:p>
            <a:pPr lvl="0"/>
            <a:r>
              <a:rPr lang="en-US"/>
              <a:t>Click to edit Master text styles</a:t>
            </a:r>
          </a:p>
        </p:txBody>
      </p:sp>
      <p:sp>
        <p:nvSpPr>
          <p:cNvPr id="14" name="Text Placeholder 22">
            <a:extLst>
              <a:ext uri="{FF2B5EF4-FFF2-40B4-BE49-F238E27FC236}">
                <a16:creationId xmlns:a16="http://schemas.microsoft.com/office/drawing/2014/main" id="{68FE6AAD-26A7-4436-AD78-C022EF3EA2DD}"/>
              </a:ext>
            </a:extLst>
          </p:cNvPr>
          <p:cNvSpPr>
            <a:spLocks noGrp="1"/>
          </p:cNvSpPr>
          <p:nvPr>
            <p:ph type="body" sz="quarter" idx="16"/>
          </p:nvPr>
        </p:nvSpPr>
        <p:spPr>
          <a:xfrm>
            <a:off x="1117243" y="5020732"/>
            <a:ext cx="9447662" cy="1624847"/>
          </a:xfrm>
        </p:spPr>
        <p:txBody>
          <a:bodyPr>
            <a:normAutofit/>
          </a:bodyPr>
          <a:lstStyle>
            <a:lvl1pPr marL="0" indent="0">
              <a:buNone/>
              <a:defRPr sz="2300">
                <a:solidFill>
                  <a:srgbClr val="425563"/>
                </a:solidFill>
              </a:defRPr>
            </a:lvl1pPr>
          </a:lstStyle>
          <a:p>
            <a:pPr lvl="0"/>
            <a:r>
              <a:rPr lang="en-US"/>
              <a:t>Click to edit Master text styles</a:t>
            </a:r>
          </a:p>
        </p:txBody>
      </p:sp>
      <p:sp>
        <p:nvSpPr>
          <p:cNvPr id="15" name="Text Placeholder 28">
            <a:extLst>
              <a:ext uri="{FF2B5EF4-FFF2-40B4-BE49-F238E27FC236}">
                <a16:creationId xmlns:a16="http://schemas.microsoft.com/office/drawing/2014/main" id="{57547591-E4E8-4040-A0B1-C83856FDB4B5}"/>
              </a:ext>
            </a:extLst>
          </p:cNvPr>
          <p:cNvSpPr>
            <a:spLocks noGrp="1"/>
          </p:cNvSpPr>
          <p:nvPr>
            <p:ph type="body" sz="quarter" idx="15" hasCustomPrompt="1"/>
          </p:nvPr>
        </p:nvSpPr>
        <p:spPr>
          <a:xfrm>
            <a:off x="1118423" y="1577099"/>
            <a:ext cx="9447977" cy="921241"/>
          </a:xfrm>
        </p:spPr>
        <p:txBody>
          <a:bodyPr>
            <a:noAutofit/>
          </a:bodyPr>
          <a:lstStyle>
            <a:lvl1pPr marL="0" indent="0">
              <a:buNone/>
              <a:defRPr sz="4600" cap="all" baseline="0">
                <a:solidFill>
                  <a:schemeClr val="tx2"/>
                </a:solidFill>
              </a:defRPr>
            </a:lvl1pPr>
          </a:lstStyle>
          <a:p>
            <a:pPr lvl="0"/>
            <a:r>
              <a:rPr lang="en-US"/>
              <a:t>HEADING</a:t>
            </a:r>
            <a:endParaRPr lang="en-GB"/>
          </a:p>
        </p:txBody>
      </p:sp>
      <p:sp>
        <p:nvSpPr>
          <p:cNvPr id="16" name="Text Placeholder 17">
            <a:extLst>
              <a:ext uri="{FF2B5EF4-FFF2-40B4-BE49-F238E27FC236}">
                <a16:creationId xmlns:a16="http://schemas.microsoft.com/office/drawing/2014/main" id="{21949EC1-2604-44DE-9818-C7101A965A75}"/>
              </a:ext>
            </a:extLst>
          </p:cNvPr>
          <p:cNvSpPr>
            <a:spLocks noGrp="1"/>
          </p:cNvSpPr>
          <p:nvPr>
            <p:ph type="body" sz="quarter" idx="17" hasCustomPrompt="1"/>
          </p:nvPr>
        </p:nvSpPr>
        <p:spPr>
          <a:xfrm>
            <a:off x="1117243" y="2095115"/>
            <a:ext cx="9447662" cy="1153584"/>
          </a:xfrm>
        </p:spPr>
        <p:txBody>
          <a:bodyPr>
            <a:normAutofit/>
          </a:bodyPr>
          <a:lstStyle>
            <a:lvl1pPr marL="0" indent="0">
              <a:buNone/>
              <a:defRPr sz="4600" b="1" cap="all" baseline="0">
                <a:solidFill>
                  <a:schemeClr val="tx2"/>
                </a:solidFill>
              </a:defRPr>
            </a:lvl1pPr>
          </a:lstStyle>
          <a:p>
            <a:pPr lvl="0"/>
            <a:r>
              <a:rPr lang="en-US" b="1"/>
              <a:t>GOES HERE</a:t>
            </a:r>
            <a:endParaRPr lang="en-GB"/>
          </a:p>
        </p:txBody>
      </p:sp>
      <p:sp>
        <p:nvSpPr>
          <p:cNvPr id="10" name="Footer Placeholder 4">
            <a:extLst>
              <a:ext uri="{FF2B5EF4-FFF2-40B4-BE49-F238E27FC236}">
                <a16:creationId xmlns:a16="http://schemas.microsoft.com/office/drawing/2014/main" id="{1EC6E92D-BED8-2940-A83E-5DE77FFFF14C}"/>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Data</a:t>
            </a:r>
          </a:p>
        </p:txBody>
      </p:sp>
      <p:sp>
        <p:nvSpPr>
          <p:cNvPr id="11" name="Slide Number Placeholder 5">
            <a:extLst>
              <a:ext uri="{FF2B5EF4-FFF2-40B4-BE49-F238E27FC236}">
                <a16:creationId xmlns:a16="http://schemas.microsoft.com/office/drawing/2014/main" id="{3D67CAA9-5490-9A4F-9094-8C50E3101F76}"/>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33031756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Public">
    <p:spTree>
      <p:nvGrpSpPr>
        <p:cNvPr id="1" name=""/>
        <p:cNvGrpSpPr/>
        <p:nvPr/>
      </p:nvGrpSpPr>
      <p:grpSpPr>
        <a:xfrm>
          <a:off x="0" y="0"/>
          <a:ext cx="0" cy="0"/>
          <a:chOff x="0" y="0"/>
          <a:chExt cx="0" cy="0"/>
        </a:xfrm>
      </p:grpSpPr>
      <p:sp>
        <p:nvSpPr>
          <p:cNvPr id="7" name="Footer Placeholder 4">
            <a:extLst>
              <a:ext uri="{FF2B5EF4-FFF2-40B4-BE49-F238E27FC236}">
                <a16:creationId xmlns:a16="http://schemas.microsoft.com/office/drawing/2014/main" id="{E52B37A6-C0D5-4015-88CB-08DBBEF23735}"/>
              </a:ext>
            </a:extLst>
          </p:cNvPr>
          <p:cNvSpPr txBox="1">
            <a:spLocks/>
          </p:cNvSpPr>
          <p:nvPr userDrawn="1"/>
        </p:nvSpPr>
        <p:spPr>
          <a:xfrm>
            <a:off x="1098710" y="972193"/>
            <a:ext cx="9447662" cy="282796"/>
          </a:xfrm>
          <a:prstGeom prst="rect">
            <a:avLst/>
          </a:prstGeom>
        </p:spPr>
        <p:txBody>
          <a:bodyPr lIns="0" tIns="0" rIns="0" bIns="0"/>
          <a:lstStyle>
            <a:defPPr>
              <a:defRPr lang="en-US"/>
            </a:defPPr>
            <a:lvl1pPr marL="0" algn="l" defTabSz="457200" rtl="0" eaLnBrk="1" latinLnBrk="0" hangingPunct="1">
              <a:lnSpc>
                <a:spcPct val="110000"/>
              </a:lnSpc>
              <a:defRPr sz="9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600" b="0" i="0">
                <a:solidFill>
                  <a:schemeClr val="tx2"/>
                </a:solidFill>
                <a:latin typeface="Arial" panose="020B0604020202020204" pitchFamily="34" charset="0"/>
                <a:ea typeface="Calibri" charset="0"/>
                <a:cs typeface="Arial" panose="020B0604020202020204" pitchFamily="34" charset="0"/>
              </a:rPr>
              <a:t>DOCUMENT CLASSIFICATION </a:t>
            </a:r>
            <a:r>
              <a:rPr lang="en-US" sz="1600" b="0">
                <a:solidFill>
                  <a:schemeClr val="tx2"/>
                </a:solidFill>
                <a:latin typeface="Arial" panose="020B0604020202020204" pitchFamily="34" charset="0"/>
                <a:cs typeface="Arial" panose="020B0604020202020204" pitchFamily="34" charset="0"/>
              </a:rPr>
              <a:t>| </a:t>
            </a:r>
            <a:r>
              <a:rPr lang="en-US" sz="1600" b="1" i="0">
                <a:solidFill>
                  <a:schemeClr val="tx2"/>
                </a:solidFill>
                <a:latin typeface="Arial" panose="020B0604020202020204" pitchFamily="34" charset="0"/>
                <a:ea typeface="Calibri" charset="0"/>
                <a:cs typeface="Arial" panose="020B0604020202020204" pitchFamily="34" charset="0"/>
              </a:rPr>
              <a:t>PUBLIC </a:t>
            </a:r>
          </a:p>
        </p:txBody>
      </p:sp>
      <p:sp>
        <p:nvSpPr>
          <p:cNvPr id="13" name="Text Placeholder 19">
            <a:extLst>
              <a:ext uri="{FF2B5EF4-FFF2-40B4-BE49-F238E27FC236}">
                <a16:creationId xmlns:a16="http://schemas.microsoft.com/office/drawing/2014/main" id="{B92AB341-8B1A-4762-8DB5-C54DE15467D0}"/>
              </a:ext>
            </a:extLst>
          </p:cNvPr>
          <p:cNvSpPr>
            <a:spLocks noGrp="1"/>
          </p:cNvSpPr>
          <p:nvPr>
            <p:ph type="body" sz="quarter" idx="18"/>
          </p:nvPr>
        </p:nvSpPr>
        <p:spPr>
          <a:xfrm>
            <a:off x="1117244" y="3666464"/>
            <a:ext cx="9447662" cy="1261135"/>
          </a:xfrm>
        </p:spPr>
        <p:txBody>
          <a:bodyPr>
            <a:normAutofit/>
          </a:bodyPr>
          <a:lstStyle>
            <a:lvl1pPr marL="0" indent="0">
              <a:buNone/>
              <a:defRPr sz="2300" b="1">
                <a:solidFill>
                  <a:schemeClr val="accent1"/>
                </a:solidFill>
              </a:defRPr>
            </a:lvl1pPr>
          </a:lstStyle>
          <a:p>
            <a:pPr lvl="0"/>
            <a:r>
              <a:rPr lang="en-US"/>
              <a:t>Click to edit Master text styles</a:t>
            </a:r>
          </a:p>
        </p:txBody>
      </p:sp>
      <p:sp>
        <p:nvSpPr>
          <p:cNvPr id="14" name="Text Placeholder 22">
            <a:extLst>
              <a:ext uri="{FF2B5EF4-FFF2-40B4-BE49-F238E27FC236}">
                <a16:creationId xmlns:a16="http://schemas.microsoft.com/office/drawing/2014/main" id="{0D0B8A5F-A850-4E3A-8939-3AC26171410D}"/>
              </a:ext>
            </a:extLst>
          </p:cNvPr>
          <p:cNvSpPr>
            <a:spLocks noGrp="1"/>
          </p:cNvSpPr>
          <p:nvPr>
            <p:ph type="body" sz="quarter" idx="16"/>
          </p:nvPr>
        </p:nvSpPr>
        <p:spPr>
          <a:xfrm>
            <a:off x="1117243" y="5020732"/>
            <a:ext cx="9447662" cy="1624847"/>
          </a:xfrm>
        </p:spPr>
        <p:txBody>
          <a:bodyPr>
            <a:normAutofit/>
          </a:bodyPr>
          <a:lstStyle>
            <a:lvl1pPr marL="0" indent="0">
              <a:buNone/>
              <a:defRPr sz="2300">
                <a:solidFill>
                  <a:srgbClr val="425563"/>
                </a:solidFill>
              </a:defRPr>
            </a:lvl1pPr>
          </a:lstStyle>
          <a:p>
            <a:pPr lvl="0"/>
            <a:r>
              <a:rPr lang="en-US"/>
              <a:t>Click to edit Master text styles</a:t>
            </a:r>
          </a:p>
        </p:txBody>
      </p:sp>
      <p:sp>
        <p:nvSpPr>
          <p:cNvPr id="15" name="Text Placeholder 28">
            <a:extLst>
              <a:ext uri="{FF2B5EF4-FFF2-40B4-BE49-F238E27FC236}">
                <a16:creationId xmlns:a16="http://schemas.microsoft.com/office/drawing/2014/main" id="{5C7893B0-E30C-48F8-9435-638350487021}"/>
              </a:ext>
            </a:extLst>
          </p:cNvPr>
          <p:cNvSpPr>
            <a:spLocks noGrp="1"/>
          </p:cNvSpPr>
          <p:nvPr>
            <p:ph type="body" sz="quarter" idx="15" hasCustomPrompt="1"/>
          </p:nvPr>
        </p:nvSpPr>
        <p:spPr>
          <a:xfrm>
            <a:off x="1118423" y="1577099"/>
            <a:ext cx="9447977" cy="921241"/>
          </a:xfrm>
        </p:spPr>
        <p:txBody>
          <a:bodyPr>
            <a:noAutofit/>
          </a:bodyPr>
          <a:lstStyle>
            <a:lvl1pPr marL="0" indent="0">
              <a:buNone/>
              <a:defRPr sz="4600" cap="all" baseline="0">
                <a:solidFill>
                  <a:schemeClr val="tx2"/>
                </a:solidFill>
              </a:defRPr>
            </a:lvl1pPr>
          </a:lstStyle>
          <a:p>
            <a:pPr lvl="0"/>
            <a:r>
              <a:rPr lang="en-US"/>
              <a:t>HEADING</a:t>
            </a:r>
            <a:endParaRPr lang="en-GB"/>
          </a:p>
        </p:txBody>
      </p:sp>
      <p:sp>
        <p:nvSpPr>
          <p:cNvPr id="16" name="Text Placeholder 17">
            <a:extLst>
              <a:ext uri="{FF2B5EF4-FFF2-40B4-BE49-F238E27FC236}">
                <a16:creationId xmlns:a16="http://schemas.microsoft.com/office/drawing/2014/main" id="{8EC077D8-7E62-4C91-B16E-DC4FE4DBFBA4}"/>
              </a:ext>
            </a:extLst>
          </p:cNvPr>
          <p:cNvSpPr>
            <a:spLocks noGrp="1"/>
          </p:cNvSpPr>
          <p:nvPr>
            <p:ph type="body" sz="quarter" idx="17" hasCustomPrompt="1"/>
          </p:nvPr>
        </p:nvSpPr>
        <p:spPr>
          <a:xfrm>
            <a:off x="1117243" y="2095115"/>
            <a:ext cx="9447662" cy="1153584"/>
          </a:xfrm>
        </p:spPr>
        <p:txBody>
          <a:bodyPr>
            <a:normAutofit/>
          </a:bodyPr>
          <a:lstStyle>
            <a:lvl1pPr marL="0" indent="0">
              <a:buNone/>
              <a:defRPr sz="4600" b="1" cap="all" baseline="0">
                <a:solidFill>
                  <a:schemeClr val="tx2"/>
                </a:solidFill>
              </a:defRPr>
            </a:lvl1pPr>
          </a:lstStyle>
          <a:p>
            <a:pPr lvl="0"/>
            <a:r>
              <a:rPr lang="en-US" b="1"/>
              <a:t>GOES HERE</a:t>
            </a:r>
            <a:endParaRPr lang="en-GB"/>
          </a:p>
        </p:txBody>
      </p:sp>
      <p:sp>
        <p:nvSpPr>
          <p:cNvPr id="10" name="Footer Placeholder 4">
            <a:extLst>
              <a:ext uri="{FF2B5EF4-FFF2-40B4-BE49-F238E27FC236}">
                <a16:creationId xmlns:a16="http://schemas.microsoft.com/office/drawing/2014/main" id="{C7D04CD8-46AE-EE46-BB62-E3334C9A6D8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Data</a:t>
            </a:r>
          </a:p>
        </p:txBody>
      </p:sp>
      <p:sp>
        <p:nvSpPr>
          <p:cNvPr id="11" name="Slide Number Placeholder 5">
            <a:extLst>
              <a:ext uri="{FF2B5EF4-FFF2-40B4-BE49-F238E27FC236}">
                <a16:creationId xmlns:a16="http://schemas.microsoft.com/office/drawing/2014/main" id="{53E5D389-5F92-ED4F-B8B6-C07B72BF0EDB}"/>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73843932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3_Title Slide_4">
    <p:spTree>
      <p:nvGrpSpPr>
        <p:cNvPr id="1" name=""/>
        <p:cNvGrpSpPr/>
        <p:nvPr/>
      </p:nvGrpSpPr>
      <p:grpSpPr>
        <a:xfrm>
          <a:off x="0" y="0"/>
          <a:ext cx="0" cy="0"/>
          <a:chOff x="0" y="0"/>
          <a:chExt cx="0" cy="0"/>
        </a:xfrm>
      </p:grpSpPr>
      <p:pic>
        <p:nvPicPr>
          <p:cNvPr id="4" name="Picture 3" descr="A picture containing person, person, holding, front&#10;&#10;Description automatically generated">
            <a:extLst>
              <a:ext uri="{FF2B5EF4-FFF2-40B4-BE49-F238E27FC236}">
                <a16:creationId xmlns:a16="http://schemas.microsoft.com/office/drawing/2014/main" id="{ECA2EBB6-3E5F-C046-9885-64024BF74FBD}"/>
              </a:ext>
            </a:extLst>
          </p:cNvPr>
          <p:cNvPicPr>
            <a:picLocks noChangeAspect="1"/>
          </p:cNvPicPr>
          <p:nvPr userDrawn="1"/>
        </p:nvPicPr>
        <p:blipFill>
          <a:blip r:embed="rId2" cstate="email">
            <a:extLst>
              <a:ext uri="{28A0092B-C50C-407E-A947-70E740481C1C}">
                <a14:useLocalDpi xmlns:a14="http://schemas.microsoft.com/office/drawing/2010/main" val="0"/>
              </a:ext>
            </a:extLst>
          </a:blip>
          <a:stretch>
            <a:fillRect/>
          </a:stretch>
        </p:blipFill>
        <p:spPr>
          <a:xfrm>
            <a:off x="0" y="0"/>
            <a:ext cx="16256000" cy="9144000"/>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US"/>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US"/>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dirty="0"/>
              <a:t>LONGER HEADINGS </a:t>
            </a:r>
            <a:endParaRPr lang="en-GB" dirty="0"/>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dirty="0"/>
              <a:t>SHOULD USE THIS LAYOUT</a:t>
            </a:r>
            <a:endParaRPr lang="en-GB" dirty="0"/>
          </a:p>
        </p:txBody>
      </p:sp>
      <p:pic>
        <p:nvPicPr>
          <p:cNvPr id="5" name="Picture 4" descr="A picture containing drawing&#10;&#10;Description automatically generated">
            <a:extLst>
              <a:ext uri="{FF2B5EF4-FFF2-40B4-BE49-F238E27FC236}">
                <a16:creationId xmlns:a16="http://schemas.microsoft.com/office/drawing/2014/main" id="{AF219568-1E0F-4A8D-9A37-5BDC4975C1F8}"/>
              </a:ext>
            </a:extLst>
          </p:cNvPr>
          <p:cNvPicPr>
            <a:picLocks noChangeAspect="1"/>
          </p:cNvPicPr>
          <p:nvPr userDrawn="1"/>
        </p:nvPicPr>
        <p:blipFill>
          <a:blip r:embed="rId3" cstate="email">
            <a:extLst>
              <a:ext uri="{28A0092B-C50C-407E-A947-70E740481C1C}">
                <a14:useLocalDpi xmlns:a14="http://schemas.microsoft.com/office/drawing/2010/main" val="0"/>
              </a:ext>
            </a:extLst>
          </a:blip>
          <a:stretch>
            <a:fillRect/>
          </a:stretch>
        </p:blipFill>
        <p:spPr>
          <a:xfrm>
            <a:off x="11106747" y="7238719"/>
            <a:ext cx="5139423" cy="1903857"/>
          </a:xfrm>
          <a:prstGeom prst="rect">
            <a:avLst/>
          </a:prstGeom>
        </p:spPr>
      </p:pic>
    </p:spTree>
    <p:extLst>
      <p:ext uri="{BB962C8B-B14F-4D97-AF65-F5344CB8AC3E}">
        <p14:creationId xmlns:p14="http://schemas.microsoft.com/office/powerpoint/2010/main" val="115660936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itle Slide_1">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2833544-C045-3445-BDC7-338B99AD10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2" y="1143"/>
            <a:ext cx="16251936" cy="9141714"/>
          </a:xfrm>
          <a:prstGeom prst="rect">
            <a:avLst/>
          </a:prstGeom>
        </p:spPr>
      </p:pic>
      <p:sp>
        <p:nvSpPr>
          <p:cNvPr id="9" name="Text Placeholder 19">
            <a:extLst>
              <a:ext uri="{FF2B5EF4-FFF2-40B4-BE49-F238E27FC236}">
                <a16:creationId xmlns:a16="http://schemas.microsoft.com/office/drawing/2014/main" id="{8D902FFE-DD08-0B44-963F-5F53EB64AE69}"/>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10" name="Text Placeholder 22">
            <a:extLst>
              <a:ext uri="{FF2B5EF4-FFF2-40B4-BE49-F238E27FC236}">
                <a16:creationId xmlns:a16="http://schemas.microsoft.com/office/drawing/2014/main" id="{01DB577E-D8DE-1646-B847-1B5949877E1C}"/>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11" name="Text Placeholder 28">
            <a:extLst>
              <a:ext uri="{FF2B5EF4-FFF2-40B4-BE49-F238E27FC236}">
                <a16:creationId xmlns:a16="http://schemas.microsoft.com/office/drawing/2014/main" id="{C9CF447C-B798-3E40-9F4B-F36D75C0590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12" name="Text Placeholder 17">
            <a:extLst>
              <a:ext uri="{FF2B5EF4-FFF2-40B4-BE49-F238E27FC236}">
                <a16:creationId xmlns:a16="http://schemas.microsoft.com/office/drawing/2014/main" id="{62EB75C9-BBA6-6341-8B36-B5182F3C76BE}"/>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13" name="Picture 12">
            <a:extLst>
              <a:ext uri="{FF2B5EF4-FFF2-40B4-BE49-F238E27FC236}">
                <a16:creationId xmlns:a16="http://schemas.microsoft.com/office/drawing/2014/main" id="{F4754D6D-330B-D246-B806-5970BB3A14A9}"/>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3760869503"/>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_Title Slide_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8F2DB7B-01E0-2B4C-9D4F-3EB8751396D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6256000" cy="9144000"/>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8" name="Picture 7">
            <a:extLst>
              <a:ext uri="{FF2B5EF4-FFF2-40B4-BE49-F238E27FC236}">
                <a16:creationId xmlns:a16="http://schemas.microsoft.com/office/drawing/2014/main" id="{44D9A2A4-8339-B545-AA7B-17DF262FF832}"/>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34954" y="7668344"/>
            <a:ext cx="3699259" cy="840898"/>
          </a:xfrm>
          <a:prstGeom prst="rect">
            <a:avLst/>
          </a:prstGeom>
        </p:spPr>
      </p:pic>
    </p:spTree>
    <p:extLst>
      <p:ext uri="{BB962C8B-B14F-4D97-AF65-F5344CB8AC3E}">
        <p14:creationId xmlns:p14="http://schemas.microsoft.com/office/powerpoint/2010/main" val="1437838528"/>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3_Title Slide_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BF03499-BC3D-E141-8BE6-7DED6A337EF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2"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44C73912-5F4E-3A47-9ECB-340A9AF3DF7F}"/>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34954" y="7668344"/>
            <a:ext cx="3699259" cy="840898"/>
          </a:xfrm>
          <a:prstGeom prst="rect">
            <a:avLst/>
          </a:prstGeom>
        </p:spPr>
      </p:pic>
    </p:spTree>
    <p:extLst>
      <p:ext uri="{BB962C8B-B14F-4D97-AF65-F5344CB8AC3E}">
        <p14:creationId xmlns:p14="http://schemas.microsoft.com/office/powerpoint/2010/main" val="512693709"/>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4_Title Slide_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1B30BF7-3484-844D-A005-4A1F5E332C1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890FDD35-2A29-B049-8998-22619467736C}"/>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1644867520"/>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5_Title Slide_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BF03499-BC3D-E141-8BE6-7DED6A337EF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2"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ECBC6627-C78A-694D-BC79-053672537CB7}"/>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34954" y="7668344"/>
            <a:ext cx="3699259" cy="840898"/>
          </a:xfrm>
          <a:prstGeom prst="rect">
            <a:avLst/>
          </a:prstGeom>
        </p:spPr>
      </p:pic>
    </p:spTree>
    <p:extLst>
      <p:ext uri="{BB962C8B-B14F-4D97-AF65-F5344CB8AC3E}">
        <p14:creationId xmlns:p14="http://schemas.microsoft.com/office/powerpoint/2010/main" val="1310707982"/>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6_Title Slide_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1B30BF7-3484-844D-A005-4A1F5E332C1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20923461-9882-2043-A5DC-FA0905C5EF65}"/>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28094662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Title Slide_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1B30BF7-3484-844D-A005-4A1F5E332C1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20923461-9882-2043-A5DC-FA0905C5EF65}"/>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1032364509"/>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7_Title Slide_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BF03499-BC3D-E141-8BE6-7DED6A337EF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2"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52511B00-6696-0643-9C58-65C0D1B40CE7}"/>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34954" y="7668344"/>
            <a:ext cx="3699259" cy="840898"/>
          </a:xfrm>
          <a:prstGeom prst="rect">
            <a:avLst/>
          </a:prstGeom>
        </p:spPr>
      </p:pic>
    </p:spTree>
    <p:extLst>
      <p:ext uri="{BB962C8B-B14F-4D97-AF65-F5344CB8AC3E}">
        <p14:creationId xmlns:p14="http://schemas.microsoft.com/office/powerpoint/2010/main" val="301497482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8_Title Slide_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1B30BF7-3484-844D-A005-4A1F5E332C1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682EC38D-2E09-934B-BC64-57CEDB02E0A8}"/>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2180268822"/>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9_Title Slide_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BF03499-BC3D-E141-8BE6-7DED6A337EF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2"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90037A57-2ABB-C741-B3FA-EBB12E708ABE}"/>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34954" y="7668344"/>
            <a:ext cx="3699259" cy="840898"/>
          </a:xfrm>
          <a:prstGeom prst="rect">
            <a:avLst/>
          </a:prstGeom>
        </p:spPr>
      </p:pic>
    </p:spTree>
    <p:extLst>
      <p:ext uri="{BB962C8B-B14F-4D97-AF65-F5344CB8AC3E}">
        <p14:creationId xmlns:p14="http://schemas.microsoft.com/office/powerpoint/2010/main" val="1177175627"/>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10_Title Slide_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1B30BF7-3484-844D-A005-4A1F5E332C1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AC80F42F-7430-0741-86D2-40F6AC2F704A}"/>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3024216053"/>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11_Title Slide_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BF03499-BC3D-E141-8BE6-7DED6A337EF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2"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spTree>
    <p:extLst>
      <p:ext uri="{BB962C8B-B14F-4D97-AF65-F5344CB8AC3E}">
        <p14:creationId xmlns:p14="http://schemas.microsoft.com/office/powerpoint/2010/main" val="2122190095"/>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Section Divider_1">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1292261" y="4475989"/>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1292261" y="3409588"/>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4" name="Text Placeholder 13">
            <a:extLst>
              <a:ext uri="{FF2B5EF4-FFF2-40B4-BE49-F238E27FC236}">
                <a16:creationId xmlns:a16="http://schemas.microsoft.com/office/drawing/2014/main" id="{B1D4DED6-9719-454B-B269-004F89BAC9E2}"/>
              </a:ext>
            </a:extLst>
          </p:cNvPr>
          <p:cNvSpPr>
            <a:spLocks noGrp="1"/>
          </p:cNvSpPr>
          <p:nvPr>
            <p:ph type="body" sz="quarter" idx="13" hasCustomPrompt="1"/>
          </p:nvPr>
        </p:nvSpPr>
        <p:spPr>
          <a:xfrm>
            <a:off x="1292261" y="3932762"/>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grpSp>
        <p:nvGrpSpPr>
          <p:cNvPr id="7" name="Group 6">
            <a:extLst>
              <a:ext uri="{FF2B5EF4-FFF2-40B4-BE49-F238E27FC236}">
                <a16:creationId xmlns:a16="http://schemas.microsoft.com/office/drawing/2014/main" id="{14FE84CC-2A93-4099-8A4C-7B7C595A9915}"/>
              </a:ext>
            </a:extLst>
          </p:cNvPr>
          <p:cNvGrpSpPr/>
          <p:nvPr userDrawn="1"/>
        </p:nvGrpSpPr>
        <p:grpSpPr>
          <a:xfrm>
            <a:off x="1025561" y="0"/>
            <a:ext cx="68580" cy="5029200"/>
            <a:chOff x="1021078" y="0"/>
            <a:chExt cx="68580" cy="5029200"/>
          </a:xfrm>
        </p:grpSpPr>
        <p:cxnSp>
          <p:nvCxnSpPr>
            <p:cNvPr id="11" name="Straight Connector 10">
              <a:extLst>
                <a:ext uri="{FF2B5EF4-FFF2-40B4-BE49-F238E27FC236}">
                  <a16:creationId xmlns:a16="http://schemas.microsoft.com/office/drawing/2014/main" id="{0E14B6A9-63A3-4CB4-B0E7-9CA573FCCE72}"/>
                </a:ext>
              </a:extLst>
            </p:cNvPr>
            <p:cNvCxnSpPr>
              <a:cxnSpLocks/>
            </p:cNvCxnSpPr>
            <p:nvPr userDrawn="1"/>
          </p:nvCxnSpPr>
          <p:spPr>
            <a:xfrm>
              <a:off x="1089658" y="0"/>
              <a:ext cx="0" cy="5029200"/>
            </a:xfrm>
            <a:prstGeom prst="line">
              <a:avLst/>
            </a:prstGeom>
            <a:ln>
              <a:solidFill>
                <a:schemeClr val="tx2"/>
              </a:solidFill>
            </a:ln>
          </p:spPr>
          <p:style>
            <a:lnRef idx="3">
              <a:schemeClr val="accent3"/>
            </a:lnRef>
            <a:fillRef idx="0">
              <a:schemeClr val="accent3"/>
            </a:fillRef>
            <a:effectRef idx="2">
              <a:schemeClr val="accent3"/>
            </a:effectRef>
            <a:fontRef idx="minor">
              <a:schemeClr val="tx1"/>
            </a:fontRef>
          </p:style>
        </p:cxnSp>
        <p:cxnSp>
          <p:nvCxnSpPr>
            <p:cNvPr id="13" name="Straight Connector 12">
              <a:extLst>
                <a:ext uri="{FF2B5EF4-FFF2-40B4-BE49-F238E27FC236}">
                  <a16:creationId xmlns:a16="http://schemas.microsoft.com/office/drawing/2014/main" id="{6C74897D-515F-4E7A-B04D-D3EFA77D57EE}"/>
                </a:ext>
              </a:extLst>
            </p:cNvPr>
            <p:cNvCxnSpPr>
              <a:cxnSpLocks/>
            </p:cNvCxnSpPr>
            <p:nvPr userDrawn="1"/>
          </p:nvCxnSpPr>
          <p:spPr>
            <a:xfrm>
              <a:off x="1021078" y="0"/>
              <a:ext cx="0" cy="5029200"/>
            </a:xfrm>
            <a:prstGeom prst="line">
              <a:avLst/>
            </a:prstGeom>
            <a:ln>
              <a:solidFill>
                <a:schemeClr val="bg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CC6A5454-5A95-B041-92F9-3581CC7D91BD}"/>
              </a:ext>
            </a:extLst>
          </p:cNvPr>
          <p:cNvCxnSpPr>
            <a:cxnSpLocks/>
          </p:cNvCxnSpPr>
          <p:nvPr userDrawn="1"/>
        </p:nvCxnSpPr>
        <p:spPr>
          <a:xfrm>
            <a:off x="1209468" y="8172400"/>
            <a:ext cx="138313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STEM Education Programme - Digital Data</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909367725"/>
      </p:ext>
    </p:extLst>
  </p:cSld>
  <p:clrMapOvr>
    <a:masterClrMapping/>
  </p:clrMapOvr>
  <p:extLst>
    <p:ext uri="{DCECCB84-F9BA-43D5-87BE-67443E8EF086}">
      <p15:sldGuideLst xmlns:p15="http://schemas.microsoft.com/office/powerpoint/2012/main"/>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1_Section Divider_1">
    <p:bg>
      <p:bgPr>
        <a:solidFill>
          <a:schemeClr val="accent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BEAE5E7-0D5C-DF4E-87E0-3695775A9D9A}"/>
              </a:ext>
            </a:extLst>
          </p:cNvPr>
          <p:cNvPicPr>
            <a:picLocks noChangeAspect="1"/>
          </p:cNvPicPr>
          <p:nvPr userDrawn="1"/>
        </p:nvPicPr>
        <p:blipFill rotWithShape="1">
          <a:blip r:embed="rId2"/>
          <a:srcRect l="10940" r="14497"/>
          <a:stretch/>
        </p:blipFill>
        <p:spPr>
          <a:xfrm>
            <a:off x="0" y="3111184"/>
            <a:ext cx="16256000" cy="5119776"/>
          </a:xfrm>
          <a:prstGeom prst="rect">
            <a:avLst/>
          </a:prstGeom>
        </p:spPr>
      </p:pic>
      <p:sp>
        <p:nvSpPr>
          <p:cNvPr id="2" name="Title 1">
            <a:extLst>
              <a:ext uri="{FF2B5EF4-FFF2-40B4-BE49-F238E27FC236}">
                <a16:creationId xmlns:a16="http://schemas.microsoft.com/office/drawing/2014/main" id="{699D8093-31B7-44A8-96BF-693EB47DB535}"/>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3" name="Subtitle 2">
            <a:extLst>
              <a:ext uri="{FF2B5EF4-FFF2-40B4-BE49-F238E27FC236}">
                <a16:creationId xmlns:a16="http://schemas.microsoft.com/office/drawing/2014/main" id="{7669CDBC-A74E-466B-B43A-408CE3E7B36F}"/>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4" name="Text Placeholder 13">
            <a:extLst>
              <a:ext uri="{FF2B5EF4-FFF2-40B4-BE49-F238E27FC236}">
                <a16:creationId xmlns:a16="http://schemas.microsoft.com/office/drawing/2014/main" id="{B1D4DED6-9719-454B-B269-004F89BAC9E2}"/>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STEM Education Programme - Digital Data</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199169115"/>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2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STEM Education Programme - Digital Data</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pic>
        <p:nvPicPr>
          <p:cNvPr id="4" name="Picture 3">
            <a:extLst>
              <a:ext uri="{FF2B5EF4-FFF2-40B4-BE49-F238E27FC236}">
                <a16:creationId xmlns:a16="http://schemas.microsoft.com/office/drawing/2014/main" id="{8762A6AD-125E-2A4D-8123-70D0A7E89536}"/>
              </a:ext>
            </a:extLst>
          </p:cNvPr>
          <p:cNvPicPr>
            <a:picLocks noChangeAspect="1"/>
          </p:cNvPicPr>
          <p:nvPr userDrawn="1"/>
        </p:nvPicPr>
        <p:blipFill>
          <a:blip r:embed="rId3"/>
          <a:stretch>
            <a:fillRect/>
          </a:stretch>
        </p:blipFill>
        <p:spPr>
          <a:xfrm>
            <a:off x="0" y="4779225"/>
            <a:ext cx="16224322" cy="3393175"/>
          </a:xfrm>
          <a:prstGeom prst="rect">
            <a:avLst/>
          </a:prstGeom>
        </p:spPr>
      </p:pic>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spTree>
    <p:extLst>
      <p:ext uri="{BB962C8B-B14F-4D97-AF65-F5344CB8AC3E}">
        <p14:creationId xmlns:p14="http://schemas.microsoft.com/office/powerpoint/2010/main" val="244924654"/>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3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STEM Education Programme - Digital Data</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F392F278-03C7-9E49-9845-9DABB52385DD}"/>
              </a:ext>
            </a:extLst>
          </p:cNvPr>
          <p:cNvPicPr>
            <a:picLocks noChangeAspect="1"/>
          </p:cNvPicPr>
          <p:nvPr userDrawn="1"/>
        </p:nvPicPr>
        <p:blipFill>
          <a:blip r:embed="rId3"/>
          <a:stretch>
            <a:fillRect/>
          </a:stretch>
        </p:blipFill>
        <p:spPr>
          <a:xfrm>
            <a:off x="0" y="2610081"/>
            <a:ext cx="16227400" cy="5551479"/>
          </a:xfrm>
          <a:prstGeom prst="rect">
            <a:avLst/>
          </a:prstGeom>
        </p:spPr>
      </p:pic>
    </p:spTree>
    <p:extLst>
      <p:ext uri="{BB962C8B-B14F-4D97-AF65-F5344CB8AC3E}">
        <p14:creationId xmlns:p14="http://schemas.microsoft.com/office/powerpoint/2010/main" val="1427960319"/>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4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STEM Education Programme - Digital Data</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479ABD10-2772-9442-B515-FC0E1DC9BA6D}"/>
              </a:ext>
            </a:extLst>
          </p:cNvPr>
          <p:cNvPicPr>
            <a:picLocks noChangeAspect="1"/>
          </p:cNvPicPr>
          <p:nvPr userDrawn="1"/>
        </p:nvPicPr>
        <p:blipFill>
          <a:blip r:embed="rId3"/>
          <a:stretch>
            <a:fillRect/>
          </a:stretch>
        </p:blipFill>
        <p:spPr>
          <a:xfrm>
            <a:off x="0" y="5678660"/>
            <a:ext cx="16220543" cy="2493740"/>
          </a:xfrm>
          <a:prstGeom prst="rect">
            <a:avLst/>
          </a:prstGeom>
        </p:spPr>
      </p:pic>
    </p:spTree>
    <p:extLst>
      <p:ext uri="{BB962C8B-B14F-4D97-AF65-F5344CB8AC3E}">
        <p14:creationId xmlns:p14="http://schemas.microsoft.com/office/powerpoint/2010/main" val="5986708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7_Title Slide_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BF03499-BC3D-E141-8BE6-7DED6A337EF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032"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52511B00-6696-0643-9C58-65C0D1B40CE7}"/>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34954" y="7668344"/>
            <a:ext cx="3699259" cy="840898"/>
          </a:xfrm>
          <a:prstGeom prst="rect">
            <a:avLst/>
          </a:prstGeom>
        </p:spPr>
      </p:pic>
    </p:spTree>
    <p:extLst>
      <p:ext uri="{BB962C8B-B14F-4D97-AF65-F5344CB8AC3E}">
        <p14:creationId xmlns:p14="http://schemas.microsoft.com/office/powerpoint/2010/main" val="126797686"/>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5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STEM Education Programme - Digital Data</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224A5C6F-791F-0E41-A521-99C2B4C24A3E}"/>
              </a:ext>
            </a:extLst>
          </p:cNvPr>
          <p:cNvPicPr>
            <a:picLocks noChangeAspect="1"/>
          </p:cNvPicPr>
          <p:nvPr userDrawn="1"/>
        </p:nvPicPr>
        <p:blipFill>
          <a:blip r:embed="rId3"/>
          <a:stretch>
            <a:fillRect/>
          </a:stretch>
        </p:blipFill>
        <p:spPr>
          <a:xfrm>
            <a:off x="0" y="4846639"/>
            <a:ext cx="16224322" cy="3325761"/>
          </a:xfrm>
          <a:prstGeom prst="rect">
            <a:avLst/>
          </a:prstGeom>
        </p:spPr>
      </p:pic>
    </p:spTree>
    <p:extLst>
      <p:ext uri="{BB962C8B-B14F-4D97-AF65-F5344CB8AC3E}">
        <p14:creationId xmlns:p14="http://schemas.microsoft.com/office/powerpoint/2010/main" val="3119716448"/>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6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STEM Education Programme - Digital Data</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5C7BFEC4-D1FF-294E-B315-F8D2B15DE692}"/>
              </a:ext>
            </a:extLst>
          </p:cNvPr>
          <p:cNvPicPr>
            <a:picLocks noChangeAspect="1"/>
          </p:cNvPicPr>
          <p:nvPr userDrawn="1"/>
        </p:nvPicPr>
        <p:blipFill>
          <a:blip r:embed="rId3"/>
          <a:stretch>
            <a:fillRect/>
          </a:stretch>
        </p:blipFill>
        <p:spPr>
          <a:xfrm>
            <a:off x="0" y="3419872"/>
            <a:ext cx="16256000" cy="4705684"/>
          </a:xfrm>
          <a:prstGeom prst="rect">
            <a:avLst/>
          </a:prstGeom>
        </p:spPr>
      </p:pic>
    </p:spTree>
    <p:extLst>
      <p:ext uri="{BB962C8B-B14F-4D97-AF65-F5344CB8AC3E}">
        <p14:creationId xmlns:p14="http://schemas.microsoft.com/office/powerpoint/2010/main" val="770891294"/>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7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STEM Education Programme - Digital Data</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2" name="Picture 1">
            <a:extLst>
              <a:ext uri="{FF2B5EF4-FFF2-40B4-BE49-F238E27FC236}">
                <a16:creationId xmlns:a16="http://schemas.microsoft.com/office/drawing/2014/main" id="{24163425-F2CA-8F46-8C2C-5B24FAD416A6}"/>
              </a:ext>
            </a:extLst>
          </p:cNvPr>
          <p:cNvPicPr>
            <a:picLocks noChangeAspect="1"/>
          </p:cNvPicPr>
          <p:nvPr userDrawn="1"/>
        </p:nvPicPr>
        <p:blipFill>
          <a:blip r:embed="rId3"/>
          <a:stretch>
            <a:fillRect/>
          </a:stretch>
        </p:blipFill>
        <p:spPr>
          <a:xfrm>
            <a:off x="0" y="3558986"/>
            <a:ext cx="16256000" cy="4570593"/>
          </a:xfrm>
          <a:prstGeom prst="rect">
            <a:avLst/>
          </a:prstGeom>
        </p:spPr>
      </p:pic>
    </p:spTree>
    <p:extLst>
      <p:ext uri="{BB962C8B-B14F-4D97-AF65-F5344CB8AC3E}">
        <p14:creationId xmlns:p14="http://schemas.microsoft.com/office/powerpoint/2010/main" val="719082136"/>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8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STEM Education Programme - Digital Data</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3" name="Picture 2">
            <a:extLst>
              <a:ext uri="{FF2B5EF4-FFF2-40B4-BE49-F238E27FC236}">
                <a16:creationId xmlns:a16="http://schemas.microsoft.com/office/drawing/2014/main" id="{F46BD2EE-79AD-A04E-A5BC-3BA27D1F0039}"/>
              </a:ext>
            </a:extLst>
          </p:cNvPr>
          <p:cNvPicPr>
            <a:picLocks noChangeAspect="1"/>
          </p:cNvPicPr>
          <p:nvPr userDrawn="1"/>
        </p:nvPicPr>
        <p:blipFill>
          <a:blip r:embed="rId3"/>
          <a:stretch>
            <a:fillRect/>
          </a:stretch>
        </p:blipFill>
        <p:spPr>
          <a:xfrm>
            <a:off x="0" y="2267744"/>
            <a:ext cx="16223330" cy="5842196"/>
          </a:xfrm>
          <a:prstGeom prst="rect">
            <a:avLst/>
          </a:prstGeom>
        </p:spPr>
      </p:pic>
    </p:spTree>
    <p:extLst>
      <p:ext uri="{BB962C8B-B14F-4D97-AF65-F5344CB8AC3E}">
        <p14:creationId xmlns:p14="http://schemas.microsoft.com/office/powerpoint/2010/main" val="3562670716"/>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9_Section Divider_1">
    <p:bg>
      <p:bgPr>
        <a:solidFill>
          <a:schemeClr val="accent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7F51BD27-AD7A-ED4E-92AD-3C43634F625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9065"/>
            <a:ext cx="1779924" cy="404053"/>
          </a:xfrm>
          <a:prstGeom prst="rect">
            <a:avLst/>
          </a:prstGeom>
        </p:spPr>
      </p:pic>
      <p:sp>
        <p:nvSpPr>
          <p:cNvPr id="15" name="Footer Placeholder 4">
            <a:extLst>
              <a:ext uri="{FF2B5EF4-FFF2-40B4-BE49-F238E27FC236}">
                <a16:creationId xmlns:a16="http://schemas.microsoft.com/office/drawing/2014/main" id="{9797D577-058C-3840-9DD8-768B98753A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bg1"/>
                </a:solidFill>
              </a:defRPr>
            </a:lvl1pPr>
          </a:lstStyle>
          <a:p>
            <a:r>
              <a:rPr lang="en-GB"/>
              <a:t>STEM Education Programme - Digital Data</a:t>
            </a:r>
          </a:p>
        </p:txBody>
      </p:sp>
      <p:sp>
        <p:nvSpPr>
          <p:cNvPr id="18" name="Slide Number Placeholder 5">
            <a:extLst>
              <a:ext uri="{FF2B5EF4-FFF2-40B4-BE49-F238E27FC236}">
                <a16:creationId xmlns:a16="http://schemas.microsoft.com/office/drawing/2014/main" id="{5F8A66B6-2E66-0D44-8BA2-AE47DA34E89E}"/>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bg1"/>
                </a:solidFill>
              </a:defRPr>
            </a:lvl1pPr>
          </a:lstStyle>
          <a:p>
            <a:fld id="{40FC62D0-A2F2-4BF8-8DAC-E86C11000EC3}" type="slidenum">
              <a:rPr lang="en-GB" smtClean="0"/>
              <a:pPr/>
              <a:t>‹#›</a:t>
            </a:fld>
            <a:endParaRPr lang="en-GB"/>
          </a:p>
        </p:txBody>
      </p:sp>
      <p:sp>
        <p:nvSpPr>
          <p:cNvPr id="11" name="Title 1">
            <a:extLst>
              <a:ext uri="{FF2B5EF4-FFF2-40B4-BE49-F238E27FC236}">
                <a16:creationId xmlns:a16="http://schemas.microsoft.com/office/drawing/2014/main" id="{22BC6CD9-DCD2-8448-B187-27EA33E2566A}"/>
              </a:ext>
            </a:extLst>
          </p:cNvPr>
          <p:cNvSpPr>
            <a:spLocks noGrp="1"/>
          </p:cNvSpPr>
          <p:nvPr>
            <p:ph type="ctrTitle" hasCustomPrompt="1"/>
          </p:nvPr>
        </p:nvSpPr>
        <p:spPr>
          <a:xfrm>
            <a:off x="1292261" y="2316485"/>
            <a:ext cx="12192000" cy="697455"/>
          </a:xfrm>
        </p:spPr>
        <p:txBody>
          <a:bodyPr anchor="b">
            <a:normAutofit/>
          </a:bodyPr>
          <a:lstStyle>
            <a:lvl1pPr algn="l">
              <a:defRPr sz="4600" b="1" cap="all" baseline="0">
                <a:solidFill>
                  <a:schemeClr val="bg1"/>
                </a:solidFill>
              </a:defRPr>
            </a:lvl1pPr>
          </a:lstStyle>
          <a:p>
            <a:r>
              <a:rPr lang="en-US"/>
              <a:t>GOES IN THIS SPACE</a:t>
            </a:r>
            <a:endParaRPr lang="en-GB"/>
          </a:p>
        </p:txBody>
      </p:sp>
      <p:sp>
        <p:nvSpPr>
          <p:cNvPr id="12" name="Subtitle 2">
            <a:extLst>
              <a:ext uri="{FF2B5EF4-FFF2-40B4-BE49-F238E27FC236}">
                <a16:creationId xmlns:a16="http://schemas.microsoft.com/office/drawing/2014/main" id="{AD2B16E4-F1F5-4343-AA6E-24BBA7CFBA72}"/>
              </a:ext>
            </a:extLst>
          </p:cNvPr>
          <p:cNvSpPr>
            <a:spLocks noGrp="1"/>
          </p:cNvSpPr>
          <p:nvPr>
            <p:ph type="subTitle" idx="1" hasCustomPrompt="1"/>
          </p:nvPr>
        </p:nvSpPr>
        <p:spPr>
          <a:xfrm>
            <a:off x="1292261" y="1250084"/>
            <a:ext cx="5762661" cy="486833"/>
          </a:xfrm>
        </p:spPr>
        <p:txBody>
          <a:bodyPr>
            <a:normAutofit/>
          </a:bodyPr>
          <a:lstStyle>
            <a:lvl1pPr marL="0" indent="0" algn="l">
              <a:buNone/>
              <a:defRPr sz="2200" b="1">
                <a:solidFill>
                  <a:schemeClr val="tx2"/>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a:t>Divider</a:t>
            </a:r>
            <a:endParaRPr lang="en-GB"/>
          </a:p>
        </p:txBody>
      </p:sp>
      <p:sp>
        <p:nvSpPr>
          <p:cNvPr id="13" name="Text Placeholder 13">
            <a:extLst>
              <a:ext uri="{FF2B5EF4-FFF2-40B4-BE49-F238E27FC236}">
                <a16:creationId xmlns:a16="http://schemas.microsoft.com/office/drawing/2014/main" id="{E62C0B07-5F7B-554A-B0E8-630F53219847}"/>
              </a:ext>
            </a:extLst>
          </p:cNvPr>
          <p:cNvSpPr>
            <a:spLocks noGrp="1"/>
          </p:cNvSpPr>
          <p:nvPr>
            <p:ph type="body" sz="quarter" idx="13" hasCustomPrompt="1"/>
          </p:nvPr>
        </p:nvSpPr>
        <p:spPr>
          <a:xfrm>
            <a:off x="1292261" y="1773258"/>
            <a:ext cx="12192000" cy="697455"/>
          </a:xfrm>
        </p:spPr>
        <p:txBody>
          <a:bodyPr>
            <a:normAutofit/>
          </a:bodyPr>
          <a:lstStyle>
            <a:lvl1pPr marL="0" indent="0">
              <a:buNone/>
              <a:defRPr sz="4600" cap="all" baseline="0">
                <a:solidFill>
                  <a:schemeClr val="bg1"/>
                </a:solidFill>
              </a:defRPr>
            </a:lvl1pPr>
          </a:lstStyle>
          <a:p>
            <a:pPr lvl="0"/>
            <a:r>
              <a:rPr lang="en-US"/>
              <a:t>SECTION HEADING</a:t>
            </a:r>
          </a:p>
          <a:p>
            <a:pPr lvl="0"/>
            <a:endParaRPr lang="en-GB"/>
          </a:p>
        </p:txBody>
      </p:sp>
      <p:pic>
        <p:nvPicPr>
          <p:cNvPr id="4" name="Picture 3">
            <a:extLst>
              <a:ext uri="{FF2B5EF4-FFF2-40B4-BE49-F238E27FC236}">
                <a16:creationId xmlns:a16="http://schemas.microsoft.com/office/drawing/2014/main" id="{67FE1218-9683-C948-9A3E-16F59D91AE8E}"/>
              </a:ext>
            </a:extLst>
          </p:cNvPr>
          <p:cNvPicPr>
            <a:picLocks noChangeAspect="1"/>
          </p:cNvPicPr>
          <p:nvPr userDrawn="1"/>
        </p:nvPicPr>
        <p:blipFill>
          <a:blip r:embed="rId3"/>
          <a:stretch>
            <a:fillRect/>
          </a:stretch>
        </p:blipFill>
        <p:spPr>
          <a:xfrm>
            <a:off x="0" y="4139952"/>
            <a:ext cx="16224322" cy="4044845"/>
          </a:xfrm>
          <a:prstGeom prst="rect">
            <a:avLst/>
          </a:prstGeom>
        </p:spPr>
      </p:pic>
    </p:spTree>
    <p:extLst>
      <p:ext uri="{BB962C8B-B14F-4D97-AF65-F5344CB8AC3E}">
        <p14:creationId xmlns:p14="http://schemas.microsoft.com/office/powerpoint/2010/main" val="424130705"/>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Subhead Single Column">
    <p:spTree>
      <p:nvGrpSpPr>
        <p:cNvPr id="1" name=""/>
        <p:cNvGrpSpPr/>
        <p:nvPr/>
      </p:nvGrpSpPr>
      <p:grpSpPr>
        <a:xfrm>
          <a:off x="0" y="0"/>
          <a:ext cx="0" cy="0"/>
          <a:chOff x="0" y="0"/>
          <a:chExt cx="0" cy="0"/>
        </a:xfrm>
      </p:grpSpPr>
      <p:sp>
        <p:nvSpPr>
          <p:cNvPr id="23" name="Content Placeholder 9">
            <a:extLst>
              <a:ext uri="{FF2B5EF4-FFF2-40B4-BE49-F238E27FC236}">
                <a16:creationId xmlns:a16="http://schemas.microsoft.com/office/drawing/2014/main" id="{0C532851-4697-4B02-B344-E4852AF78CBF}"/>
              </a:ext>
            </a:extLst>
          </p:cNvPr>
          <p:cNvSpPr>
            <a:spLocks noGrp="1"/>
          </p:cNvSpPr>
          <p:nvPr>
            <p:ph sz="quarter" idx="13"/>
          </p:nvPr>
        </p:nvSpPr>
        <p:spPr>
          <a:xfrm>
            <a:off x="1104904" y="2269323"/>
            <a:ext cx="14020800" cy="5067856"/>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4" y="838200"/>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98D8651B-4E44-9A49-B7E4-6A9D68E4C431}"/>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E524B591-9EC8-9046-A842-85CDDD835220}"/>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2" name="Footer Placeholder 4">
            <a:extLst>
              <a:ext uri="{FF2B5EF4-FFF2-40B4-BE49-F238E27FC236}">
                <a16:creationId xmlns:a16="http://schemas.microsoft.com/office/drawing/2014/main" id="{C71F6179-17B9-1040-88DA-130D27C648DD}"/>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Data</a:t>
            </a:r>
          </a:p>
        </p:txBody>
      </p:sp>
      <p:sp>
        <p:nvSpPr>
          <p:cNvPr id="18" name="Slide Number Placeholder 5">
            <a:extLst>
              <a:ext uri="{FF2B5EF4-FFF2-40B4-BE49-F238E27FC236}">
                <a16:creationId xmlns:a16="http://schemas.microsoft.com/office/drawing/2014/main" id="{89A31956-D009-1249-98C5-EBB26838380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754424345"/>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Single Column">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grpSp>
        <p:nvGrpSpPr>
          <p:cNvPr id="17" name="Group 16">
            <a:extLst>
              <a:ext uri="{FF2B5EF4-FFF2-40B4-BE49-F238E27FC236}">
                <a16:creationId xmlns:a16="http://schemas.microsoft.com/office/drawing/2014/main" id="{40BA41D3-BDCC-46E6-B500-FB0937C2CD1E}"/>
              </a:ext>
            </a:extLst>
          </p:cNvPr>
          <p:cNvGrpSpPr/>
          <p:nvPr userDrawn="1"/>
        </p:nvGrpSpPr>
        <p:grpSpPr>
          <a:xfrm>
            <a:off x="1104904" y="838201"/>
            <a:ext cx="68580" cy="386302"/>
            <a:chOff x="1117600" y="762000"/>
            <a:chExt cx="76200" cy="914400"/>
          </a:xfrm>
        </p:grpSpPr>
        <p:cxnSp>
          <p:nvCxnSpPr>
            <p:cNvPr id="18" name="Straight Connector 17">
              <a:extLst>
                <a:ext uri="{FF2B5EF4-FFF2-40B4-BE49-F238E27FC236}">
                  <a16:creationId xmlns:a16="http://schemas.microsoft.com/office/drawing/2014/main" id="{8DDD51D2-EB56-49D1-9406-563617B46558}"/>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F0385C63-85D6-44E7-8243-B2561774D18B}"/>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Content Placeholder 4">
            <a:extLst>
              <a:ext uri="{FF2B5EF4-FFF2-40B4-BE49-F238E27FC236}">
                <a16:creationId xmlns:a16="http://schemas.microsoft.com/office/drawing/2014/main" id="{1E2BC5FD-12C9-4DB8-994F-49466D7DAD00}"/>
              </a:ext>
            </a:extLst>
          </p:cNvPr>
          <p:cNvSpPr>
            <a:spLocks noGrp="1"/>
          </p:cNvSpPr>
          <p:nvPr>
            <p:ph sz="quarter" idx="12"/>
          </p:nvPr>
        </p:nvSpPr>
        <p:spPr>
          <a:xfrm>
            <a:off x="1219200" y="2163434"/>
            <a:ext cx="13817600" cy="5688013"/>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2" name="Straight Connector 11">
            <a:extLst>
              <a:ext uri="{FF2B5EF4-FFF2-40B4-BE49-F238E27FC236}">
                <a16:creationId xmlns:a16="http://schemas.microsoft.com/office/drawing/2014/main" id="{A74DF6D8-2F0C-CA4E-84BA-9207C46DCF18}"/>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433A063F-CC17-4346-9578-86E635ECBDCB}"/>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1" name="Footer Placeholder 4">
            <a:extLst>
              <a:ext uri="{FF2B5EF4-FFF2-40B4-BE49-F238E27FC236}">
                <a16:creationId xmlns:a16="http://schemas.microsoft.com/office/drawing/2014/main" id="{3A17BC3E-0B62-A04A-B6E6-AC6AF2DB05DF}"/>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Data</a:t>
            </a:r>
          </a:p>
        </p:txBody>
      </p:sp>
      <p:sp>
        <p:nvSpPr>
          <p:cNvPr id="16" name="Slide Number Placeholder 5">
            <a:extLst>
              <a:ext uri="{FF2B5EF4-FFF2-40B4-BE49-F238E27FC236}">
                <a16:creationId xmlns:a16="http://schemas.microsoft.com/office/drawing/2014/main" id="{AF4D7C01-DC2D-6540-99B2-4D5E282B980A}"/>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829401953"/>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Subhead 3 Column">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4" y="838200"/>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Content Placeholder 9">
            <a:extLst>
              <a:ext uri="{FF2B5EF4-FFF2-40B4-BE49-F238E27FC236}">
                <a16:creationId xmlns:a16="http://schemas.microsoft.com/office/drawing/2014/main" id="{B521F896-C72A-4808-8E5F-BD943642FECD}"/>
              </a:ext>
            </a:extLst>
          </p:cNvPr>
          <p:cNvSpPr>
            <a:spLocks noGrp="1"/>
          </p:cNvSpPr>
          <p:nvPr>
            <p:ph sz="quarter" idx="25" hasCustomPrompt="1"/>
          </p:nvPr>
        </p:nvSpPr>
        <p:spPr>
          <a:xfrm>
            <a:off x="5846818" y="2269322"/>
            <a:ext cx="4435365" cy="5784615"/>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Text</a:t>
            </a:r>
          </a:p>
          <a:p>
            <a:r>
              <a:rPr lang="en-GB"/>
              <a:t>When creating a PowerPoint presentation, we suggest using font size 26 in Arial so the text is legible </a:t>
            </a:r>
          </a:p>
          <a:p>
            <a:r>
              <a:rPr lang="en-GB"/>
              <a:t>If using multiple levels of bullet points, the indented versions should look like this:</a:t>
            </a:r>
          </a:p>
          <a:p>
            <a:pPr lvl="1"/>
            <a:r>
              <a:rPr lang="en-GB"/>
              <a:t>Text </a:t>
            </a:r>
          </a:p>
          <a:p>
            <a:pPr lvl="2"/>
            <a:r>
              <a:rPr lang="en-GB"/>
              <a:t>Text </a:t>
            </a:r>
          </a:p>
          <a:p>
            <a:pPr lvl="3"/>
            <a:r>
              <a:rPr lang="en-GB"/>
              <a:t>Text </a:t>
            </a:r>
          </a:p>
          <a:p>
            <a:pPr lvl="4"/>
            <a:r>
              <a:rPr lang="en-GB"/>
              <a:t>Text </a:t>
            </a:r>
          </a:p>
        </p:txBody>
      </p:sp>
      <p:sp>
        <p:nvSpPr>
          <p:cNvPr id="12" name="Content Placeholder 9">
            <a:extLst>
              <a:ext uri="{FF2B5EF4-FFF2-40B4-BE49-F238E27FC236}">
                <a16:creationId xmlns:a16="http://schemas.microsoft.com/office/drawing/2014/main" id="{B6E3490B-E9DE-43AD-A68B-56580A22FB88}"/>
              </a:ext>
            </a:extLst>
          </p:cNvPr>
          <p:cNvSpPr>
            <a:spLocks noGrp="1"/>
          </p:cNvSpPr>
          <p:nvPr>
            <p:ph sz="quarter" idx="26" hasCustomPrompt="1"/>
          </p:nvPr>
        </p:nvSpPr>
        <p:spPr>
          <a:xfrm>
            <a:off x="10588739" y="2269308"/>
            <a:ext cx="4435365" cy="5784617"/>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Colours</a:t>
            </a:r>
          </a:p>
          <a:p>
            <a:r>
              <a:rPr lang="en-GB"/>
              <a:t>The template uses the </a:t>
            </a:r>
            <a:r>
              <a:rPr lang="en-US"/>
              <a:t>primary blue and white, and secondary teal </a:t>
            </a:r>
            <a:r>
              <a:rPr lang="en-US" err="1"/>
              <a:t>colours</a:t>
            </a:r>
            <a:endParaRPr lang="en-US"/>
          </a:p>
          <a:p>
            <a:r>
              <a:rPr lang="en-GB"/>
              <a:t>The remaining secondary colours are used for graphs and accent colours. </a:t>
            </a:r>
          </a:p>
          <a:p>
            <a:r>
              <a:rPr lang="en-GB"/>
              <a:t>For optimal accessibility, secondary colours, other than teal or dark grey, should not be used in text</a:t>
            </a:r>
          </a:p>
        </p:txBody>
      </p:sp>
      <p:sp>
        <p:nvSpPr>
          <p:cNvPr id="17" name="Content Placeholder 9">
            <a:extLst>
              <a:ext uri="{FF2B5EF4-FFF2-40B4-BE49-F238E27FC236}">
                <a16:creationId xmlns:a16="http://schemas.microsoft.com/office/drawing/2014/main" id="{50B958F1-7E64-4D53-8425-6F28867607DD}"/>
              </a:ext>
            </a:extLst>
          </p:cNvPr>
          <p:cNvSpPr>
            <a:spLocks noGrp="1"/>
          </p:cNvSpPr>
          <p:nvPr>
            <p:ph sz="quarter" idx="13" hasCustomPrompt="1"/>
          </p:nvPr>
        </p:nvSpPr>
        <p:spPr>
          <a:xfrm>
            <a:off x="1219200" y="2269322"/>
            <a:ext cx="4321061" cy="5784601"/>
          </a:xfrm>
        </p:spPr>
        <p:txBody>
          <a:bodyPr>
            <a:no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marL="0" indent="0">
              <a:buNone/>
            </a:pPr>
            <a:r>
              <a:rPr lang="en-GB">
                <a:solidFill>
                  <a:schemeClr val="accent1"/>
                </a:solidFill>
              </a:rPr>
              <a:t>Slides</a:t>
            </a:r>
          </a:p>
          <a:p>
            <a:r>
              <a:rPr lang="en-GB"/>
              <a:t>Slide templates are saved in a Master slide deck, accessed via ‘New Slide’</a:t>
            </a:r>
          </a:p>
          <a:p>
            <a:r>
              <a:rPr lang="en-GB"/>
              <a:t>Some slides, like this one, have dual lines running the height of the heading and subhead</a:t>
            </a:r>
          </a:p>
          <a:p>
            <a:r>
              <a:rPr lang="en-US"/>
              <a:t>There are also slides available with only one heading (i.e. no subhead)</a:t>
            </a:r>
          </a:p>
          <a:p>
            <a:r>
              <a:rPr lang="en-US">
                <a:solidFill>
                  <a:schemeClr val="tx1"/>
                </a:solidFill>
              </a:rPr>
              <a:t>The footer line should include the document title and page number</a:t>
            </a:r>
          </a:p>
        </p:txBody>
      </p:sp>
      <p:cxnSp>
        <p:nvCxnSpPr>
          <p:cNvPr id="19" name="Straight Connector 18">
            <a:extLst>
              <a:ext uri="{FF2B5EF4-FFF2-40B4-BE49-F238E27FC236}">
                <a16:creationId xmlns:a16="http://schemas.microsoft.com/office/drawing/2014/main" id="{360CA430-7315-E245-9693-775D2FBE93CF}"/>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0610FC0C-D6FA-CF41-94C8-EC99A03327A9}"/>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6" name="Footer Placeholder 4">
            <a:extLst>
              <a:ext uri="{FF2B5EF4-FFF2-40B4-BE49-F238E27FC236}">
                <a16:creationId xmlns:a16="http://schemas.microsoft.com/office/drawing/2014/main" id="{64174CE3-9EED-B040-9DD8-B650BBD898C6}"/>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Data</a:t>
            </a:r>
          </a:p>
        </p:txBody>
      </p:sp>
      <p:sp>
        <p:nvSpPr>
          <p:cNvPr id="18" name="Slide Number Placeholder 5">
            <a:extLst>
              <a:ext uri="{FF2B5EF4-FFF2-40B4-BE49-F238E27FC236}">
                <a16:creationId xmlns:a16="http://schemas.microsoft.com/office/drawing/2014/main" id="{AD8D2718-E8D8-3A4A-8E4E-6BAB5AEA2117}"/>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4002507903"/>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Subhead Intro 3 Column">
    <p:spTree>
      <p:nvGrpSpPr>
        <p:cNvPr id="1" name=""/>
        <p:cNvGrpSpPr/>
        <p:nvPr/>
      </p:nvGrpSpPr>
      <p:grpSpPr>
        <a:xfrm>
          <a:off x="0" y="0"/>
          <a:ext cx="0" cy="0"/>
          <a:chOff x="0" y="0"/>
          <a:chExt cx="0" cy="0"/>
        </a:xfrm>
      </p:grpSpPr>
      <p:sp>
        <p:nvSpPr>
          <p:cNvPr id="23" name="Content Placeholder 9">
            <a:extLst>
              <a:ext uri="{FF2B5EF4-FFF2-40B4-BE49-F238E27FC236}">
                <a16:creationId xmlns:a16="http://schemas.microsoft.com/office/drawing/2014/main" id="{0C532851-4697-4B02-B344-E4852AF78CBF}"/>
              </a:ext>
            </a:extLst>
          </p:cNvPr>
          <p:cNvSpPr>
            <a:spLocks noGrp="1"/>
          </p:cNvSpPr>
          <p:nvPr>
            <p:ph sz="quarter" idx="13"/>
          </p:nvPr>
        </p:nvSpPr>
        <p:spPr>
          <a:xfrm>
            <a:off x="1206500" y="4427969"/>
            <a:ext cx="4333761" cy="3625956"/>
          </a:xfrm>
        </p:spPr>
        <p:txBody>
          <a:bodyPr>
            <a:normAutofit/>
          </a:bodyPr>
          <a:lstStyle>
            <a:lvl1pPr marL="285750" indent="-285750">
              <a:buClr>
                <a:schemeClr val="accent1"/>
              </a:buClr>
              <a:buFont typeface="Arial" panose="020B0604020202020204" pitchFamily="34" charset="0"/>
              <a:buChar char="•"/>
              <a:defRPr sz="1400">
                <a:solidFill>
                  <a:srgbClr val="000000"/>
                </a:solidFill>
              </a:defRPr>
            </a:lvl1pPr>
            <a:lvl2pPr marL="914377" indent="-304792">
              <a:buClr>
                <a:schemeClr val="accent1"/>
              </a:buClr>
              <a:buFont typeface="Arial" panose="020B0604020202020204" pitchFamily="34" charset="0"/>
              <a:buChar char="•"/>
              <a:defRPr sz="1400">
                <a:solidFill>
                  <a:srgbClr val="000000"/>
                </a:solidFill>
              </a:defRPr>
            </a:lvl2pPr>
            <a:lvl3pPr marL="1523962" indent="-304792">
              <a:buClr>
                <a:schemeClr val="accent1"/>
              </a:buClr>
              <a:buFont typeface="Arial" panose="020B0604020202020204" pitchFamily="34" charset="0"/>
              <a:buChar char="•"/>
              <a:defRPr sz="1400">
                <a:solidFill>
                  <a:srgbClr val="000000"/>
                </a:solidFill>
              </a:defRPr>
            </a:lvl3pPr>
            <a:lvl4pPr marL="2133547" indent="-304792">
              <a:buClr>
                <a:schemeClr val="accent1"/>
              </a:buClr>
              <a:buFont typeface="Arial" panose="020B0604020202020204" pitchFamily="34" charset="0"/>
              <a:buChar char="•"/>
              <a:defRPr sz="1400">
                <a:solidFill>
                  <a:srgbClr val="000000"/>
                </a:solidFill>
              </a:defRPr>
            </a:lvl4pPr>
            <a:lvl5pPr marL="2743131" indent="-304792">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5" name="Text Placeholder 7">
            <a:extLst>
              <a:ext uri="{FF2B5EF4-FFF2-40B4-BE49-F238E27FC236}">
                <a16:creationId xmlns:a16="http://schemas.microsoft.com/office/drawing/2014/main" id="{DD26DE28-F20D-4AC8-830A-0B227BBF3E7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4" y="838200"/>
            <a:ext cx="68580" cy="79468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Content Placeholder 9">
            <a:extLst>
              <a:ext uri="{FF2B5EF4-FFF2-40B4-BE49-F238E27FC236}">
                <a16:creationId xmlns:a16="http://schemas.microsoft.com/office/drawing/2014/main" id="{B521F896-C72A-4808-8E5F-BD943642FECD}"/>
              </a:ext>
            </a:extLst>
          </p:cNvPr>
          <p:cNvSpPr>
            <a:spLocks noGrp="1"/>
          </p:cNvSpPr>
          <p:nvPr>
            <p:ph sz="quarter" idx="25"/>
          </p:nvPr>
        </p:nvSpPr>
        <p:spPr>
          <a:xfrm>
            <a:off x="5846818" y="2269322"/>
            <a:ext cx="4435365" cy="5784615"/>
          </a:xfrm>
        </p:spPr>
        <p:txBody>
          <a:bodyPr>
            <a:normAutofit/>
          </a:bodyPr>
          <a:lstStyle>
            <a:lvl1pPr marL="285750" indent="-285750">
              <a:buClr>
                <a:schemeClr val="accent1"/>
              </a:buClr>
              <a:buFont typeface="Arial" panose="020B0604020202020204" pitchFamily="34" charset="0"/>
              <a:buChar char="•"/>
              <a:defRPr sz="1400">
                <a:solidFill>
                  <a:srgbClr val="000000"/>
                </a:solidFill>
              </a:defRPr>
            </a:lvl1pPr>
            <a:lvl2pPr marL="914377" indent="-304792">
              <a:buClr>
                <a:schemeClr val="accent1"/>
              </a:buClr>
              <a:buFont typeface="Arial" panose="020B0604020202020204" pitchFamily="34" charset="0"/>
              <a:buChar char="•"/>
              <a:defRPr sz="1400">
                <a:solidFill>
                  <a:srgbClr val="000000"/>
                </a:solidFill>
              </a:defRPr>
            </a:lvl2pPr>
            <a:lvl3pPr marL="1523962" indent="-304792">
              <a:buClr>
                <a:schemeClr val="accent1"/>
              </a:buClr>
              <a:buFont typeface="Arial" panose="020B0604020202020204" pitchFamily="34" charset="0"/>
              <a:buChar char="•"/>
              <a:defRPr sz="1400">
                <a:solidFill>
                  <a:srgbClr val="000000"/>
                </a:solidFill>
              </a:defRPr>
            </a:lvl3pPr>
            <a:lvl4pPr marL="2133547" indent="-304792">
              <a:buClr>
                <a:schemeClr val="accent1"/>
              </a:buClr>
              <a:buFont typeface="Arial" panose="020B0604020202020204" pitchFamily="34" charset="0"/>
              <a:buChar char="•"/>
              <a:defRPr sz="1400">
                <a:solidFill>
                  <a:srgbClr val="000000"/>
                </a:solidFill>
              </a:defRPr>
            </a:lvl4pPr>
            <a:lvl5pPr marL="2743131" indent="-304792">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2" name="Content Placeholder 9">
            <a:extLst>
              <a:ext uri="{FF2B5EF4-FFF2-40B4-BE49-F238E27FC236}">
                <a16:creationId xmlns:a16="http://schemas.microsoft.com/office/drawing/2014/main" id="{B6E3490B-E9DE-43AD-A68B-56580A22FB88}"/>
              </a:ext>
            </a:extLst>
          </p:cNvPr>
          <p:cNvSpPr>
            <a:spLocks noGrp="1"/>
          </p:cNvSpPr>
          <p:nvPr>
            <p:ph sz="quarter" idx="26"/>
          </p:nvPr>
        </p:nvSpPr>
        <p:spPr>
          <a:xfrm>
            <a:off x="10588739" y="2269308"/>
            <a:ext cx="4435365" cy="5784617"/>
          </a:xfrm>
        </p:spPr>
        <p:txBody>
          <a:bodyPr>
            <a:normAutofit/>
          </a:bodyPr>
          <a:lstStyle>
            <a:lvl1pPr marL="285750" indent="-285750">
              <a:buClr>
                <a:schemeClr val="accent1"/>
              </a:buClr>
              <a:buFont typeface="Arial" panose="020B0604020202020204" pitchFamily="34" charset="0"/>
              <a:buChar char="•"/>
              <a:defRPr sz="1400">
                <a:solidFill>
                  <a:srgbClr val="000000"/>
                </a:solidFill>
              </a:defRPr>
            </a:lvl1pPr>
            <a:lvl2pPr marL="914377" indent="-304792">
              <a:buClr>
                <a:schemeClr val="accent1"/>
              </a:buClr>
              <a:buFont typeface="Arial" panose="020B0604020202020204" pitchFamily="34" charset="0"/>
              <a:buChar char="•"/>
              <a:defRPr sz="1400">
                <a:solidFill>
                  <a:srgbClr val="000000"/>
                </a:solidFill>
              </a:defRPr>
            </a:lvl2pPr>
            <a:lvl3pPr marL="1523962" indent="-304792">
              <a:buClr>
                <a:schemeClr val="accent1"/>
              </a:buClr>
              <a:buFont typeface="Arial" panose="020B0604020202020204" pitchFamily="34" charset="0"/>
              <a:buChar char="•"/>
              <a:defRPr sz="1400">
                <a:solidFill>
                  <a:srgbClr val="000000"/>
                </a:solidFill>
              </a:defRPr>
            </a:lvl3pPr>
            <a:lvl4pPr marL="2133547" indent="-304792">
              <a:buClr>
                <a:schemeClr val="accent1"/>
              </a:buClr>
              <a:buFont typeface="Arial" panose="020B0604020202020204" pitchFamily="34" charset="0"/>
              <a:buChar char="•"/>
              <a:defRPr sz="1400">
                <a:solidFill>
                  <a:srgbClr val="000000"/>
                </a:solidFill>
              </a:defRPr>
            </a:lvl4pPr>
            <a:lvl5pPr marL="2743131" indent="-304792">
              <a:buClr>
                <a:schemeClr val="accent1"/>
              </a:buClr>
              <a:buFont typeface="Arial" panose="020B0604020202020204" pitchFamily="34" charset="0"/>
              <a:buChar char="•"/>
              <a:defRPr sz="14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6" name="Text Placeholder 4">
            <a:extLst>
              <a:ext uri="{FF2B5EF4-FFF2-40B4-BE49-F238E27FC236}">
                <a16:creationId xmlns:a16="http://schemas.microsoft.com/office/drawing/2014/main" id="{8C9D379A-62E7-4ADE-9403-520A968E5A1F}"/>
              </a:ext>
            </a:extLst>
          </p:cNvPr>
          <p:cNvSpPr>
            <a:spLocks noGrp="1"/>
          </p:cNvSpPr>
          <p:nvPr>
            <p:ph type="body" sz="quarter" idx="27" hasCustomPrompt="1"/>
          </p:nvPr>
        </p:nvSpPr>
        <p:spPr>
          <a:xfrm>
            <a:off x="1206504" y="2269308"/>
            <a:ext cx="4333871" cy="1942330"/>
          </a:xfrm>
        </p:spPr>
        <p:txBody>
          <a:bodyPr>
            <a:normAutofit/>
          </a:bodyPr>
          <a:lstStyle>
            <a:lvl1pPr marL="0" indent="0">
              <a:buNone/>
              <a:defRPr sz="1800">
                <a:solidFill>
                  <a:schemeClr val="accent1"/>
                </a:solidFill>
              </a:defRPr>
            </a:lvl1pPr>
          </a:lstStyle>
          <a:p>
            <a:pPr lvl="0"/>
            <a:r>
              <a:rPr lang="en-US"/>
              <a:t>This slide is for text heavy documents. This text is font size 18 in Arial. </a:t>
            </a:r>
          </a:p>
        </p:txBody>
      </p:sp>
      <p:cxnSp>
        <p:nvCxnSpPr>
          <p:cNvPr id="19" name="Straight Connector 18">
            <a:extLst>
              <a:ext uri="{FF2B5EF4-FFF2-40B4-BE49-F238E27FC236}">
                <a16:creationId xmlns:a16="http://schemas.microsoft.com/office/drawing/2014/main" id="{1BE2308B-0889-624C-844E-BE4624950671}"/>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811C2A0A-6D95-D94D-BCC4-F3D6AD6576AC}"/>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8" name="Footer Placeholder 4">
            <a:extLst>
              <a:ext uri="{FF2B5EF4-FFF2-40B4-BE49-F238E27FC236}">
                <a16:creationId xmlns:a16="http://schemas.microsoft.com/office/drawing/2014/main" id="{D19815E2-9727-444D-82C6-C7DA8A846F9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Data</a:t>
            </a:r>
          </a:p>
        </p:txBody>
      </p:sp>
      <p:sp>
        <p:nvSpPr>
          <p:cNvPr id="22" name="Slide Number Placeholder 5">
            <a:extLst>
              <a:ext uri="{FF2B5EF4-FFF2-40B4-BE49-F238E27FC236}">
                <a16:creationId xmlns:a16="http://schemas.microsoft.com/office/drawing/2014/main" id="{A73472DF-FFEA-B841-B6AD-51DC32D402FF}"/>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458593288"/>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Intro 3 Column">
    <p:spTree>
      <p:nvGrpSpPr>
        <p:cNvPr id="1" name=""/>
        <p:cNvGrpSpPr/>
        <p:nvPr/>
      </p:nvGrpSpPr>
      <p:grpSpPr>
        <a:xfrm>
          <a:off x="0" y="0"/>
          <a:ext cx="0" cy="0"/>
          <a:chOff x="0" y="0"/>
          <a:chExt cx="0" cy="0"/>
        </a:xfrm>
      </p:grpSpPr>
      <p:sp>
        <p:nvSpPr>
          <p:cNvPr id="23" name="Content Placeholder 9">
            <a:extLst>
              <a:ext uri="{FF2B5EF4-FFF2-40B4-BE49-F238E27FC236}">
                <a16:creationId xmlns:a16="http://schemas.microsoft.com/office/drawing/2014/main" id="{0C532851-4697-4B02-B344-E4852AF78CBF}"/>
              </a:ext>
            </a:extLst>
          </p:cNvPr>
          <p:cNvSpPr>
            <a:spLocks noGrp="1"/>
          </p:cNvSpPr>
          <p:nvPr>
            <p:ph sz="quarter" idx="13"/>
          </p:nvPr>
        </p:nvSpPr>
        <p:spPr>
          <a:xfrm>
            <a:off x="1231896" y="4427983"/>
            <a:ext cx="4308366" cy="3625955"/>
          </a:xfrm>
        </p:spPr>
        <p:txBody>
          <a:bodyPr>
            <a:normAutofit/>
          </a:bodyPr>
          <a:lstStyle>
            <a:lvl1pPr marL="0" indent="0">
              <a:buNone/>
              <a:defRPr sz="1400">
                <a:solidFill>
                  <a:srgbClr val="000000"/>
                </a:solidFill>
              </a:defRPr>
            </a:lvl1pPr>
            <a:lvl2pPr>
              <a:defRPr sz="1200"/>
            </a:lvl2pPr>
            <a:lvl3pPr>
              <a:defRPr sz="1200"/>
            </a:lvl3pPr>
            <a:lvl4pPr>
              <a:defRPr sz="1200"/>
            </a:lvl4pPr>
            <a:lvl5pPr>
              <a:defRPr sz="1200"/>
            </a:lvl5pPr>
          </a:lstStyle>
          <a:p>
            <a:pPr lvl="0"/>
            <a:r>
              <a:rPr lang="en-GB"/>
              <a:t>Click to edit Master text styles</a:t>
            </a:r>
          </a:p>
        </p:txBody>
      </p:sp>
      <p:sp>
        <p:nvSpPr>
          <p:cNvPr id="14" name="Title 1">
            <a:extLst>
              <a:ext uri="{FF2B5EF4-FFF2-40B4-BE49-F238E27FC236}">
                <a16:creationId xmlns:a16="http://schemas.microsoft.com/office/drawing/2014/main" id="{EF499182-B1CD-4399-99FD-7B1CA914FD59}"/>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grpSp>
        <p:nvGrpSpPr>
          <p:cNvPr id="24" name="Group 23">
            <a:extLst>
              <a:ext uri="{FF2B5EF4-FFF2-40B4-BE49-F238E27FC236}">
                <a16:creationId xmlns:a16="http://schemas.microsoft.com/office/drawing/2014/main" id="{2B2BEA28-E69E-446A-8D07-47359D51750A}"/>
              </a:ext>
            </a:extLst>
          </p:cNvPr>
          <p:cNvGrpSpPr/>
          <p:nvPr userDrawn="1"/>
        </p:nvGrpSpPr>
        <p:grpSpPr>
          <a:xfrm>
            <a:off x="1104904" y="838201"/>
            <a:ext cx="68580" cy="421431"/>
            <a:chOff x="1117600" y="762000"/>
            <a:chExt cx="76200" cy="914400"/>
          </a:xfrm>
        </p:grpSpPr>
        <p:cxnSp>
          <p:nvCxnSpPr>
            <p:cNvPr id="25" name="Straight Connector 24">
              <a:extLst>
                <a:ext uri="{FF2B5EF4-FFF2-40B4-BE49-F238E27FC236}">
                  <a16:creationId xmlns:a16="http://schemas.microsoft.com/office/drawing/2014/main" id="{F321A306-CDDD-4260-9B43-735C7B6CAD4F}"/>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3EFDFD5D-5B15-4489-8A48-C27C4D2047E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Content Placeholder 9">
            <a:extLst>
              <a:ext uri="{FF2B5EF4-FFF2-40B4-BE49-F238E27FC236}">
                <a16:creationId xmlns:a16="http://schemas.microsoft.com/office/drawing/2014/main" id="{B521F896-C72A-4808-8E5F-BD943642FECD}"/>
              </a:ext>
            </a:extLst>
          </p:cNvPr>
          <p:cNvSpPr>
            <a:spLocks noGrp="1"/>
          </p:cNvSpPr>
          <p:nvPr>
            <p:ph sz="quarter" idx="25"/>
          </p:nvPr>
        </p:nvSpPr>
        <p:spPr>
          <a:xfrm>
            <a:off x="5846818" y="2269322"/>
            <a:ext cx="4435365" cy="5784615"/>
          </a:xfrm>
        </p:spPr>
        <p:txBody>
          <a:bodyPr>
            <a:normAutofit/>
          </a:bodyPr>
          <a:lstStyle>
            <a:lvl1pPr marL="0" indent="0">
              <a:buNone/>
              <a:defRPr sz="1400">
                <a:solidFill>
                  <a:srgbClr val="000000"/>
                </a:solidFill>
              </a:defRPr>
            </a:lvl1pPr>
            <a:lvl2pPr>
              <a:defRPr sz="1200"/>
            </a:lvl2pPr>
            <a:lvl3pPr>
              <a:defRPr sz="1200"/>
            </a:lvl3pPr>
            <a:lvl4pPr>
              <a:defRPr sz="1200"/>
            </a:lvl4pPr>
            <a:lvl5pPr>
              <a:defRPr sz="1200"/>
            </a:lvl5pPr>
          </a:lstStyle>
          <a:p>
            <a:pPr lvl="0"/>
            <a:r>
              <a:rPr lang="en-GB"/>
              <a:t>Click to edit Master text styles</a:t>
            </a:r>
          </a:p>
        </p:txBody>
      </p:sp>
      <p:sp>
        <p:nvSpPr>
          <p:cNvPr id="12" name="Content Placeholder 9">
            <a:extLst>
              <a:ext uri="{FF2B5EF4-FFF2-40B4-BE49-F238E27FC236}">
                <a16:creationId xmlns:a16="http://schemas.microsoft.com/office/drawing/2014/main" id="{B6E3490B-E9DE-43AD-A68B-56580A22FB88}"/>
              </a:ext>
            </a:extLst>
          </p:cNvPr>
          <p:cNvSpPr>
            <a:spLocks noGrp="1"/>
          </p:cNvSpPr>
          <p:nvPr>
            <p:ph sz="quarter" idx="26"/>
          </p:nvPr>
        </p:nvSpPr>
        <p:spPr>
          <a:xfrm>
            <a:off x="10588739" y="2269308"/>
            <a:ext cx="4435365" cy="5784617"/>
          </a:xfrm>
        </p:spPr>
        <p:txBody>
          <a:bodyPr>
            <a:normAutofit/>
          </a:bodyPr>
          <a:lstStyle>
            <a:lvl1pPr marL="0" indent="0">
              <a:buNone/>
              <a:defRPr sz="1400">
                <a:solidFill>
                  <a:srgbClr val="000000"/>
                </a:solidFill>
              </a:defRPr>
            </a:lvl1pPr>
            <a:lvl2pPr>
              <a:defRPr sz="1200"/>
            </a:lvl2pPr>
            <a:lvl3pPr>
              <a:defRPr sz="1200"/>
            </a:lvl3pPr>
            <a:lvl4pPr>
              <a:defRPr sz="1200"/>
            </a:lvl4pPr>
            <a:lvl5pPr>
              <a:defRPr sz="1200"/>
            </a:lvl5pPr>
          </a:lstStyle>
          <a:p>
            <a:pPr lvl="0"/>
            <a:r>
              <a:rPr lang="en-GB"/>
              <a:t>Click to edit Master text styles</a:t>
            </a:r>
          </a:p>
        </p:txBody>
      </p:sp>
      <p:sp>
        <p:nvSpPr>
          <p:cNvPr id="5" name="Text Placeholder 4">
            <a:extLst>
              <a:ext uri="{FF2B5EF4-FFF2-40B4-BE49-F238E27FC236}">
                <a16:creationId xmlns:a16="http://schemas.microsoft.com/office/drawing/2014/main" id="{F1F3391A-C355-49FE-934A-5BE8C0788323}"/>
              </a:ext>
            </a:extLst>
          </p:cNvPr>
          <p:cNvSpPr>
            <a:spLocks noGrp="1"/>
          </p:cNvSpPr>
          <p:nvPr>
            <p:ph type="body" sz="quarter" idx="27"/>
          </p:nvPr>
        </p:nvSpPr>
        <p:spPr>
          <a:xfrm>
            <a:off x="1231899" y="2269308"/>
            <a:ext cx="4308476" cy="1942330"/>
          </a:xfrm>
        </p:spPr>
        <p:txBody>
          <a:bodyPr>
            <a:normAutofit/>
          </a:bodyPr>
          <a:lstStyle>
            <a:lvl1pPr marL="0" indent="0">
              <a:buNone/>
              <a:defRPr sz="1800">
                <a:solidFill>
                  <a:schemeClr val="accent1"/>
                </a:solidFill>
              </a:defRPr>
            </a:lvl1pPr>
          </a:lstStyle>
          <a:p>
            <a:pPr lvl="0"/>
            <a:r>
              <a:rPr lang="en-GB"/>
              <a:t>Click to edit Master text styles</a:t>
            </a:r>
          </a:p>
        </p:txBody>
      </p:sp>
      <p:cxnSp>
        <p:nvCxnSpPr>
          <p:cNvPr id="17" name="Straight Connector 16">
            <a:extLst>
              <a:ext uri="{FF2B5EF4-FFF2-40B4-BE49-F238E27FC236}">
                <a16:creationId xmlns:a16="http://schemas.microsoft.com/office/drawing/2014/main" id="{6B4325CA-D453-4D47-AEF6-F162094E0325}"/>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48C0F13D-3F63-BB42-BEC9-FAE0F1072678}"/>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6" name="Footer Placeholder 4">
            <a:extLst>
              <a:ext uri="{FF2B5EF4-FFF2-40B4-BE49-F238E27FC236}">
                <a16:creationId xmlns:a16="http://schemas.microsoft.com/office/drawing/2014/main" id="{82EAE992-1E0E-1D43-818C-86C2B7EB67BC}"/>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Data</a:t>
            </a:r>
          </a:p>
        </p:txBody>
      </p:sp>
      <p:sp>
        <p:nvSpPr>
          <p:cNvPr id="19" name="Slide Number Placeholder 5">
            <a:extLst>
              <a:ext uri="{FF2B5EF4-FFF2-40B4-BE49-F238E27FC236}">
                <a16:creationId xmlns:a16="http://schemas.microsoft.com/office/drawing/2014/main" id="{79ACF2CD-CD4E-114D-A7A1-F545DC0B3905}"/>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3431571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8_Title Slide_4">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1B30BF7-3484-844D-A005-4A1F5E332C1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43"/>
            <a:ext cx="16251936" cy="9141714"/>
          </a:xfrm>
          <a:prstGeom prst="rect">
            <a:avLst/>
          </a:prstGeom>
        </p:spPr>
      </p:pic>
      <p:sp>
        <p:nvSpPr>
          <p:cNvPr id="36" name="Text Placeholder 19">
            <a:extLst>
              <a:ext uri="{FF2B5EF4-FFF2-40B4-BE49-F238E27FC236}">
                <a16:creationId xmlns:a16="http://schemas.microsoft.com/office/drawing/2014/main" id="{ECACF40D-0D2C-41B1-AE7A-1AD3FFF17095}"/>
              </a:ext>
            </a:extLst>
          </p:cNvPr>
          <p:cNvSpPr>
            <a:spLocks noGrp="1"/>
          </p:cNvSpPr>
          <p:nvPr>
            <p:ph type="body" sz="quarter" idx="18"/>
          </p:nvPr>
        </p:nvSpPr>
        <p:spPr>
          <a:xfrm>
            <a:off x="1117600" y="3856575"/>
            <a:ext cx="3643930" cy="1180033"/>
          </a:xfrm>
        </p:spPr>
        <p:txBody>
          <a:bodyPr>
            <a:normAutofit/>
          </a:bodyPr>
          <a:lstStyle>
            <a:lvl1pPr marL="0" indent="0">
              <a:buNone/>
              <a:defRPr sz="2300" b="1">
                <a:solidFill>
                  <a:schemeClr val="accent1"/>
                </a:solidFill>
              </a:defRPr>
            </a:lvl1pPr>
          </a:lstStyle>
          <a:p>
            <a:pPr lvl="0"/>
            <a:r>
              <a:rPr lang="en-GB"/>
              <a:t>Click to edit Master text styles</a:t>
            </a:r>
          </a:p>
        </p:txBody>
      </p:sp>
      <p:sp>
        <p:nvSpPr>
          <p:cNvPr id="37" name="Text Placeholder 22">
            <a:extLst>
              <a:ext uri="{FF2B5EF4-FFF2-40B4-BE49-F238E27FC236}">
                <a16:creationId xmlns:a16="http://schemas.microsoft.com/office/drawing/2014/main" id="{3C848223-3355-4F67-A7D5-32524A6C2D16}"/>
              </a:ext>
            </a:extLst>
          </p:cNvPr>
          <p:cNvSpPr>
            <a:spLocks noGrp="1"/>
          </p:cNvSpPr>
          <p:nvPr>
            <p:ph type="body" sz="quarter" idx="16"/>
          </p:nvPr>
        </p:nvSpPr>
        <p:spPr>
          <a:xfrm>
            <a:off x="1117600" y="5148064"/>
            <a:ext cx="3643930" cy="1180033"/>
          </a:xfrm>
        </p:spPr>
        <p:txBody>
          <a:bodyPr>
            <a:normAutofit/>
          </a:bodyPr>
          <a:lstStyle>
            <a:lvl1pPr marL="0" indent="0">
              <a:buNone/>
              <a:defRPr sz="2300">
                <a:solidFill>
                  <a:srgbClr val="425563"/>
                </a:solidFill>
              </a:defRPr>
            </a:lvl1pPr>
          </a:lstStyle>
          <a:p>
            <a:pPr lvl="0"/>
            <a:r>
              <a:rPr lang="en-GB"/>
              <a:t>Click to edit Master text styles</a:t>
            </a:r>
          </a:p>
        </p:txBody>
      </p:sp>
      <p:sp>
        <p:nvSpPr>
          <p:cNvPr id="38" name="Text Placeholder 28">
            <a:extLst>
              <a:ext uri="{FF2B5EF4-FFF2-40B4-BE49-F238E27FC236}">
                <a16:creationId xmlns:a16="http://schemas.microsoft.com/office/drawing/2014/main" id="{8355F994-011B-4244-952A-1BD103ABFC9F}"/>
              </a:ext>
            </a:extLst>
          </p:cNvPr>
          <p:cNvSpPr>
            <a:spLocks noGrp="1"/>
          </p:cNvSpPr>
          <p:nvPr>
            <p:ph type="body" sz="quarter" idx="15" hasCustomPrompt="1"/>
          </p:nvPr>
        </p:nvSpPr>
        <p:spPr>
          <a:xfrm>
            <a:off x="1118423" y="981642"/>
            <a:ext cx="4057249" cy="921241"/>
          </a:xfrm>
        </p:spPr>
        <p:txBody>
          <a:bodyPr>
            <a:noAutofit/>
          </a:bodyPr>
          <a:lstStyle>
            <a:lvl1pPr marL="0" indent="0">
              <a:buNone/>
              <a:defRPr sz="4600" cap="all" baseline="0">
                <a:solidFill>
                  <a:schemeClr val="tx2"/>
                </a:solidFill>
              </a:defRPr>
            </a:lvl1pPr>
          </a:lstStyle>
          <a:p>
            <a:pPr lvl="0"/>
            <a:r>
              <a:rPr lang="en-US"/>
              <a:t>LONGER HEADINGS </a:t>
            </a:r>
            <a:endParaRPr lang="en-GB"/>
          </a:p>
        </p:txBody>
      </p:sp>
      <p:sp>
        <p:nvSpPr>
          <p:cNvPr id="39" name="Text Placeholder 17">
            <a:extLst>
              <a:ext uri="{FF2B5EF4-FFF2-40B4-BE49-F238E27FC236}">
                <a16:creationId xmlns:a16="http://schemas.microsoft.com/office/drawing/2014/main" id="{9D3A44D4-0C3E-4206-8E2C-A60708CD3B53}"/>
              </a:ext>
            </a:extLst>
          </p:cNvPr>
          <p:cNvSpPr>
            <a:spLocks noGrp="1"/>
          </p:cNvSpPr>
          <p:nvPr>
            <p:ph type="body" sz="quarter" idx="17" hasCustomPrompt="1"/>
          </p:nvPr>
        </p:nvSpPr>
        <p:spPr>
          <a:xfrm>
            <a:off x="1118423" y="2204500"/>
            <a:ext cx="4057249" cy="1153584"/>
          </a:xfrm>
        </p:spPr>
        <p:txBody>
          <a:bodyPr>
            <a:normAutofit/>
          </a:bodyPr>
          <a:lstStyle>
            <a:lvl1pPr marL="0" indent="0">
              <a:buNone/>
              <a:defRPr sz="4600" b="1" cap="all" baseline="0">
                <a:solidFill>
                  <a:schemeClr val="tx2"/>
                </a:solidFill>
              </a:defRPr>
            </a:lvl1pPr>
          </a:lstStyle>
          <a:p>
            <a:pPr lvl="0"/>
            <a:r>
              <a:rPr lang="en-US" b="1"/>
              <a:t>SHOULD USE THIS LAYOUT</a:t>
            </a:r>
            <a:endParaRPr lang="en-GB"/>
          </a:p>
        </p:txBody>
      </p:sp>
      <p:pic>
        <p:nvPicPr>
          <p:cNvPr id="9" name="Picture 8">
            <a:extLst>
              <a:ext uri="{FF2B5EF4-FFF2-40B4-BE49-F238E27FC236}">
                <a16:creationId xmlns:a16="http://schemas.microsoft.com/office/drawing/2014/main" id="{682EC38D-2E09-934B-BC64-57CEDB02E0A8}"/>
              </a:ext>
            </a:extLst>
          </p:cNvPr>
          <p:cNvPicPr>
            <a:picLocks noChangeAspect="1"/>
          </p:cNvPicPr>
          <p:nvPr userDrawn="1"/>
        </p:nvPicPr>
        <p:blipFill>
          <a:blip r:embed="rId3" cstate="email">
            <a:extLst>
              <a:ext uri="{28A0092B-C50C-407E-A947-70E740481C1C}">
                <a14:useLocalDpi xmlns:a14="http://schemas.microsoft.com/office/drawing/2010/main" val="0"/>
              </a:ext>
            </a:extLst>
          </a:blip>
          <a:srcRect/>
          <a:stretch/>
        </p:blipFill>
        <p:spPr>
          <a:xfrm>
            <a:off x="11525185" y="7668344"/>
            <a:ext cx="3718798" cy="840898"/>
          </a:xfrm>
          <a:prstGeom prst="rect">
            <a:avLst/>
          </a:prstGeom>
        </p:spPr>
      </p:pic>
    </p:spTree>
    <p:extLst>
      <p:ext uri="{BB962C8B-B14F-4D97-AF65-F5344CB8AC3E}">
        <p14:creationId xmlns:p14="http://schemas.microsoft.com/office/powerpoint/2010/main" val="1509131410"/>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Subhead Single Column Image">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7080F458-9C89-412F-9189-2B5E4669CBFF}"/>
              </a:ext>
            </a:extLst>
          </p:cNvPr>
          <p:cNvSpPr>
            <a:spLocks noGrp="1"/>
          </p:cNvSpPr>
          <p:nvPr>
            <p:ph type="pic" sz="quarter" idx="12"/>
          </p:nvPr>
        </p:nvSpPr>
        <p:spPr>
          <a:xfrm>
            <a:off x="11010900" y="0"/>
            <a:ext cx="5245099" cy="7643811"/>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GB"/>
              <a:t>Click icon to add picture</a:t>
            </a:r>
          </a:p>
        </p:txBody>
      </p:sp>
      <p:sp>
        <p:nvSpPr>
          <p:cNvPr id="16" name="Content Placeholder 9">
            <a:extLst>
              <a:ext uri="{FF2B5EF4-FFF2-40B4-BE49-F238E27FC236}">
                <a16:creationId xmlns:a16="http://schemas.microsoft.com/office/drawing/2014/main" id="{6E430ED4-C444-4179-AAC2-01565708AE40}"/>
              </a:ext>
            </a:extLst>
          </p:cNvPr>
          <p:cNvSpPr>
            <a:spLocks noGrp="1"/>
          </p:cNvSpPr>
          <p:nvPr>
            <p:ph sz="quarter" idx="13"/>
          </p:nvPr>
        </p:nvSpPr>
        <p:spPr>
          <a:xfrm>
            <a:off x="1204483" y="2267939"/>
            <a:ext cx="9153744" cy="5375862"/>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23" name="Title 1">
            <a:extLst>
              <a:ext uri="{FF2B5EF4-FFF2-40B4-BE49-F238E27FC236}">
                <a16:creationId xmlns:a16="http://schemas.microsoft.com/office/drawing/2014/main" id="{7D52CBD5-339C-4F50-828C-0011385DAB5B}"/>
              </a:ext>
            </a:extLst>
          </p:cNvPr>
          <p:cNvSpPr>
            <a:spLocks noGrp="1"/>
          </p:cNvSpPr>
          <p:nvPr>
            <p:ph type="title" hasCustomPrompt="1"/>
          </p:nvPr>
        </p:nvSpPr>
        <p:spPr>
          <a:xfrm>
            <a:off x="1219201" y="486833"/>
            <a:ext cx="9141301" cy="1146048"/>
          </a:xfrm>
        </p:spPr>
        <p:txBody>
          <a:bodyPr>
            <a:normAutofit/>
          </a:bodyPr>
          <a:lstStyle>
            <a:lvl1pPr>
              <a:defRPr sz="4400" cap="all" baseline="0"/>
            </a:lvl1pPr>
          </a:lstStyle>
          <a:p>
            <a:r>
              <a:rPr lang="en-US"/>
              <a:t>TITLE</a:t>
            </a:r>
            <a:endParaRPr lang="en-GB"/>
          </a:p>
        </p:txBody>
      </p:sp>
      <p:sp>
        <p:nvSpPr>
          <p:cNvPr id="24" name="Text Placeholder 7">
            <a:extLst>
              <a:ext uri="{FF2B5EF4-FFF2-40B4-BE49-F238E27FC236}">
                <a16:creationId xmlns:a16="http://schemas.microsoft.com/office/drawing/2014/main" id="{25963DA6-53AA-420A-A295-D90C64FA1DAD}"/>
              </a:ext>
            </a:extLst>
          </p:cNvPr>
          <p:cNvSpPr>
            <a:spLocks noGrp="1"/>
          </p:cNvSpPr>
          <p:nvPr>
            <p:ph type="body" sz="quarter" idx="24" hasCustomPrompt="1"/>
          </p:nvPr>
        </p:nvSpPr>
        <p:spPr>
          <a:xfrm>
            <a:off x="1206504" y="1288233"/>
            <a:ext cx="9153744" cy="672704"/>
          </a:xfrm>
        </p:spPr>
        <p:txBody>
          <a:bodyPr>
            <a:noAutofit/>
          </a:bodyPr>
          <a:lstStyle>
            <a:lvl1pPr marL="0" indent="0">
              <a:buNone/>
              <a:defRPr sz="2600">
                <a:solidFill>
                  <a:schemeClr val="accent1"/>
                </a:solidFill>
              </a:defRPr>
            </a:lvl1pPr>
          </a:lstStyle>
          <a:p>
            <a:pPr lvl="0"/>
            <a:r>
              <a:rPr lang="en-US"/>
              <a:t>Subhead</a:t>
            </a:r>
          </a:p>
        </p:txBody>
      </p:sp>
      <p:grpSp>
        <p:nvGrpSpPr>
          <p:cNvPr id="25" name="Group 24">
            <a:extLst>
              <a:ext uri="{FF2B5EF4-FFF2-40B4-BE49-F238E27FC236}">
                <a16:creationId xmlns:a16="http://schemas.microsoft.com/office/drawing/2014/main" id="{784C5B54-AD51-4E2A-A1FF-E02D427C01B9}"/>
              </a:ext>
            </a:extLst>
          </p:cNvPr>
          <p:cNvGrpSpPr/>
          <p:nvPr userDrawn="1"/>
        </p:nvGrpSpPr>
        <p:grpSpPr>
          <a:xfrm>
            <a:off x="1104904" y="838200"/>
            <a:ext cx="68580" cy="794681"/>
            <a:chOff x="1117600" y="762000"/>
            <a:chExt cx="76200" cy="914400"/>
          </a:xfrm>
        </p:grpSpPr>
        <p:cxnSp>
          <p:nvCxnSpPr>
            <p:cNvPr id="26" name="Straight Connector 25">
              <a:extLst>
                <a:ext uri="{FF2B5EF4-FFF2-40B4-BE49-F238E27FC236}">
                  <a16:creationId xmlns:a16="http://schemas.microsoft.com/office/drawing/2014/main" id="{C4CE9FE8-4013-4220-A252-A51D7098C909}"/>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F10FA8E6-535F-4ED7-BC37-A6D2DDAD0AB5}"/>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4" name="Straight Connector 13">
            <a:extLst>
              <a:ext uri="{FF2B5EF4-FFF2-40B4-BE49-F238E27FC236}">
                <a16:creationId xmlns:a16="http://schemas.microsoft.com/office/drawing/2014/main" id="{4CF054FA-8EEA-9741-8B80-2BDCD8E8FA04}"/>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1C75D7F5-C582-D244-98BC-C795F7009CDA}"/>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3" name="Footer Placeholder 4">
            <a:extLst>
              <a:ext uri="{FF2B5EF4-FFF2-40B4-BE49-F238E27FC236}">
                <a16:creationId xmlns:a16="http://schemas.microsoft.com/office/drawing/2014/main" id="{2889D1D0-A5C4-DD4B-89B5-63EF2855E98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Data</a:t>
            </a:r>
          </a:p>
        </p:txBody>
      </p:sp>
      <p:sp>
        <p:nvSpPr>
          <p:cNvPr id="19" name="Slide Number Placeholder 5">
            <a:extLst>
              <a:ext uri="{FF2B5EF4-FFF2-40B4-BE49-F238E27FC236}">
                <a16:creationId xmlns:a16="http://schemas.microsoft.com/office/drawing/2014/main" id="{41C6D242-4CBB-8A4E-A392-8F96E5FF7F20}"/>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906262746"/>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Subhead Single Column 3 Image Tile">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7080F458-9C89-412F-9189-2B5E4669CBFF}"/>
              </a:ext>
            </a:extLst>
          </p:cNvPr>
          <p:cNvSpPr>
            <a:spLocks noGrp="1"/>
          </p:cNvSpPr>
          <p:nvPr>
            <p:ph type="pic" sz="quarter" idx="12"/>
          </p:nvPr>
        </p:nvSpPr>
        <p:spPr>
          <a:xfrm>
            <a:off x="10169525" y="4401313"/>
            <a:ext cx="2497963" cy="2990088"/>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txBody>
          <a:bodyPr wrap="square">
            <a:noAutofit/>
          </a:bodyPr>
          <a:lstStyle/>
          <a:p>
            <a:r>
              <a:rPr lang="en-GB"/>
              <a:t>Click icon to add picture</a:t>
            </a:r>
          </a:p>
        </p:txBody>
      </p:sp>
      <p:sp>
        <p:nvSpPr>
          <p:cNvPr id="6" name="Picture Placeholder 5">
            <a:extLst>
              <a:ext uri="{FF2B5EF4-FFF2-40B4-BE49-F238E27FC236}">
                <a16:creationId xmlns:a16="http://schemas.microsoft.com/office/drawing/2014/main" id="{654F66B8-F204-40FD-B4EB-CBB0CEE4186E}"/>
              </a:ext>
            </a:extLst>
          </p:cNvPr>
          <p:cNvSpPr>
            <a:spLocks noGrp="1"/>
          </p:cNvSpPr>
          <p:nvPr>
            <p:ph type="pic" sz="quarter" idx="15"/>
          </p:nvPr>
        </p:nvSpPr>
        <p:spPr>
          <a:xfrm>
            <a:off x="12837922" y="4392913"/>
            <a:ext cx="2313175" cy="2998488"/>
          </a:xfrm>
        </p:spPr>
        <p:txBody>
          <a:bodyPr/>
          <a:lstStyle/>
          <a:p>
            <a:r>
              <a:rPr lang="en-GB"/>
              <a:t>Click icon to add picture</a:t>
            </a:r>
          </a:p>
        </p:txBody>
      </p:sp>
      <p:sp>
        <p:nvSpPr>
          <p:cNvPr id="8" name="Picture Placeholder 7">
            <a:extLst>
              <a:ext uri="{FF2B5EF4-FFF2-40B4-BE49-F238E27FC236}">
                <a16:creationId xmlns:a16="http://schemas.microsoft.com/office/drawing/2014/main" id="{FECBC514-56C5-4E3C-838A-8E282BDAF091}"/>
              </a:ext>
            </a:extLst>
          </p:cNvPr>
          <p:cNvSpPr>
            <a:spLocks noGrp="1"/>
          </p:cNvSpPr>
          <p:nvPr>
            <p:ph type="pic" sz="quarter" idx="16"/>
          </p:nvPr>
        </p:nvSpPr>
        <p:spPr>
          <a:xfrm>
            <a:off x="10170541" y="2281782"/>
            <a:ext cx="4980556" cy="1911703"/>
          </a:xfrm>
        </p:spPr>
        <p:txBody>
          <a:bodyPr/>
          <a:lstStyle/>
          <a:p>
            <a:r>
              <a:rPr lang="en-GB"/>
              <a:t>Click icon to add picture</a:t>
            </a:r>
          </a:p>
        </p:txBody>
      </p:sp>
      <p:sp>
        <p:nvSpPr>
          <p:cNvPr id="14" name="Title 1">
            <a:extLst>
              <a:ext uri="{FF2B5EF4-FFF2-40B4-BE49-F238E27FC236}">
                <a16:creationId xmlns:a16="http://schemas.microsoft.com/office/drawing/2014/main" id="{C0ABBFD1-3795-458E-A80E-4B741268E96C}"/>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6" name="Text Placeholder 7">
            <a:extLst>
              <a:ext uri="{FF2B5EF4-FFF2-40B4-BE49-F238E27FC236}">
                <a16:creationId xmlns:a16="http://schemas.microsoft.com/office/drawing/2014/main" id="{3A2AA23D-FBFF-43FA-BF50-B63C39467357}"/>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17" name="Group 16">
            <a:extLst>
              <a:ext uri="{FF2B5EF4-FFF2-40B4-BE49-F238E27FC236}">
                <a16:creationId xmlns:a16="http://schemas.microsoft.com/office/drawing/2014/main" id="{12F53A7F-8965-4ECA-994E-75D9CE77DB3E}"/>
              </a:ext>
            </a:extLst>
          </p:cNvPr>
          <p:cNvGrpSpPr/>
          <p:nvPr userDrawn="1"/>
        </p:nvGrpSpPr>
        <p:grpSpPr>
          <a:xfrm>
            <a:off x="1104904" y="838200"/>
            <a:ext cx="68580" cy="794681"/>
            <a:chOff x="1117600" y="762000"/>
            <a:chExt cx="76200" cy="914400"/>
          </a:xfrm>
        </p:grpSpPr>
        <p:cxnSp>
          <p:nvCxnSpPr>
            <p:cNvPr id="18" name="Straight Connector 17">
              <a:extLst>
                <a:ext uri="{FF2B5EF4-FFF2-40B4-BE49-F238E27FC236}">
                  <a16:creationId xmlns:a16="http://schemas.microsoft.com/office/drawing/2014/main" id="{C094A902-5C3C-4B77-9D7D-6FBB44076078}"/>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53102D4E-9C92-4049-9062-17748D09E175}"/>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Text Placeholder 4">
            <a:extLst>
              <a:ext uri="{FF2B5EF4-FFF2-40B4-BE49-F238E27FC236}">
                <a16:creationId xmlns:a16="http://schemas.microsoft.com/office/drawing/2014/main" id="{B1D89BBD-6A11-4633-AF3F-DF614ACF03D1}"/>
              </a:ext>
            </a:extLst>
          </p:cNvPr>
          <p:cNvSpPr>
            <a:spLocks noGrp="1"/>
          </p:cNvSpPr>
          <p:nvPr>
            <p:ph type="body" sz="quarter" idx="25"/>
          </p:nvPr>
        </p:nvSpPr>
        <p:spPr>
          <a:xfrm>
            <a:off x="1206503" y="2281782"/>
            <a:ext cx="8289921" cy="5109618"/>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21" name="Straight Connector 20">
            <a:extLst>
              <a:ext uri="{FF2B5EF4-FFF2-40B4-BE49-F238E27FC236}">
                <a16:creationId xmlns:a16="http://schemas.microsoft.com/office/drawing/2014/main" id="{F3CD574D-DAD5-354A-A1FB-839A81A5B9E6}"/>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3" name="Picture 22">
            <a:extLst>
              <a:ext uri="{FF2B5EF4-FFF2-40B4-BE49-F238E27FC236}">
                <a16:creationId xmlns:a16="http://schemas.microsoft.com/office/drawing/2014/main" id="{B4BC9A45-715A-064B-BAEC-F4630AA91317}"/>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20" name="Footer Placeholder 4">
            <a:extLst>
              <a:ext uri="{FF2B5EF4-FFF2-40B4-BE49-F238E27FC236}">
                <a16:creationId xmlns:a16="http://schemas.microsoft.com/office/drawing/2014/main" id="{B97FDE03-23F5-D647-A58E-144BEB6A8B11}"/>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Data</a:t>
            </a:r>
          </a:p>
        </p:txBody>
      </p:sp>
      <p:sp>
        <p:nvSpPr>
          <p:cNvPr id="25" name="Slide Number Placeholder 5">
            <a:extLst>
              <a:ext uri="{FF2B5EF4-FFF2-40B4-BE49-F238E27FC236}">
                <a16:creationId xmlns:a16="http://schemas.microsoft.com/office/drawing/2014/main" id="{3395B17D-8086-1145-819A-496AC830CCAC}"/>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743648150"/>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Landscape Image Text">
    <p:spTree>
      <p:nvGrpSpPr>
        <p:cNvPr id="1" name=""/>
        <p:cNvGrpSpPr/>
        <p:nvPr/>
      </p:nvGrpSpPr>
      <p:grpSpPr>
        <a:xfrm>
          <a:off x="0" y="0"/>
          <a:ext cx="0" cy="0"/>
          <a:chOff x="0" y="0"/>
          <a:chExt cx="0" cy="0"/>
        </a:xfrm>
      </p:grpSpPr>
      <p:sp>
        <p:nvSpPr>
          <p:cNvPr id="12" name="Picture Placeholder 8">
            <a:extLst>
              <a:ext uri="{FF2B5EF4-FFF2-40B4-BE49-F238E27FC236}">
                <a16:creationId xmlns:a16="http://schemas.microsoft.com/office/drawing/2014/main" id="{BED005A3-C4D7-4902-B49F-2D9DA522706C}"/>
              </a:ext>
            </a:extLst>
          </p:cNvPr>
          <p:cNvSpPr>
            <a:spLocks noGrp="1"/>
          </p:cNvSpPr>
          <p:nvPr>
            <p:ph type="pic" sz="quarter" idx="12"/>
          </p:nvPr>
        </p:nvSpPr>
        <p:spPr>
          <a:xfrm>
            <a:off x="0" y="0"/>
            <a:ext cx="15138400" cy="3938016"/>
          </a:xfrm>
          <a:custGeom>
            <a:avLst/>
            <a:gdLst>
              <a:gd name="connsiteX0" fmla="*/ 0 w 11353800"/>
              <a:gd name="connsiteY0" fmla="*/ 0 h 2953512"/>
              <a:gd name="connsiteX1" fmla="*/ 11353800 w 11353800"/>
              <a:gd name="connsiteY1" fmla="*/ 0 h 2953512"/>
              <a:gd name="connsiteX2" fmla="*/ 11353800 w 11353800"/>
              <a:gd name="connsiteY2" fmla="*/ 2461250 h 2953512"/>
              <a:gd name="connsiteX3" fmla="*/ 10861538 w 11353800"/>
              <a:gd name="connsiteY3" fmla="*/ 2953512 h 2953512"/>
              <a:gd name="connsiteX4" fmla="*/ 0 w 11353800"/>
              <a:gd name="connsiteY4" fmla="*/ 2953512 h 2953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3800" h="2953512">
                <a:moveTo>
                  <a:pt x="0" y="0"/>
                </a:moveTo>
                <a:lnTo>
                  <a:pt x="11353800" y="0"/>
                </a:lnTo>
                <a:lnTo>
                  <a:pt x="11353800" y="2461250"/>
                </a:lnTo>
                <a:cubicBezTo>
                  <a:pt x="11353800" y="2733119"/>
                  <a:pt x="11133407" y="2953512"/>
                  <a:pt x="10861538" y="2953512"/>
                </a:cubicBezTo>
                <a:lnTo>
                  <a:pt x="0" y="2953512"/>
                </a:lnTo>
                <a:close/>
              </a:path>
            </a:pathLst>
          </a:custGeom>
        </p:spPr>
        <p:txBody>
          <a:bodyPr wrap="square">
            <a:noAutofit/>
          </a:bodyPr>
          <a:lstStyle/>
          <a:p>
            <a:r>
              <a:rPr lang="en-GB"/>
              <a:t>Click icon to add picture</a:t>
            </a:r>
          </a:p>
        </p:txBody>
      </p:sp>
      <p:sp>
        <p:nvSpPr>
          <p:cNvPr id="18" name="Title 1">
            <a:extLst>
              <a:ext uri="{FF2B5EF4-FFF2-40B4-BE49-F238E27FC236}">
                <a16:creationId xmlns:a16="http://schemas.microsoft.com/office/drawing/2014/main" id="{162D4F87-60AF-4901-BF6B-ADC20A201986}"/>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19" name="Text Placeholder 7">
            <a:extLst>
              <a:ext uri="{FF2B5EF4-FFF2-40B4-BE49-F238E27FC236}">
                <a16:creationId xmlns:a16="http://schemas.microsoft.com/office/drawing/2014/main" id="{AC7FE937-45D7-43AC-87F0-F0862ED3DC23}"/>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0" name="Group 19">
            <a:extLst>
              <a:ext uri="{FF2B5EF4-FFF2-40B4-BE49-F238E27FC236}">
                <a16:creationId xmlns:a16="http://schemas.microsoft.com/office/drawing/2014/main" id="{075BC4D5-4C83-465C-96F9-357D3141EE2F}"/>
              </a:ext>
            </a:extLst>
          </p:cNvPr>
          <p:cNvGrpSpPr/>
          <p:nvPr userDrawn="1"/>
        </p:nvGrpSpPr>
        <p:grpSpPr>
          <a:xfrm>
            <a:off x="1104904" y="838200"/>
            <a:ext cx="68580" cy="794681"/>
            <a:chOff x="1117600" y="762000"/>
            <a:chExt cx="76200" cy="914400"/>
          </a:xfrm>
        </p:grpSpPr>
        <p:cxnSp>
          <p:nvCxnSpPr>
            <p:cNvPr id="21" name="Straight Connector 20">
              <a:extLst>
                <a:ext uri="{FF2B5EF4-FFF2-40B4-BE49-F238E27FC236}">
                  <a16:creationId xmlns:a16="http://schemas.microsoft.com/office/drawing/2014/main" id="{0250EC4B-C310-419B-937D-3795B67B0BF5}"/>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B0AC6899-3229-4A65-9A9A-5C22C70148EE}"/>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4" name="Text Placeholder 4">
            <a:extLst>
              <a:ext uri="{FF2B5EF4-FFF2-40B4-BE49-F238E27FC236}">
                <a16:creationId xmlns:a16="http://schemas.microsoft.com/office/drawing/2014/main" id="{9D37BA97-D1FE-4909-966C-94CAFD974EDC}"/>
              </a:ext>
            </a:extLst>
          </p:cNvPr>
          <p:cNvSpPr>
            <a:spLocks noGrp="1"/>
          </p:cNvSpPr>
          <p:nvPr>
            <p:ph type="body" sz="quarter" idx="26"/>
          </p:nvPr>
        </p:nvSpPr>
        <p:spPr>
          <a:xfrm>
            <a:off x="1306552" y="4284137"/>
            <a:ext cx="6821447" cy="2860368"/>
          </a:xfrm>
        </p:spPr>
        <p:txBody>
          <a:bodyPr>
            <a:normAutofit/>
          </a:bodyPr>
          <a:lstStyle>
            <a:lvl1pPr marL="304792" indent="-304792">
              <a:buClr>
                <a:schemeClr val="accent1"/>
              </a:buClr>
              <a:buFont typeface="Arial" panose="020B0604020202020204" pitchFamily="34" charset="0"/>
              <a:buChar char="•"/>
              <a:defRPr sz="2600">
                <a:solidFill>
                  <a:srgbClr val="000000"/>
                </a:solidFill>
              </a:defRPr>
            </a:lvl1pPr>
            <a:lvl2pPr marL="914377" indent="-304792">
              <a:buClr>
                <a:schemeClr val="accent1"/>
              </a:buClr>
              <a:buFont typeface="Arial" panose="020B0604020202020204" pitchFamily="34" charset="0"/>
              <a:buChar char="•"/>
              <a:defRPr sz="2600">
                <a:solidFill>
                  <a:srgbClr val="000000"/>
                </a:solidFill>
              </a:defRPr>
            </a:lvl2pPr>
            <a:lvl3pPr marL="1523962" indent="-304792">
              <a:buClr>
                <a:schemeClr val="accent1"/>
              </a:buClr>
              <a:buFont typeface="Arial" panose="020B0604020202020204" pitchFamily="34" charset="0"/>
              <a:buChar char="•"/>
              <a:defRPr sz="2600">
                <a:solidFill>
                  <a:srgbClr val="000000"/>
                </a:solidFill>
              </a:defRPr>
            </a:lvl3pPr>
            <a:lvl4pPr marL="2133547" indent="-304792">
              <a:buClr>
                <a:schemeClr val="accent1"/>
              </a:buClr>
              <a:buFont typeface="Arial" panose="020B0604020202020204" pitchFamily="34" charset="0"/>
              <a:buChar char="•"/>
              <a:defRPr sz="2600">
                <a:solidFill>
                  <a:srgbClr val="000000"/>
                </a:solidFill>
              </a:defRPr>
            </a:lvl4pPr>
            <a:lvl5pPr marL="2743131" indent="-304792">
              <a:buClr>
                <a:schemeClr val="accent1"/>
              </a:buClr>
              <a:buFont typeface="Arial" panose="020B0604020202020204" pitchFamily="34" charset="0"/>
              <a:buChar cha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6" name="Straight Connector 15">
            <a:extLst>
              <a:ext uri="{FF2B5EF4-FFF2-40B4-BE49-F238E27FC236}">
                <a16:creationId xmlns:a16="http://schemas.microsoft.com/office/drawing/2014/main" id="{69E12C1A-8699-BC4C-8015-B4FF6276EE2A}"/>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E1453CA1-4060-AB4C-B1F7-A79C21F436F2}"/>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5" name="Footer Placeholder 4">
            <a:extLst>
              <a:ext uri="{FF2B5EF4-FFF2-40B4-BE49-F238E27FC236}">
                <a16:creationId xmlns:a16="http://schemas.microsoft.com/office/drawing/2014/main" id="{249350F0-6A9E-B546-B814-1353E4B0CE77}"/>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Data</a:t>
            </a:r>
          </a:p>
        </p:txBody>
      </p:sp>
      <p:sp>
        <p:nvSpPr>
          <p:cNvPr id="24" name="Slide Number Placeholder 5">
            <a:extLst>
              <a:ext uri="{FF2B5EF4-FFF2-40B4-BE49-F238E27FC236}">
                <a16:creationId xmlns:a16="http://schemas.microsoft.com/office/drawing/2014/main" id="{D573CC46-C021-0A41-A7BD-A5265C1EEC7A}"/>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034811139"/>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Subhead Two Column">
    <p:spTree>
      <p:nvGrpSpPr>
        <p:cNvPr id="1" name=""/>
        <p:cNvGrpSpPr/>
        <p:nvPr/>
      </p:nvGrpSpPr>
      <p:grpSpPr>
        <a:xfrm>
          <a:off x="0" y="0"/>
          <a:ext cx="0" cy="0"/>
          <a:chOff x="0" y="0"/>
          <a:chExt cx="0" cy="0"/>
        </a:xfrm>
      </p:grpSpPr>
      <p:sp>
        <p:nvSpPr>
          <p:cNvPr id="12" name="Text Placeholder 22">
            <a:extLst>
              <a:ext uri="{FF2B5EF4-FFF2-40B4-BE49-F238E27FC236}">
                <a16:creationId xmlns:a16="http://schemas.microsoft.com/office/drawing/2014/main" id="{7959FD6A-CA04-4435-B2C8-8BA8C54622A2}"/>
              </a:ext>
            </a:extLst>
          </p:cNvPr>
          <p:cNvSpPr>
            <a:spLocks noGrp="1"/>
          </p:cNvSpPr>
          <p:nvPr>
            <p:ph type="body" sz="quarter" idx="16"/>
          </p:nvPr>
        </p:nvSpPr>
        <p:spPr>
          <a:xfrm>
            <a:off x="8416034" y="2281785"/>
            <a:ext cx="6620766" cy="5067855"/>
          </a:xfrm>
        </p:spPr>
        <p:txBody>
          <a:bodyPr>
            <a:normAutofit/>
          </a:bodyPr>
          <a:lstStyle>
            <a:lvl1pPr>
              <a:buClr>
                <a:schemeClr val="accent1"/>
              </a:buClr>
              <a:defRPr sz="2600"/>
            </a:lvl1pPr>
            <a:lvl2pPr>
              <a:buClr>
                <a:schemeClr val="accent1"/>
              </a:buClr>
              <a:defRPr sz="2600"/>
            </a:lvl2pPr>
            <a:lvl3pPr>
              <a:buClr>
                <a:schemeClr val="accent1"/>
              </a:buClr>
              <a:defRPr sz="2600"/>
            </a:lvl3pPr>
            <a:lvl4pPr>
              <a:buClr>
                <a:schemeClr val="accent1"/>
              </a:buClr>
              <a:defRPr sz="2600"/>
            </a:lvl4pPr>
            <a:lvl5pPr>
              <a:buClr>
                <a:schemeClr val="accent1"/>
              </a:buCl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9" name="Text Placeholder 22">
            <a:extLst>
              <a:ext uri="{FF2B5EF4-FFF2-40B4-BE49-F238E27FC236}">
                <a16:creationId xmlns:a16="http://schemas.microsoft.com/office/drawing/2014/main" id="{BE40FE31-079A-487A-B0F2-4AFE8299F5B7}"/>
              </a:ext>
            </a:extLst>
          </p:cNvPr>
          <p:cNvSpPr>
            <a:spLocks noGrp="1"/>
          </p:cNvSpPr>
          <p:nvPr>
            <p:ph type="body" sz="quarter" idx="17"/>
          </p:nvPr>
        </p:nvSpPr>
        <p:spPr>
          <a:xfrm>
            <a:off x="1206504" y="2281785"/>
            <a:ext cx="6531858" cy="5067855"/>
          </a:xfrm>
        </p:spPr>
        <p:txBody>
          <a:bodyPr>
            <a:normAutofit/>
          </a:bodyPr>
          <a:lstStyle>
            <a:lvl1pPr marL="342900" indent="-342900">
              <a:buClr>
                <a:schemeClr val="accent1"/>
              </a:buClr>
              <a:buFont typeface="Arial" panose="020B0604020202020204" pitchFamily="34" charset="0"/>
              <a:buChar char="•"/>
              <a:defRPr sz="2600"/>
            </a:lvl1pPr>
            <a:lvl2pPr marL="952485" indent="-342900">
              <a:buClr>
                <a:schemeClr val="accent1"/>
              </a:buClr>
              <a:buFont typeface="Arial" panose="020B0604020202020204" pitchFamily="34" charset="0"/>
              <a:buChar char="•"/>
              <a:defRPr sz="2600"/>
            </a:lvl2pPr>
            <a:lvl3pPr marL="1562070" indent="-342900">
              <a:buClr>
                <a:schemeClr val="accent1"/>
              </a:buClr>
              <a:buFont typeface="Arial" panose="020B0604020202020204" pitchFamily="34" charset="0"/>
              <a:buChar char="•"/>
              <a:defRPr sz="2600"/>
            </a:lvl3pPr>
            <a:lvl4pPr marL="2171655" indent="-342900">
              <a:buClr>
                <a:schemeClr val="accent1"/>
              </a:buClr>
              <a:buFont typeface="Arial" panose="020B0604020202020204" pitchFamily="34" charset="0"/>
              <a:buChar char="•"/>
              <a:defRPr sz="2600"/>
            </a:lvl4pPr>
            <a:lvl5pPr marL="2781239" indent="-342900">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8" name="Title 1">
            <a:extLst>
              <a:ext uri="{FF2B5EF4-FFF2-40B4-BE49-F238E27FC236}">
                <a16:creationId xmlns:a16="http://schemas.microsoft.com/office/drawing/2014/main" id="{A09BA914-4303-45FD-B2E9-86F260900495}"/>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24" name="Text Placeholder 7">
            <a:extLst>
              <a:ext uri="{FF2B5EF4-FFF2-40B4-BE49-F238E27FC236}">
                <a16:creationId xmlns:a16="http://schemas.microsoft.com/office/drawing/2014/main" id="{7737CB29-C896-4EB4-8239-3047D5A0336B}"/>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8" name="Group 27">
            <a:extLst>
              <a:ext uri="{FF2B5EF4-FFF2-40B4-BE49-F238E27FC236}">
                <a16:creationId xmlns:a16="http://schemas.microsoft.com/office/drawing/2014/main" id="{D8534F7B-13B5-480B-8ABB-5F435740EC32}"/>
              </a:ext>
            </a:extLst>
          </p:cNvPr>
          <p:cNvGrpSpPr/>
          <p:nvPr userDrawn="1"/>
        </p:nvGrpSpPr>
        <p:grpSpPr>
          <a:xfrm>
            <a:off x="1104904" y="838200"/>
            <a:ext cx="68580" cy="794681"/>
            <a:chOff x="1117600" y="762000"/>
            <a:chExt cx="76200" cy="914400"/>
          </a:xfrm>
        </p:grpSpPr>
        <p:cxnSp>
          <p:nvCxnSpPr>
            <p:cNvPr id="29" name="Straight Connector 28">
              <a:extLst>
                <a:ext uri="{FF2B5EF4-FFF2-40B4-BE49-F238E27FC236}">
                  <a16:creationId xmlns:a16="http://schemas.microsoft.com/office/drawing/2014/main" id="{A22E2224-BFF2-4C74-9488-5B1424857D7A}"/>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91822129-BE01-4056-841C-23D66CE24E7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cxnSp>
        <p:nvCxnSpPr>
          <p:cNvPr id="16" name="Straight Connector 15">
            <a:extLst>
              <a:ext uri="{FF2B5EF4-FFF2-40B4-BE49-F238E27FC236}">
                <a16:creationId xmlns:a16="http://schemas.microsoft.com/office/drawing/2014/main" id="{46107DAB-AAA3-2C43-BF84-90561EB428D9}"/>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DDF53D3D-7D8A-FA46-BAE4-B6F63F1409E5}"/>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5" name="Footer Placeholder 4">
            <a:extLst>
              <a:ext uri="{FF2B5EF4-FFF2-40B4-BE49-F238E27FC236}">
                <a16:creationId xmlns:a16="http://schemas.microsoft.com/office/drawing/2014/main" id="{8DFB00A3-8C24-B54E-91A0-E46C881DAEBC}"/>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Data</a:t>
            </a:r>
          </a:p>
        </p:txBody>
      </p:sp>
      <p:sp>
        <p:nvSpPr>
          <p:cNvPr id="20" name="Slide Number Placeholder 5">
            <a:extLst>
              <a:ext uri="{FF2B5EF4-FFF2-40B4-BE49-F238E27FC236}">
                <a16:creationId xmlns:a16="http://schemas.microsoft.com/office/drawing/2014/main" id="{57C5BD78-B880-4F4F-937A-0A0FF65E76B7}"/>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829271074"/>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19" name="Text Placeholder 22">
            <a:extLst>
              <a:ext uri="{FF2B5EF4-FFF2-40B4-BE49-F238E27FC236}">
                <a16:creationId xmlns:a16="http://schemas.microsoft.com/office/drawing/2014/main" id="{BE40FE31-079A-487A-B0F2-4AFE8299F5B7}"/>
              </a:ext>
            </a:extLst>
          </p:cNvPr>
          <p:cNvSpPr>
            <a:spLocks noGrp="1"/>
          </p:cNvSpPr>
          <p:nvPr>
            <p:ph type="body" sz="quarter" idx="17"/>
          </p:nvPr>
        </p:nvSpPr>
        <p:spPr>
          <a:xfrm>
            <a:off x="8416040" y="2281784"/>
            <a:ext cx="6620760" cy="5067855"/>
          </a:xfrm>
        </p:spPr>
        <p:txBody>
          <a:bodyPr>
            <a:normAutofit/>
          </a:bodyPr>
          <a:lstStyle>
            <a:lvl1pPr marL="304792" indent="-304792">
              <a:buClr>
                <a:schemeClr val="accent1"/>
              </a:buClr>
              <a:buFont typeface="Arial" panose="020B0604020202020204" pitchFamily="34" charset="0"/>
              <a:buChar char="•"/>
              <a:defRPr sz="2600"/>
            </a:lvl1pPr>
            <a:lvl2pPr marL="914377" indent="-304792">
              <a:buClr>
                <a:schemeClr val="accent1"/>
              </a:buClr>
              <a:buFont typeface="Arial" panose="020B0604020202020204" pitchFamily="34" charset="0"/>
              <a:buChar char="•"/>
              <a:defRPr sz="2600"/>
            </a:lvl2pPr>
            <a:lvl3pPr marL="1523962" indent="-304792">
              <a:buClr>
                <a:schemeClr val="accent1"/>
              </a:buClr>
              <a:buFont typeface="Arial" panose="020B0604020202020204" pitchFamily="34" charset="0"/>
              <a:buChar char="•"/>
              <a:defRPr sz="2600"/>
            </a:lvl3pPr>
            <a:lvl4pPr marL="2133547" indent="-304792">
              <a:buClr>
                <a:schemeClr val="accent1"/>
              </a:buClr>
              <a:buFont typeface="Arial" panose="020B0604020202020204" pitchFamily="34" charset="0"/>
              <a:buChar char="•"/>
              <a:defRPr sz="2600"/>
            </a:lvl4pPr>
            <a:lvl5pPr marL="2743131" indent="-304792">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18" name="Title 1">
            <a:extLst>
              <a:ext uri="{FF2B5EF4-FFF2-40B4-BE49-F238E27FC236}">
                <a16:creationId xmlns:a16="http://schemas.microsoft.com/office/drawing/2014/main" id="{A09BA914-4303-45FD-B2E9-86F260900495}"/>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grpSp>
        <p:nvGrpSpPr>
          <p:cNvPr id="28" name="Group 27">
            <a:extLst>
              <a:ext uri="{FF2B5EF4-FFF2-40B4-BE49-F238E27FC236}">
                <a16:creationId xmlns:a16="http://schemas.microsoft.com/office/drawing/2014/main" id="{D8534F7B-13B5-480B-8ABB-5F435740EC32}"/>
              </a:ext>
            </a:extLst>
          </p:cNvPr>
          <p:cNvGrpSpPr/>
          <p:nvPr userDrawn="1"/>
        </p:nvGrpSpPr>
        <p:grpSpPr>
          <a:xfrm>
            <a:off x="1117600" y="838201"/>
            <a:ext cx="55884" cy="411224"/>
            <a:chOff x="1117600" y="762000"/>
            <a:chExt cx="76200" cy="914400"/>
          </a:xfrm>
        </p:grpSpPr>
        <p:cxnSp>
          <p:nvCxnSpPr>
            <p:cNvPr id="29" name="Straight Connector 28">
              <a:extLst>
                <a:ext uri="{FF2B5EF4-FFF2-40B4-BE49-F238E27FC236}">
                  <a16:creationId xmlns:a16="http://schemas.microsoft.com/office/drawing/2014/main" id="{A22E2224-BFF2-4C74-9488-5B1424857D7A}"/>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91822129-BE01-4056-841C-23D66CE24E76}"/>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11" name="Text Placeholder 22">
            <a:extLst>
              <a:ext uri="{FF2B5EF4-FFF2-40B4-BE49-F238E27FC236}">
                <a16:creationId xmlns:a16="http://schemas.microsoft.com/office/drawing/2014/main" id="{539A7FFC-7303-4C9B-9617-53448A0BEA9F}"/>
              </a:ext>
            </a:extLst>
          </p:cNvPr>
          <p:cNvSpPr>
            <a:spLocks noGrp="1"/>
          </p:cNvSpPr>
          <p:nvPr>
            <p:ph type="body" sz="quarter" idx="18"/>
          </p:nvPr>
        </p:nvSpPr>
        <p:spPr>
          <a:xfrm>
            <a:off x="1219200" y="2281784"/>
            <a:ext cx="6519160" cy="5067855"/>
          </a:xfrm>
        </p:spPr>
        <p:txBody>
          <a:bodyPr>
            <a:normAutofit/>
          </a:bodyPr>
          <a:lstStyle>
            <a:lvl1pPr marL="342900" indent="-342900">
              <a:buClr>
                <a:schemeClr val="accent1"/>
              </a:buClr>
              <a:buFont typeface="Arial" panose="020B0604020202020204" pitchFamily="34" charset="0"/>
              <a:buChar char="•"/>
              <a:defRPr sz="2600"/>
            </a:lvl1pPr>
            <a:lvl2pPr marL="952485" indent="-342900">
              <a:buClr>
                <a:schemeClr val="accent1"/>
              </a:buClr>
              <a:buFont typeface="Arial" panose="020B0604020202020204" pitchFamily="34" charset="0"/>
              <a:buChar char="•"/>
              <a:defRPr sz="2600"/>
            </a:lvl2pPr>
            <a:lvl3pPr marL="1562070" indent="-342900">
              <a:buClr>
                <a:schemeClr val="accent1"/>
              </a:buClr>
              <a:buFont typeface="Arial" panose="020B0604020202020204" pitchFamily="34" charset="0"/>
              <a:buChar char="•"/>
              <a:defRPr sz="2600"/>
            </a:lvl3pPr>
            <a:lvl4pPr marL="2171655" indent="-342900">
              <a:buClr>
                <a:schemeClr val="accent1"/>
              </a:buClr>
              <a:buFont typeface="Arial" panose="020B0604020202020204" pitchFamily="34" charset="0"/>
              <a:buChar char="•"/>
              <a:defRPr sz="2600"/>
            </a:lvl4pPr>
            <a:lvl5pPr marL="2781239" indent="-342900">
              <a:buClr>
                <a:schemeClr val="accent1"/>
              </a:buClr>
              <a:buFont typeface="Arial" panose="020B0604020202020204" pitchFamily="34" charset="0"/>
              <a:buChar cha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4" name="Straight Connector 13">
            <a:extLst>
              <a:ext uri="{FF2B5EF4-FFF2-40B4-BE49-F238E27FC236}">
                <a16:creationId xmlns:a16="http://schemas.microsoft.com/office/drawing/2014/main" id="{199DF6C2-04D6-4743-B36A-884E924DDA7A}"/>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5" name="Picture 14">
            <a:extLst>
              <a:ext uri="{FF2B5EF4-FFF2-40B4-BE49-F238E27FC236}">
                <a16:creationId xmlns:a16="http://schemas.microsoft.com/office/drawing/2014/main" id="{54E3C0E0-0D09-5B48-8F36-208C93EDB39D}"/>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3" name="Footer Placeholder 4">
            <a:extLst>
              <a:ext uri="{FF2B5EF4-FFF2-40B4-BE49-F238E27FC236}">
                <a16:creationId xmlns:a16="http://schemas.microsoft.com/office/drawing/2014/main" id="{8766D304-2FA5-054C-8FF8-AEFA8B5F34D9}"/>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Data</a:t>
            </a:r>
          </a:p>
        </p:txBody>
      </p:sp>
      <p:sp>
        <p:nvSpPr>
          <p:cNvPr id="17" name="Slide Number Placeholder 5">
            <a:extLst>
              <a:ext uri="{FF2B5EF4-FFF2-40B4-BE49-F238E27FC236}">
                <a16:creationId xmlns:a16="http://schemas.microsoft.com/office/drawing/2014/main" id="{EDDC8F95-61CF-EF4F-8C31-D01D482AA708}"/>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010488700"/>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Subhead Table 1 column">
    <p:spTree>
      <p:nvGrpSpPr>
        <p:cNvPr id="1" name=""/>
        <p:cNvGrpSpPr/>
        <p:nvPr/>
      </p:nvGrpSpPr>
      <p:grpSpPr>
        <a:xfrm>
          <a:off x="0" y="0"/>
          <a:ext cx="0" cy="0"/>
          <a:chOff x="0" y="0"/>
          <a:chExt cx="0" cy="0"/>
        </a:xfrm>
      </p:grpSpPr>
      <p:sp>
        <p:nvSpPr>
          <p:cNvPr id="13" name="Content Placeholder 2">
            <a:extLst>
              <a:ext uri="{FF2B5EF4-FFF2-40B4-BE49-F238E27FC236}">
                <a16:creationId xmlns:a16="http://schemas.microsoft.com/office/drawing/2014/main" id="{FB35EE0F-036C-4019-B005-0533F186E63B}"/>
              </a:ext>
            </a:extLst>
          </p:cNvPr>
          <p:cNvSpPr>
            <a:spLocks noGrp="1"/>
          </p:cNvSpPr>
          <p:nvPr>
            <p:ph sz="half" idx="1"/>
          </p:nvPr>
        </p:nvSpPr>
        <p:spPr>
          <a:xfrm>
            <a:off x="1193811" y="2335618"/>
            <a:ext cx="6547608" cy="746631"/>
          </a:xfrm>
        </p:spPr>
        <p:txBody>
          <a:bodyPr>
            <a:normAutofit/>
          </a:bodyPr>
          <a:lstStyle>
            <a:lvl1pPr marL="0" indent="0">
              <a:buNone/>
              <a:defRPr sz="2600" b="1">
                <a:solidFill>
                  <a:schemeClr val="tx2"/>
                </a:solidFill>
              </a:defRPr>
            </a:lvl1pPr>
          </a:lstStyle>
          <a:p>
            <a:pPr lvl="0"/>
            <a:r>
              <a:rPr lang="en-GB"/>
              <a:t>Click to edit Master text styles</a:t>
            </a:r>
          </a:p>
        </p:txBody>
      </p:sp>
      <p:sp>
        <p:nvSpPr>
          <p:cNvPr id="7" name="Table Placeholder 6">
            <a:extLst>
              <a:ext uri="{FF2B5EF4-FFF2-40B4-BE49-F238E27FC236}">
                <a16:creationId xmlns:a16="http://schemas.microsoft.com/office/drawing/2014/main" id="{6FF02712-4F16-4A37-A9C3-C07ACF1E661C}"/>
              </a:ext>
            </a:extLst>
          </p:cNvPr>
          <p:cNvSpPr>
            <a:spLocks noGrp="1"/>
          </p:cNvSpPr>
          <p:nvPr>
            <p:ph type="tbl" sz="quarter" idx="14"/>
          </p:nvPr>
        </p:nvSpPr>
        <p:spPr>
          <a:xfrm>
            <a:off x="1206504" y="3296585"/>
            <a:ext cx="6547608" cy="4559178"/>
          </a:xfrm>
        </p:spPr>
        <p:txBody>
          <a:bodyPr/>
          <a:lstStyle>
            <a:lvl1pPr marL="0" indent="0">
              <a:buNone/>
              <a:defRPr/>
            </a:lvl1pPr>
          </a:lstStyle>
          <a:p>
            <a:r>
              <a:rPr lang="en-GB"/>
              <a:t>Click icon to add table</a:t>
            </a:r>
          </a:p>
        </p:txBody>
      </p:sp>
      <p:sp>
        <p:nvSpPr>
          <p:cNvPr id="19" name="Title 1">
            <a:extLst>
              <a:ext uri="{FF2B5EF4-FFF2-40B4-BE49-F238E27FC236}">
                <a16:creationId xmlns:a16="http://schemas.microsoft.com/office/drawing/2014/main" id="{8EE44E7F-4467-4557-AAB4-51422E4A3FE3}"/>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20" name="Text Placeholder 7">
            <a:extLst>
              <a:ext uri="{FF2B5EF4-FFF2-40B4-BE49-F238E27FC236}">
                <a16:creationId xmlns:a16="http://schemas.microsoft.com/office/drawing/2014/main" id="{6BFDE103-8318-42DD-A135-0E735CD7FCE1}"/>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21" name="Group 20">
            <a:extLst>
              <a:ext uri="{FF2B5EF4-FFF2-40B4-BE49-F238E27FC236}">
                <a16:creationId xmlns:a16="http://schemas.microsoft.com/office/drawing/2014/main" id="{5B77D5C3-1355-4945-80AC-18908FBB0611}"/>
              </a:ext>
            </a:extLst>
          </p:cNvPr>
          <p:cNvGrpSpPr/>
          <p:nvPr userDrawn="1"/>
        </p:nvGrpSpPr>
        <p:grpSpPr>
          <a:xfrm>
            <a:off x="1104904" y="838200"/>
            <a:ext cx="68580" cy="794681"/>
            <a:chOff x="1117600" y="762000"/>
            <a:chExt cx="76200" cy="914400"/>
          </a:xfrm>
        </p:grpSpPr>
        <p:cxnSp>
          <p:nvCxnSpPr>
            <p:cNvPr id="22" name="Straight Connector 21">
              <a:extLst>
                <a:ext uri="{FF2B5EF4-FFF2-40B4-BE49-F238E27FC236}">
                  <a16:creationId xmlns:a16="http://schemas.microsoft.com/office/drawing/2014/main" id="{A6C10C6D-E6EC-431D-B224-57C28B12EDE0}"/>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D7DC2E85-5719-4A6A-A07D-8A8278EE48FD}"/>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5" name="Text Placeholder 4">
            <a:extLst>
              <a:ext uri="{FF2B5EF4-FFF2-40B4-BE49-F238E27FC236}">
                <a16:creationId xmlns:a16="http://schemas.microsoft.com/office/drawing/2014/main" id="{18F92D76-1A45-4DDD-897B-C2FA29E61EA0}"/>
              </a:ext>
            </a:extLst>
          </p:cNvPr>
          <p:cNvSpPr>
            <a:spLocks noGrp="1"/>
          </p:cNvSpPr>
          <p:nvPr>
            <p:ph type="body" sz="quarter" idx="25"/>
          </p:nvPr>
        </p:nvSpPr>
        <p:spPr>
          <a:xfrm>
            <a:off x="8400288" y="2335619"/>
            <a:ext cx="6623816" cy="5520138"/>
          </a:xfrm>
        </p:spPr>
        <p:txBody>
          <a:bodyPr>
            <a:normAutofit/>
          </a:bodyPr>
          <a:lstStyle>
            <a:lvl1pPr marL="342900" indent="-342900">
              <a:buClr>
                <a:schemeClr val="accent1"/>
              </a:buClr>
              <a:buFont typeface="Arial" panose="020B0604020202020204" pitchFamily="34" charset="0"/>
              <a:buChar char="•"/>
              <a:defRPr sz="2600"/>
            </a:lvl1pPr>
            <a:lvl2pPr>
              <a:defRPr sz="2600"/>
            </a:lvl2pPr>
            <a:lvl3pPr>
              <a:defRPr sz="2600"/>
            </a:lvl3pPr>
            <a:lvl4pPr>
              <a:defRPr sz="2600"/>
            </a:lvl4pPr>
            <a:lvl5pPr>
              <a:defRPr sz="2600"/>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6" name="Straight Connector 15">
            <a:extLst>
              <a:ext uri="{FF2B5EF4-FFF2-40B4-BE49-F238E27FC236}">
                <a16:creationId xmlns:a16="http://schemas.microsoft.com/office/drawing/2014/main" id="{CD2A0979-8F02-BF4A-AA10-4080D3972E07}"/>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959308D7-2CEA-D448-8F9E-983D0D1D3D58}"/>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5" name="Footer Placeholder 4">
            <a:extLst>
              <a:ext uri="{FF2B5EF4-FFF2-40B4-BE49-F238E27FC236}">
                <a16:creationId xmlns:a16="http://schemas.microsoft.com/office/drawing/2014/main" id="{2B21AD24-9201-C146-95A6-FEE7615F2CFA}"/>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Data</a:t>
            </a:r>
          </a:p>
        </p:txBody>
      </p:sp>
      <p:sp>
        <p:nvSpPr>
          <p:cNvPr id="24" name="Slide Number Placeholder 5">
            <a:extLst>
              <a:ext uri="{FF2B5EF4-FFF2-40B4-BE49-F238E27FC236}">
                <a16:creationId xmlns:a16="http://schemas.microsoft.com/office/drawing/2014/main" id="{F36CC6E3-F9CD-6C40-8D57-77C6FD99DB92}"/>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756096835"/>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Stats Layout">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ED34DBD3-20FD-4C18-A2F4-85B31A630FEB}"/>
              </a:ext>
            </a:extLst>
          </p:cNvPr>
          <p:cNvGrpSpPr/>
          <p:nvPr userDrawn="1"/>
        </p:nvGrpSpPr>
        <p:grpSpPr>
          <a:xfrm>
            <a:off x="1206137" y="2664553"/>
            <a:ext cx="7975057" cy="1504168"/>
            <a:chOff x="810983" y="2350012"/>
            <a:chExt cx="6095301" cy="1085127"/>
          </a:xfrm>
        </p:grpSpPr>
        <p:sp>
          <p:nvSpPr>
            <p:cNvPr id="13" name="Rectangle: Single Corner Rounded 12">
              <a:extLst>
                <a:ext uri="{FF2B5EF4-FFF2-40B4-BE49-F238E27FC236}">
                  <a16:creationId xmlns:a16="http://schemas.microsoft.com/office/drawing/2014/main" id="{0C9997AD-F44B-4ADD-A0DF-B4A1C535053C}"/>
                </a:ext>
              </a:extLst>
            </p:cNvPr>
            <p:cNvSpPr/>
            <p:nvPr userDrawn="1"/>
          </p:nvSpPr>
          <p:spPr>
            <a:xfrm flipV="1">
              <a:off x="810983" y="2586676"/>
              <a:ext cx="5974342" cy="848463"/>
            </a:xfrm>
            <a:prstGeom prst="round1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4" name="Rectangle 13">
              <a:extLst>
                <a:ext uri="{FF2B5EF4-FFF2-40B4-BE49-F238E27FC236}">
                  <a16:creationId xmlns:a16="http://schemas.microsoft.com/office/drawing/2014/main" id="{F3D8B14A-ADA4-463C-A020-A63D57591D1F}"/>
                </a:ext>
              </a:extLst>
            </p:cNvPr>
            <p:cNvSpPr/>
            <p:nvPr userDrawn="1"/>
          </p:nvSpPr>
          <p:spPr>
            <a:xfrm>
              <a:off x="810983" y="2350012"/>
              <a:ext cx="6095301" cy="3383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17" name="Text Placeholder 11">
            <a:extLst>
              <a:ext uri="{FF2B5EF4-FFF2-40B4-BE49-F238E27FC236}">
                <a16:creationId xmlns:a16="http://schemas.microsoft.com/office/drawing/2014/main" id="{27971D0C-CE22-4E20-9421-7AB4E194AB41}"/>
              </a:ext>
            </a:extLst>
          </p:cNvPr>
          <p:cNvSpPr>
            <a:spLocks noGrp="1"/>
          </p:cNvSpPr>
          <p:nvPr userDrawn="1">
            <p:ph type="body" sz="quarter" idx="14"/>
          </p:nvPr>
        </p:nvSpPr>
        <p:spPr>
          <a:xfrm>
            <a:off x="1281421" y="3139250"/>
            <a:ext cx="7712847" cy="920981"/>
          </a:xfrm>
        </p:spPr>
        <p:txBody>
          <a:bodyPr>
            <a:normAutofit/>
          </a:bodyPr>
          <a:lstStyle>
            <a:lvl1pPr>
              <a:defRPr sz="1867"/>
            </a:lvl1pPr>
          </a:lstStyle>
          <a:p>
            <a:pPr lvl="0"/>
            <a:r>
              <a:rPr lang="en-GB"/>
              <a:t>Click to edit Master text styles</a:t>
            </a:r>
          </a:p>
        </p:txBody>
      </p:sp>
      <p:grpSp>
        <p:nvGrpSpPr>
          <p:cNvPr id="24" name="Group 23">
            <a:extLst>
              <a:ext uri="{FF2B5EF4-FFF2-40B4-BE49-F238E27FC236}">
                <a16:creationId xmlns:a16="http://schemas.microsoft.com/office/drawing/2014/main" id="{31D6D0CA-463E-4496-A50E-161443B8C3D0}"/>
              </a:ext>
            </a:extLst>
          </p:cNvPr>
          <p:cNvGrpSpPr/>
          <p:nvPr userDrawn="1"/>
        </p:nvGrpSpPr>
        <p:grpSpPr>
          <a:xfrm>
            <a:off x="9280079" y="2645113"/>
            <a:ext cx="5841034" cy="1512669"/>
            <a:chOff x="7165955" y="2349121"/>
            <a:chExt cx="4198268" cy="1134501"/>
          </a:xfrm>
        </p:grpSpPr>
        <p:sp>
          <p:nvSpPr>
            <p:cNvPr id="20" name="Rectangle: Single Corner Rounded 19">
              <a:extLst>
                <a:ext uri="{FF2B5EF4-FFF2-40B4-BE49-F238E27FC236}">
                  <a16:creationId xmlns:a16="http://schemas.microsoft.com/office/drawing/2014/main" id="{5FD37BA7-E5FA-4355-9A4D-D310E8920EC9}"/>
                </a:ext>
              </a:extLst>
            </p:cNvPr>
            <p:cNvSpPr/>
            <p:nvPr userDrawn="1"/>
          </p:nvSpPr>
          <p:spPr>
            <a:xfrm flipV="1">
              <a:off x="7165955" y="2404634"/>
              <a:ext cx="4198268" cy="1078988"/>
            </a:xfrm>
            <a:prstGeom prst="round1Rect">
              <a:avLst/>
            </a:prstGeom>
            <a:solidFill>
              <a:srgbClr val="CCEA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1" name="Rectangle 20">
              <a:extLst>
                <a:ext uri="{FF2B5EF4-FFF2-40B4-BE49-F238E27FC236}">
                  <a16:creationId xmlns:a16="http://schemas.microsoft.com/office/drawing/2014/main" id="{23288F4D-7F0A-42FC-A13E-A02F94148653}"/>
                </a:ext>
              </a:extLst>
            </p:cNvPr>
            <p:cNvSpPr/>
            <p:nvPr userDrawn="1"/>
          </p:nvSpPr>
          <p:spPr>
            <a:xfrm>
              <a:off x="7165955" y="2349121"/>
              <a:ext cx="4178324" cy="3383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3" name="Text Placeholder 11">
            <a:extLst>
              <a:ext uri="{FF2B5EF4-FFF2-40B4-BE49-F238E27FC236}">
                <a16:creationId xmlns:a16="http://schemas.microsoft.com/office/drawing/2014/main" id="{A0F1247A-AEDB-4470-B76C-054AE5A819B6}"/>
              </a:ext>
            </a:extLst>
          </p:cNvPr>
          <p:cNvSpPr>
            <a:spLocks noGrp="1"/>
          </p:cNvSpPr>
          <p:nvPr userDrawn="1">
            <p:ph type="body" sz="quarter" idx="17"/>
          </p:nvPr>
        </p:nvSpPr>
        <p:spPr>
          <a:xfrm>
            <a:off x="9280129" y="3132058"/>
            <a:ext cx="5858271" cy="910715"/>
          </a:xfrm>
        </p:spPr>
        <p:txBody>
          <a:bodyPr>
            <a:normAutofit/>
          </a:bodyPr>
          <a:lstStyle>
            <a:lvl1pPr>
              <a:defRPr sz="1867"/>
            </a:lvl1pPr>
          </a:lstStyle>
          <a:p>
            <a:pPr lvl="0"/>
            <a:r>
              <a:rPr lang="en-GB"/>
              <a:t>Click to edit Master text styles</a:t>
            </a:r>
          </a:p>
        </p:txBody>
      </p:sp>
      <p:sp>
        <p:nvSpPr>
          <p:cNvPr id="26" name="Rectangle: Single Corner Rounded 25">
            <a:extLst>
              <a:ext uri="{FF2B5EF4-FFF2-40B4-BE49-F238E27FC236}">
                <a16:creationId xmlns:a16="http://schemas.microsoft.com/office/drawing/2014/main" id="{1219176C-637B-4F1B-AD63-080DAF100614}"/>
              </a:ext>
            </a:extLst>
          </p:cNvPr>
          <p:cNvSpPr/>
          <p:nvPr userDrawn="1"/>
        </p:nvSpPr>
        <p:spPr>
          <a:xfrm flipV="1">
            <a:off x="1221877" y="4656632"/>
            <a:ext cx="6690097" cy="499868"/>
          </a:xfrm>
          <a:prstGeom prst="round1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8" name="Rectangle: Single Corner Rounded 27">
            <a:extLst>
              <a:ext uri="{FF2B5EF4-FFF2-40B4-BE49-F238E27FC236}">
                <a16:creationId xmlns:a16="http://schemas.microsoft.com/office/drawing/2014/main" id="{9FD8DEC4-248D-42FC-85CD-20D60773FE02}"/>
              </a:ext>
            </a:extLst>
          </p:cNvPr>
          <p:cNvSpPr/>
          <p:nvPr userDrawn="1"/>
        </p:nvSpPr>
        <p:spPr>
          <a:xfrm flipV="1">
            <a:off x="8182800" y="4658337"/>
            <a:ext cx="7010400" cy="499868"/>
          </a:xfrm>
          <a:prstGeom prst="round1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nvGrpSpPr>
          <p:cNvPr id="34" name="Group 33">
            <a:extLst>
              <a:ext uri="{FF2B5EF4-FFF2-40B4-BE49-F238E27FC236}">
                <a16:creationId xmlns:a16="http://schemas.microsoft.com/office/drawing/2014/main" id="{0C662957-F0BF-43C6-B15C-2A2F5F2D0706}"/>
              </a:ext>
            </a:extLst>
          </p:cNvPr>
          <p:cNvGrpSpPr/>
          <p:nvPr userDrawn="1"/>
        </p:nvGrpSpPr>
        <p:grpSpPr>
          <a:xfrm>
            <a:off x="1206504" y="5659439"/>
            <a:ext cx="6705472" cy="2294321"/>
            <a:chOff x="838198" y="4237713"/>
            <a:chExt cx="5257802" cy="1078990"/>
          </a:xfrm>
        </p:grpSpPr>
        <p:sp>
          <p:nvSpPr>
            <p:cNvPr id="32" name="Rectangle: Single Corner Rounded 31">
              <a:extLst>
                <a:ext uri="{FF2B5EF4-FFF2-40B4-BE49-F238E27FC236}">
                  <a16:creationId xmlns:a16="http://schemas.microsoft.com/office/drawing/2014/main" id="{991C2D6F-CDBB-4F86-B399-9995953117C2}"/>
                </a:ext>
              </a:extLst>
            </p:cNvPr>
            <p:cNvSpPr/>
            <p:nvPr userDrawn="1"/>
          </p:nvSpPr>
          <p:spPr>
            <a:xfrm flipV="1">
              <a:off x="838198" y="4237715"/>
              <a:ext cx="5257801" cy="1078988"/>
            </a:xfrm>
            <a:prstGeom prst="round1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33" name="Rectangle 32">
              <a:extLst>
                <a:ext uri="{FF2B5EF4-FFF2-40B4-BE49-F238E27FC236}">
                  <a16:creationId xmlns:a16="http://schemas.microsoft.com/office/drawing/2014/main" id="{73A7354C-7980-49CA-8422-AC78E6EEE1AA}"/>
                </a:ext>
              </a:extLst>
            </p:cNvPr>
            <p:cNvSpPr/>
            <p:nvPr userDrawn="1"/>
          </p:nvSpPr>
          <p:spPr>
            <a:xfrm>
              <a:off x="838198" y="4237713"/>
              <a:ext cx="5257802" cy="208296"/>
            </a:xfrm>
            <a:prstGeom prst="rect">
              <a:avLst/>
            </a:prstGeom>
            <a:solidFill>
              <a:schemeClr val="bg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3" name="Text Placeholder 2">
            <a:extLst>
              <a:ext uri="{FF2B5EF4-FFF2-40B4-BE49-F238E27FC236}">
                <a16:creationId xmlns:a16="http://schemas.microsoft.com/office/drawing/2014/main" id="{BB0D00CF-6B43-4260-BA3D-4BBF45933CED}"/>
              </a:ext>
            </a:extLst>
          </p:cNvPr>
          <p:cNvSpPr>
            <a:spLocks noGrp="1"/>
          </p:cNvSpPr>
          <p:nvPr>
            <p:ph type="body" sz="quarter" idx="20"/>
          </p:nvPr>
        </p:nvSpPr>
        <p:spPr>
          <a:xfrm>
            <a:off x="1244841" y="6160930"/>
            <a:ext cx="6667135" cy="1694837"/>
          </a:xfrm>
        </p:spPr>
        <p:txBody>
          <a:bodyPr>
            <a:normAutofit/>
          </a:bodyPr>
          <a:lstStyle>
            <a:lvl1pPr>
              <a:defRPr lang="en-US" sz="1867" kern="1200" dirty="0" smtClean="0">
                <a:solidFill>
                  <a:schemeClr val="tx1"/>
                </a:solidFill>
                <a:latin typeface="Arial" panose="020B0604020202020204" pitchFamily="34" charset="0"/>
                <a:ea typeface="+mn-ea"/>
                <a:cs typeface="Arial" panose="020B0604020202020204" pitchFamily="34" charset="0"/>
              </a:defRPr>
            </a:lvl1pPr>
          </a:lstStyle>
          <a:p>
            <a:pPr lvl="0"/>
            <a:r>
              <a:rPr lang="en-GB"/>
              <a:t>Click to edit Master text styles</a:t>
            </a:r>
          </a:p>
        </p:txBody>
      </p:sp>
      <p:sp>
        <p:nvSpPr>
          <p:cNvPr id="46" name="Title 1">
            <a:extLst>
              <a:ext uri="{FF2B5EF4-FFF2-40B4-BE49-F238E27FC236}">
                <a16:creationId xmlns:a16="http://schemas.microsoft.com/office/drawing/2014/main" id="{48A1788F-DA56-49A2-B4FF-AFE05CB64325}"/>
              </a:ext>
            </a:extLst>
          </p:cNvPr>
          <p:cNvSpPr>
            <a:spLocks noGrp="1"/>
          </p:cNvSpPr>
          <p:nvPr>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51" name="Text Placeholder 7">
            <a:extLst>
              <a:ext uri="{FF2B5EF4-FFF2-40B4-BE49-F238E27FC236}">
                <a16:creationId xmlns:a16="http://schemas.microsoft.com/office/drawing/2014/main" id="{7CC3F506-31ED-4C4D-8FF3-B38F2AE0D6AA}"/>
              </a:ext>
            </a:extLst>
          </p:cNvPr>
          <p:cNvSpPr>
            <a:spLocks noGrp="1"/>
          </p:cNvSpPr>
          <p:nvPr>
            <p:ph type="body" sz="quarter" idx="24"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55" name="Group 54">
            <a:extLst>
              <a:ext uri="{FF2B5EF4-FFF2-40B4-BE49-F238E27FC236}">
                <a16:creationId xmlns:a16="http://schemas.microsoft.com/office/drawing/2014/main" id="{DEEB6F68-8CF7-4B57-99E6-C32F2D1BEF48}"/>
              </a:ext>
            </a:extLst>
          </p:cNvPr>
          <p:cNvGrpSpPr/>
          <p:nvPr userDrawn="1"/>
        </p:nvGrpSpPr>
        <p:grpSpPr>
          <a:xfrm>
            <a:off x="1104904" y="838200"/>
            <a:ext cx="68580" cy="794681"/>
            <a:chOff x="1117600" y="762000"/>
            <a:chExt cx="76200" cy="914400"/>
          </a:xfrm>
        </p:grpSpPr>
        <p:cxnSp>
          <p:nvCxnSpPr>
            <p:cNvPr id="56" name="Straight Connector 55">
              <a:extLst>
                <a:ext uri="{FF2B5EF4-FFF2-40B4-BE49-F238E27FC236}">
                  <a16:creationId xmlns:a16="http://schemas.microsoft.com/office/drawing/2014/main" id="{2F8C49A8-1CD9-47CA-96D0-FA08749AFE27}"/>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A9D24ED6-3B73-44C9-BBFA-5EE80B15C9C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4" name="Text Placeholder 3">
            <a:extLst>
              <a:ext uri="{FF2B5EF4-FFF2-40B4-BE49-F238E27FC236}">
                <a16:creationId xmlns:a16="http://schemas.microsoft.com/office/drawing/2014/main" id="{874863E4-642B-4488-9B46-CAB852151D2F}"/>
              </a:ext>
            </a:extLst>
          </p:cNvPr>
          <p:cNvSpPr>
            <a:spLocks noGrp="1"/>
          </p:cNvSpPr>
          <p:nvPr>
            <p:ph type="body" sz="quarter" idx="25"/>
          </p:nvPr>
        </p:nvSpPr>
        <p:spPr>
          <a:xfrm>
            <a:off x="1203465" y="2676500"/>
            <a:ext cx="7816795" cy="461942"/>
          </a:xfrm>
          <a:solidFill>
            <a:schemeClr val="accent1"/>
          </a:solidFill>
          <a:ln>
            <a:noFill/>
          </a:ln>
        </p:spPr>
        <p:txBody>
          <a:bodyPr anchor="ctr"/>
          <a:lstStyle>
            <a:lvl1pPr marL="0" indent="0">
              <a:buNone/>
              <a:defRPr cap="all" baseline="0">
                <a:solidFill>
                  <a:schemeClr val="bg1"/>
                </a:solidFill>
              </a:defRPr>
            </a:lvl1pPr>
          </a:lstStyle>
          <a:p>
            <a:pPr lvl="0"/>
            <a:r>
              <a:rPr lang="en-GB"/>
              <a:t>Click to edit Master text styles</a:t>
            </a:r>
          </a:p>
        </p:txBody>
      </p:sp>
      <p:sp>
        <p:nvSpPr>
          <p:cNvPr id="8" name="Text Placeholder 7">
            <a:extLst>
              <a:ext uri="{FF2B5EF4-FFF2-40B4-BE49-F238E27FC236}">
                <a16:creationId xmlns:a16="http://schemas.microsoft.com/office/drawing/2014/main" id="{2658D394-A396-4611-8CA2-2E833AC66D3F}"/>
              </a:ext>
            </a:extLst>
          </p:cNvPr>
          <p:cNvSpPr>
            <a:spLocks noGrp="1"/>
          </p:cNvSpPr>
          <p:nvPr>
            <p:ph type="body" sz="quarter" idx="26"/>
          </p:nvPr>
        </p:nvSpPr>
        <p:spPr>
          <a:xfrm>
            <a:off x="9280077" y="2662238"/>
            <a:ext cx="5858271" cy="450850"/>
          </a:xfrm>
          <a:solidFill>
            <a:schemeClr val="accent1"/>
          </a:solidFill>
        </p:spPr>
        <p:txBody>
          <a:bodyPr anchor="ctr"/>
          <a:lstStyle>
            <a:lvl1pPr marL="0" indent="0">
              <a:buNone/>
              <a:defRPr cap="all" baseline="0">
                <a:solidFill>
                  <a:schemeClr val="bg1"/>
                </a:solidFill>
              </a:defRPr>
            </a:lvl1pPr>
          </a:lstStyle>
          <a:p>
            <a:pPr lvl="0"/>
            <a:r>
              <a:rPr lang="en-GB"/>
              <a:t>Click to edit Master text styles</a:t>
            </a:r>
          </a:p>
        </p:txBody>
      </p:sp>
      <p:sp>
        <p:nvSpPr>
          <p:cNvPr id="38" name="Text Placeholder 3">
            <a:extLst>
              <a:ext uri="{FF2B5EF4-FFF2-40B4-BE49-F238E27FC236}">
                <a16:creationId xmlns:a16="http://schemas.microsoft.com/office/drawing/2014/main" id="{9EEA8EEF-4F3C-476D-B23D-256816839625}"/>
              </a:ext>
            </a:extLst>
          </p:cNvPr>
          <p:cNvSpPr>
            <a:spLocks noGrp="1"/>
          </p:cNvSpPr>
          <p:nvPr>
            <p:ph type="body" sz="quarter" idx="27"/>
          </p:nvPr>
        </p:nvSpPr>
        <p:spPr>
          <a:xfrm>
            <a:off x="1206502" y="5654518"/>
            <a:ext cx="6705471" cy="442912"/>
          </a:xfrm>
          <a:solidFill>
            <a:schemeClr val="accent1"/>
          </a:solidFill>
        </p:spPr>
        <p:txBody>
          <a:bodyPr anchor="ctr"/>
          <a:lstStyle>
            <a:lvl1pPr marL="0" indent="0">
              <a:buNone/>
              <a:defRPr cap="all" baseline="0">
                <a:solidFill>
                  <a:schemeClr val="bg1"/>
                </a:solidFill>
              </a:defRPr>
            </a:lvl1pPr>
          </a:lstStyle>
          <a:p>
            <a:pPr lvl="0"/>
            <a:r>
              <a:rPr lang="en-GB"/>
              <a:t>Click to edit Master text styles</a:t>
            </a:r>
          </a:p>
        </p:txBody>
      </p:sp>
      <p:grpSp>
        <p:nvGrpSpPr>
          <p:cNvPr id="47" name="Group 46">
            <a:extLst>
              <a:ext uri="{FF2B5EF4-FFF2-40B4-BE49-F238E27FC236}">
                <a16:creationId xmlns:a16="http://schemas.microsoft.com/office/drawing/2014/main" id="{FAB3E236-16F6-4CCB-8365-08E6973AF416}"/>
              </a:ext>
            </a:extLst>
          </p:cNvPr>
          <p:cNvGrpSpPr/>
          <p:nvPr userDrawn="1"/>
        </p:nvGrpSpPr>
        <p:grpSpPr>
          <a:xfrm>
            <a:off x="8182803" y="5640566"/>
            <a:ext cx="7010403" cy="2294321"/>
            <a:chOff x="838198" y="4237713"/>
            <a:chExt cx="5257802" cy="1078990"/>
          </a:xfrm>
        </p:grpSpPr>
        <p:sp>
          <p:nvSpPr>
            <p:cNvPr id="48" name="Rectangle: Single Corner Rounded 47">
              <a:extLst>
                <a:ext uri="{FF2B5EF4-FFF2-40B4-BE49-F238E27FC236}">
                  <a16:creationId xmlns:a16="http://schemas.microsoft.com/office/drawing/2014/main" id="{1F515EE5-74C7-42D4-A720-235F80C465D2}"/>
                </a:ext>
              </a:extLst>
            </p:cNvPr>
            <p:cNvSpPr/>
            <p:nvPr userDrawn="1"/>
          </p:nvSpPr>
          <p:spPr>
            <a:xfrm flipV="1">
              <a:off x="838198" y="4237715"/>
              <a:ext cx="5257801" cy="1078988"/>
            </a:xfrm>
            <a:prstGeom prst="round1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49" name="Rectangle 48">
              <a:extLst>
                <a:ext uri="{FF2B5EF4-FFF2-40B4-BE49-F238E27FC236}">
                  <a16:creationId xmlns:a16="http://schemas.microsoft.com/office/drawing/2014/main" id="{F9F8ADC1-12E2-4B4B-94B5-1CD102E8BDDC}"/>
                </a:ext>
              </a:extLst>
            </p:cNvPr>
            <p:cNvSpPr/>
            <p:nvPr userDrawn="1"/>
          </p:nvSpPr>
          <p:spPr>
            <a:xfrm>
              <a:off x="838198" y="4237713"/>
              <a:ext cx="5257802" cy="208296"/>
            </a:xfrm>
            <a:prstGeom prst="rect">
              <a:avLst/>
            </a:prstGeom>
            <a:solidFill>
              <a:schemeClr val="bg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50" name="Text Placeholder 2">
            <a:extLst>
              <a:ext uri="{FF2B5EF4-FFF2-40B4-BE49-F238E27FC236}">
                <a16:creationId xmlns:a16="http://schemas.microsoft.com/office/drawing/2014/main" id="{DA889957-28EC-4264-9EA5-5C5F69FCC611}"/>
              </a:ext>
            </a:extLst>
          </p:cNvPr>
          <p:cNvSpPr>
            <a:spLocks noGrp="1"/>
          </p:cNvSpPr>
          <p:nvPr>
            <p:ph type="body" sz="quarter" idx="28"/>
          </p:nvPr>
        </p:nvSpPr>
        <p:spPr>
          <a:xfrm>
            <a:off x="8222081" y="6142057"/>
            <a:ext cx="6971121" cy="1694837"/>
          </a:xfrm>
        </p:spPr>
        <p:txBody>
          <a:bodyPr>
            <a:normAutofit/>
          </a:bodyPr>
          <a:lstStyle>
            <a:lvl1pPr>
              <a:defRPr lang="en-US" sz="1867" kern="1200" dirty="0" smtClean="0">
                <a:solidFill>
                  <a:schemeClr val="tx1"/>
                </a:solidFill>
                <a:latin typeface="Arial" panose="020B0604020202020204" pitchFamily="34" charset="0"/>
                <a:ea typeface="+mn-ea"/>
                <a:cs typeface="Arial" panose="020B0604020202020204" pitchFamily="34" charset="0"/>
              </a:defRPr>
            </a:lvl1pPr>
          </a:lstStyle>
          <a:p>
            <a:pPr lvl="0"/>
            <a:r>
              <a:rPr lang="en-GB"/>
              <a:t>Click to edit Master text styles</a:t>
            </a:r>
          </a:p>
        </p:txBody>
      </p:sp>
      <p:sp>
        <p:nvSpPr>
          <p:cNvPr id="52" name="Text Placeholder 3">
            <a:extLst>
              <a:ext uri="{FF2B5EF4-FFF2-40B4-BE49-F238E27FC236}">
                <a16:creationId xmlns:a16="http://schemas.microsoft.com/office/drawing/2014/main" id="{80E24EF7-89F6-47E5-8D62-DC2A5C901C3E}"/>
              </a:ext>
            </a:extLst>
          </p:cNvPr>
          <p:cNvSpPr>
            <a:spLocks noGrp="1"/>
          </p:cNvSpPr>
          <p:nvPr>
            <p:ph type="body" sz="quarter" idx="29"/>
          </p:nvPr>
        </p:nvSpPr>
        <p:spPr>
          <a:xfrm>
            <a:off x="8182802" y="5635645"/>
            <a:ext cx="7010400" cy="442912"/>
          </a:xfrm>
          <a:solidFill>
            <a:schemeClr val="accent1"/>
          </a:solidFill>
        </p:spPr>
        <p:txBody>
          <a:bodyPr anchor="ctr"/>
          <a:lstStyle>
            <a:lvl1pPr marL="0" indent="0">
              <a:buNone/>
              <a:defRPr cap="all" baseline="0">
                <a:solidFill>
                  <a:schemeClr val="bg1"/>
                </a:solidFill>
              </a:defRPr>
            </a:lvl1pPr>
          </a:lstStyle>
          <a:p>
            <a:pPr lvl="0"/>
            <a:r>
              <a:rPr lang="en-GB"/>
              <a:t>Click to edit Master text styles</a:t>
            </a:r>
          </a:p>
        </p:txBody>
      </p:sp>
      <p:sp>
        <p:nvSpPr>
          <p:cNvPr id="10" name="Text Placeholder 9">
            <a:extLst>
              <a:ext uri="{FF2B5EF4-FFF2-40B4-BE49-F238E27FC236}">
                <a16:creationId xmlns:a16="http://schemas.microsoft.com/office/drawing/2014/main" id="{E79F23CD-DFC2-47C3-BCD3-B170BCBAF423}"/>
              </a:ext>
            </a:extLst>
          </p:cNvPr>
          <p:cNvSpPr>
            <a:spLocks noGrp="1"/>
          </p:cNvSpPr>
          <p:nvPr>
            <p:ph type="body" sz="quarter" idx="30"/>
          </p:nvPr>
        </p:nvSpPr>
        <p:spPr>
          <a:xfrm>
            <a:off x="1206137" y="4650447"/>
            <a:ext cx="6690582" cy="499867"/>
          </a:xfrm>
        </p:spPr>
        <p:txBody>
          <a:bodyPr anchor="ctr"/>
          <a:lstStyle>
            <a:lvl1pPr marL="0" indent="0" algn="ctr">
              <a:buNone/>
              <a:defRPr b="1" i="0" cap="all" baseline="0">
                <a:solidFill>
                  <a:schemeClr val="bg1"/>
                </a:solidFill>
              </a:defRPr>
            </a:lvl1pPr>
          </a:lstStyle>
          <a:p>
            <a:pPr lvl="0"/>
            <a:r>
              <a:rPr lang="en-GB"/>
              <a:t>Click to edit Master text styles</a:t>
            </a:r>
          </a:p>
        </p:txBody>
      </p:sp>
      <p:sp>
        <p:nvSpPr>
          <p:cNvPr id="54" name="Text Placeholder 9">
            <a:extLst>
              <a:ext uri="{FF2B5EF4-FFF2-40B4-BE49-F238E27FC236}">
                <a16:creationId xmlns:a16="http://schemas.microsoft.com/office/drawing/2014/main" id="{8D49A170-BE52-43C7-A0BD-A599FBFB5F0B}"/>
              </a:ext>
            </a:extLst>
          </p:cNvPr>
          <p:cNvSpPr>
            <a:spLocks noGrp="1"/>
          </p:cNvSpPr>
          <p:nvPr>
            <p:ph type="body" sz="quarter" idx="31"/>
          </p:nvPr>
        </p:nvSpPr>
        <p:spPr>
          <a:xfrm>
            <a:off x="8201972" y="4658336"/>
            <a:ext cx="6991228" cy="494720"/>
          </a:xfrm>
        </p:spPr>
        <p:txBody>
          <a:bodyPr anchor="ctr"/>
          <a:lstStyle>
            <a:lvl1pPr marL="0" indent="0" algn="ctr">
              <a:buNone/>
              <a:defRPr b="1" i="0" cap="all" baseline="0">
                <a:solidFill>
                  <a:schemeClr val="bg1"/>
                </a:solidFill>
              </a:defRPr>
            </a:lvl1pPr>
          </a:lstStyle>
          <a:p>
            <a:pPr lvl="0"/>
            <a:r>
              <a:rPr lang="en-GB"/>
              <a:t>Click to edit Master text styles</a:t>
            </a:r>
          </a:p>
        </p:txBody>
      </p:sp>
      <p:cxnSp>
        <p:nvCxnSpPr>
          <p:cNvPr id="37" name="Straight Connector 36">
            <a:extLst>
              <a:ext uri="{FF2B5EF4-FFF2-40B4-BE49-F238E27FC236}">
                <a16:creationId xmlns:a16="http://schemas.microsoft.com/office/drawing/2014/main" id="{1B191596-9657-4D46-9152-55D120C15536}"/>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39" name="Picture 38">
            <a:extLst>
              <a:ext uri="{FF2B5EF4-FFF2-40B4-BE49-F238E27FC236}">
                <a16:creationId xmlns:a16="http://schemas.microsoft.com/office/drawing/2014/main" id="{A49D2676-FED1-B547-8AF6-C7D5F45AFD01}"/>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36" name="Footer Placeholder 4">
            <a:extLst>
              <a:ext uri="{FF2B5EF4-FFF2-40B4-BE49-F238E27FC236}">
                <a16:creationId xmlns:a16="http://schemas.microsoft.com/office/drawing/2014/main" id="{4E02F0AA-4AC3-9748-87AE-EDEB3C544693}"/>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Data</a:t>
            </a:r>
          </a:p>
        </p:txBody>
      </p:sp>
      <p:sp>
        <p:nvSpPr>
          <p:cNvPr id="41" name="Slide Number Placeholder 5">
            <a:extLst>
              <a:ext uri="{FF2B5EF4-FFF2-40B4-BE49-F238E27FC236}">
                <a16:creationId xmlns:a16="http://schemas.microsoft.com/office/drawing/2014/main" id="{29172856-69C7-5047-8BB1-94D43484FB9F}"/>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737474464"/>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Subhead Single Column Picture Table">
    <p:spTree>
      <p:nvGrpSpPr>
        <p:cNvPr id="1" name=""/>
        <p:cNvGrpSpPr/>
        <p:nvPr/>
      </p:nvGrpSpPr>
      <p:grpSpPr>
        <a:xfrm>
          <a:off x="0" y="0"/>
          <a:ext cx="0" cy="0"/>
          <a:chOff x="0" y="0"/>
          <a:chExt cx="0" cy="0"/>
        </a:xfrm>
      </p:grpSpPr>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4" y="838200"/>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grpSp>
        <p:nvGrpSpPr>
          <p:cNvPr id="22" name="Group 21">
            <a:extLst>
              <a:ext uri="{FF2B5EF4-FFF2-40B4-BE49-F238E27FC236}">
                <a16:creationId xmlns:a16="http://schemas.microsoft.com/office/drawing/2014/main" id="{7067E916-196E-4785-8F15-5AD4AF84C04B}"/>
              </a:ext>
            </a:extLst>
          </p:cNvPr>
          <p:cNvGrpSpPr/>
          <p:nvPr userDrawn="1"/>
        </p:nvGrpSpPr>
        <p:grpSpPr>
          <a:xfrm>
            <a:off x="10560649" y="2777436"/>
            <a:ext cx="4546304" cy="4369852"/>
            <a:chOff x="1128378" y="2335618"/>
            <a:chExt cx="4491351" cy="4846079"/>
          </a:xfrm>
          <a:solidFill>
            <a:srgbClr val="DAE0E9"/>
          </a:solidFill>
        </p:grpSpPr>
        <p:sp>
          <p:nvSpPr>
            <p:cNvPr id="23" name="Rectangle: Single Corner Rounded 22">
              <a:extLst>
                <a:ext uri="{FF2B5EF4-FFF2-40B4-BE49-F238E27FC236}">
                  <a16:creationId xmlns:a16="http://schemas.microsoft.com/office/drawing/2014/main" id="{2FF78F51-27E5-4948-BE43-ECC67B12E2B5}"/>
                </a:ext>
              </a:extLst>
            </p:cNvPr>
            <p:cNvSpPr/>
            <p:nvPr userDrawn="1"/>
          </p:nvSpPr>
          <p:spPr>
            <a:xfrm flipV="1">
              <a:off x="1128378" y="2521950"/>
              <a:ext cx="4491351"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5" name="Rectangle 24">
              <a:extLst>
                <a:ext uri="{FF2B5EF4-FFF2-40B4-BE49-F238E27FC236}">
                  <a16:creationId xmlns:a16="http://schemas.microsoft.com/office/drawing/2014/main" id="{29FA1E1A-223D-4C0C-B32F-0AB61F750CF2}"/>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6" name="Text Placeholder 11">
            <a:extLst>
              <a:ext uri="{FF2B5EF4-FFF2-40B4-BE49-F238E27FC236}">
                <a16:creationId xmlns:a16="http://schemas.microsoft.com/office/drawing/2014/main" id="{93FF4CAD-F700-4C47-8B9E-C4EEA151448A}"/>
              </a:ext>
            </a:extLst>
          </p:cNvPr>
          <p:cNvSpPr>
            <a:spLocks noGrp="1"/>
          </p:cNvSpPr>
          <p:nvPr>
            <p:ph type="body" sz="quarter" idx="19"/>
          </p:nvPr>
        </p:nvSpPr>
        <p:spPr>
          <a:xfrm>
            <a:off x="10568230" y="3602492"/>
            <a:ext cx="4546311" cy="1269686"/>
          </a:xfrm>
        </p:spPr>
        <p:txBody>
          <a:bodyPr>
            <a:normAutofit/>
          </a:bodyPr>
          <a:lstStyle>
            <a:lvl1pPr marL="0" indent="0">
              <a:buNone/>
              <a:defRPr sz="2000">
                <a:solidFill>
                  <a:srgbClr val="000000"/>
                </a:solidFill>
              </a:defRPr>
            </a:lvl1pPr>
          </a:lstStyle>
          <a:p>
            <a:pPr lvl="0"/>
            <a:r>
              <a:rPr lang="en-GB"/>
              <a:t>Click to edit Master text styles</a:t>
            </a:r>
          </a:p>
        </p:txBody>
      </p:sp>
      <p:sp>
        <p:nvSpPr>
          <p:cNvPr id="27" name="Text Placeholder 11">
            <a:extLst>
              <a:ext uri="{FF2B5EF4-FFF2-40B4-BE49-F238E27FC236}">
                <a16:creationId xmlns:a16="http://schemas.microsoft.com/office/drawing/2014/main" id="{54D422BF-9E0F-43DA-925F-D3F100A14B28}"/>
              </a:ext>
            </a:extLst>
          </p:cNvPr>
          <p:cNvSpPr>
            <a:spLocks noGrp="1"/>
          </p:cNvSpPr>
          <p:nvPr>
            <p:ph type="body" sz="quarter" idx="20"/>
          </p:nvPr>
        </p:nvSpPr>
        <p:spPr>
          <a:xfrm>
            <a:off x="10568237" y="2816640"/>
            <a:ext cx="4546316" cy="743455"/>
          </a:xfrm>
        </p:spPr>
        <p:txBody>
          <a:bodyPr>
            <a:noAutofit/>
          </a:bodyPr>
          <a:lstStyle>
            <a:lvl1pPr marL="0" indent="0">
              <a:buNone/>
              <a:defRPr sz="2000" b="0">
                <a:solidFill>
                  <a:schemeClr val="accent1"/>
                </a:solidFill>
              </a:defRPr>
            </a:lvl1pPr>
          </a:lstStyle>
          <a:p>
            <a:pPr lvl="0"/>
            <a:r>
              <a:rPr lang="en-GB"/>
              <a:t>Click to edit Master text styles</a:t>
            </a:r>
          </a:p>
        </p:txBody>
      </p:sp>
      <p:sp>
        <p:nvSpPr>
          <p:cNvPr id="28" name="Text Placeholder 16">
            <a:extLst>
              <a:ext uri="{FF2B5EF4-FFF2-40B4-BE49-F238E27FC236}">
                <a16:creationId xmlns:a16="http://schemas.microsoft.com/office/drawing/2014/main" id="{6911AEC8-FB9B-4361-A5A9-03EFBEE35BDC}"/>
              </a:ext>
            </a:extLst>
          </p:cNvPr>
          <p:cNvSpPr>
            <a:spLocks noGrp="1"/>
          </p:cNvSpPr>
          <p:nvPr>
            <p:ph type="body" sz="quarter" idx="26" hasCustomPrompt="1"/>
          </p:nvPr>
        </p:nvSpPr>
        <p:spPr>
          <a:xfrm>
            <a:off x="10568237" y="2274733"/>
            <a:ext cx="4546304" cy="494758"/>
          </a:xfrm>
          <a:solidFill>
            <a:schemeClr val="accent1"/>
          </a:solidFill>
        </p:spPr>
        <p:txBody>
          <a:bodyPr>
            <a:normAutofit/>
          </a:bodyPr>
          <a:lstStyle>
            <a:lvl1pPr marL="0" indent="0">
              <a:buNone/>
              <a:defRPr sz="2600" cap="all" baseline="0">
                <a:solidFill>
                  <a:schemeClr val="bg1"/>
                </a:solidFill>
              </a:defRPr>
            </a:lvl1pPr>
          </a:lstStyle>
          <a:p>
            <a:pPr lvl="0"/>
            <a:r>
              <a:rPr lang="en-US"/>
              <a:t>HEADLINE</a:t>
            </a:r>
            <a:endParaRPr lang="en-GB"/>
          </a:p>
        </p:txBody>
      </p:sp>
      <p:sp>
        <p:nvSpPr>
          <p:cNvPr id="21" name="Picture Placeholder 20">
            <a:extLst>
              <a:ext uri="{FF2B5EF4-FFF2-40B4-BE49-F238E27FC236}">
                <a16:creationId xmlns:a16="http://schemas.microsoft.com/office/drawing/2014/main" id="{E955FC6E-6AEC-4095-8EE2-6B0694A3945F}"/>
              </a:ext>
            </a:extLst>
          </p:cNvPr>
          <p:cNvSpPr>
            <a:spLocks noGrp="1"/>
          </p:cNvSpPr>
          <p:nvPr>
            <p:ph type="pic" sz="quarter" idx="29"/>
          </p:nvPr>
        </p:nvSpPr>
        <p:spPr>
          <a:xfrm>
            <a:off x="10568225" y="4887340"/>
            <a:ext cx="4546316" cy="2250885"/>
          </a:xfrm>
          <a:custGeom>
            <a:avLst/>
            <a:gdLst>
              <a:gd name="connsiteX0" fmla="*/ 0 w 4546316"/>
              <a:gd name="connsiteY0" fmla="*/ 0 h 2250885"/>
              <a:gd name="connsiteX1" fmla="*/ 4546316 w 4546316"/>
              <a:gd name="connsiteY1" fmla="*/ 0 h 2250885"/>
              <a:gd name="connsiteX2" fmla="*/ 4546316 w 4546316"/>
              <a:gd name="connsiteY2" fmla="*/ 1875731 h 2250885"/>
              <a:gd name="connsiteX3" fmla="*/ 4246768 w 4546316"/>
              <a:gd name="connsiteY3" fmla="*/ 2243264 h 2250885"/>
              <a:gd name="connsiteX4" fmla="*/ 4171171 w 4546316"/>
              <a:gd name="connsiteY4" fmla="*/ 2250885 h 2250885"/>
              <a:gd name="connsiteX5" fmla="*/ 0 w 4546316"/>
              <a:gd name="connsiteY5" fmla="*/ 2250885 h 225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46316" h="2250885">
                <a:moveTo>
                  <a:pt x="0" y="0"/>
                </a:moveTo>
                <a:lnTo>
                  <a:pt x="4546316" y="0"/>
                </a:lnTo>
                <a:lnTo>
                  <a:pt x="4546316" y="1875731"/>
                </a:lnTo>
                <a:cubicBezTo>
                  <a:pt x="4546316" y="2057024"/>
                  <a:pt x="4417720" y="2208283"/>
                  <a:pt x="4246768" y="2243264"/>
                </a:cubicBezTo>
                <a:lnTo>
                  <a:pt x="4171171" y="2250885"/>
                </a:lnTo>
                <a:lnTo>
                  <a:pt x="0" y="2250885"/>
                </a:lnTo>
                <a:close/>
              </a:path>
            </a:pathLst>
          </a:custGeom>
        </p:spPr>
        <p:txBody>
          <a:bodyPr wrap="square">
            <a:noAutofit/>
          </a:bodyPr>
          <a:lstStyle/>
          <a:p>
            <a:r>
              <a:rPr lang="en-GB"/>
              <a:t>Click icon to add picture</a:t>
            </a:r>
          </a:p>
        </p:txBody>
      </p:sp>
      <p:sp>
        <p:nvSpPr>
          <p:cNvPr id="3" name="Content Placeholder 2">
            <a:extLst>
              <a:ext uri="{FF2B5EF4-FFF2-40B4-BE49-F238E27FC236}">
                <a16:creationId xmlns:a16="http://schemas.microsoft.com/office/drawing/2014/main" id="{413055A2-DF7D-4966-AD54-3CE1E36ADD30}"/>
              </a:ext>
            </a:extLst>
          </p:cNvPr>
          <p:cNvSpPr>
            <a:spLocks noGrp="1"/>
          </p:cNvSpPr>
          <p:nvPr>
            <p:ph sz="quarter" idx="30"/>
          </p:nvPr>
        </p:nvSpPr>
        <p:spPr>
          <a:xfrm>
            <a:off x="1206504" y="2274733"/>
            <a:ext cx="8937724" cy="4806950"/>
          </a:xfrm>
        </p:spPr>
        <p:txBody>
          <a:bodyPr>
            <a:normAutofit/>
          </a:bodyPr>
          <a:lstStyle>
            <a:lvl1pPr marL="342900" indent="-342900">
              <a:buClr>
                <a:schemeClr val="accent1"/>
              </a:buClr>
              <a:buFont typeface="Arial" panose="020B0604020202020204" pitchFamily="34" charset="0"/>
              <a:buChar char="•"/>
              <a:defRPr sz="2600">
                <a:solidFill>
                  <a:srgbClr val="000000"/>
                </a:solidFill>
              </a:defRPr>
            </a:lvl1pPr>
            <a:lvl2pPr>
              <a:defRPr sz="2600">
                <a:solidFill>
                  <a:srgbClr val="000000"/>
                </a:solidFill>
              </a:defRPr>
            </a:lvl2pPr>
            <a:lvl3pPr>
              <a:defRPr sz="2600">
                <a:solidFill>
                  <a:srgbClr val="000000"/>
                </a:solidFill>
              </a:defRPr>
            </a:lvl3pPr>
            <a:lvl4pPr>
              <a:defRPr sz="2600">
                <a:solidFill>
                  <a:srgbClr val="000000"/>
                </a:solidFill>
              </a:defRPr>
            </a:lvl4pPr>
            <a:lvl5pP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20" name="Straight Connector 19">
            <a:extLst>
              <a:ext uri="{FF2B5EF4-FFF2-40B4-BE49-F238E27FC236}">
                <a16:creationId xmlns:a16="http://schemas.microsoft.com/office/drawing/2014/main" id="{3388AE4E-B129-AE4A-944E-354808727220}"/>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4" name="Picture 23">
            <a:extLst>
              <a:ext uri="{FF2B5EF4-FFF2-40B4-BE49-F238E27FC236}">
                <a16:creationId xmlns:a16="http://schemas.microsoft.com/office/drawing/2014/main" id="{F0D8E720-83F0-BA49-A4BF-A2AFC0BA119A}"/>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9" name="Footer Placeholder 4">
            <a:extLst>
              <a:ext uri="{FF2B5EF4-FFF2-40B4-BE49-F238E27FC236}">
                <a16:creationId xmlns:a16="http://schemas.microsoft.com/office/drawing/2014/main" id="{BEB4F356-30D2-FD43-9762-E3995A1AD493}"/>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Data</a:t>
            </a:r>
          </a:p>
        </p:txBody>
      </p:sp>
      <p:sp>
        <p:nvSpPr>
          <p:cNvPr id="30" name="Slide Number Placeholder 5">
            <a:extLst>
              <a:ext uri="{FF2B5EF4-FFF2-40B4-BE49-F238E27FC236}">
                <a16:creationId xmlns:a16="http://schemas.microsoft.com/office/drawing/2014/main" id="{3E2C0EA1-C4AE-3C46-8400-71D3E34A0135}"/>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197939097"/>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2_Subhead Single Column Picture Table">
    <p:spTree>
      <p:nvGrpSpPr>
        <p:cNvPr id="1" name=""/>
        <p:cNvGrpSpPr/>
        <p:nvPr/>
      </p:nvGrpSpPr>
      <p:grpSpPr>
        <a:xfrm>
          <a:off x="0" y="0"/>
          <a:ext cx="0" cy="0"/>
          <a:chOff x="0" y="0"/>
          <a:chExt cx="0" cy="0"/>
        </a:xfrm>
      </p:grpSpPr>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4" y="838200"/>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grpSp>
        <p:nvGrpSpPr>
          <p:cNvPr id="22" name="Group 21">
            <a:extLst>
              <a:ext uri="{FF2B5EF4-FFF2-40B4-BE49-F238E27FC236}">
                <a16:creationId xmlns:a16="http://schemas.microsoft.com/office/drawing/2014/main" id="{7067E916-196E-4785-8F15-5AD4AF84C04B}"/>
              </a:ext>
            </a:extLst>
          </p:cNvPr>
          <p:cNvGrpSpPr/>
          <p:nvPr userDrawn="1"/>
        </p:nvGrpSpPr>
        <p:grpSpPr>
          <a:xfrm>
            <a:off x="10560637" y="2777436"/>
            <a:ext cx="4546316" cy="4369851"/>
            <a:chOff x="1128366" y="2335618"/>
            <a:chExt cx="4491363" cy="4846078"/>
          </a:xfrm>
          <a:solidFill>
            <a:srgbClr val="CCEAEE"/>
          </a:solidFill>
        </p:grpSpPr>
        <p:sp>
          <p:nvSpPr>
            <p:cNvPr id="23" name="Rectangle: Single Corner Rounded 22">
              <a:extLst>
                <a:ext uri="{FF2B5EF4-FFF2-40B4-BE49-F238E27FC236}">
                  <a16:creationId xmlns:a16="http://schemas.microsoft.com/office/drawing/2014/main" id="{2FF78F51-27E5-4948-BE43-ECC67B12E2B5}"/>
                </a:ext>
              </a:extLst>
            </p:cNvPr>
            <p:cNvSpPr/>
            <p:nvPr userDrawn="1"/>
          </p:nvSpPr>
          <p:spPr>
            <a:xfrm flipV="1">
              <a:off x="1128366" y="2521949"/>
              <a:ext cx="4491363"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25" name="Rectangle 24">
              <a:extLst>
                <a:ext uri="{FF2B5EF4-FFF2-40B4-BE49-F238E27FC236}">
                  <a16:creationId xmlns:a16="http://schemas.microsoft.com/office/drawing/2014/main" id="{29FA1E1A-223D-4C0C-B32F-0AB61F750CF2}"/>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6" name="Text Placeholder 11">
            <a:extLst>
              <a:ext uri="{FF2B5EF4-FFF2-40B4-BE49-F238E27FC236}">
                <a16:creationId xmlns:a16="http://schemas.microsoft.com/office/drawing/2014/main" id="{93FF4CAD-F700-4C47-8B9E-C4EEA151448A}"/>
              </a:ext>
            </a:extLst>
          </p:cNvPr>
          <p:cNvSpPr>
            <a:spLocks noGrp="1"/>
          </p:cNvSpPr>
          <p:nvPr>
            <p:ph type="body" sz="quarter" idx="19"/>
          </p:nvPr>
        </p:nvSpPr>
        <p:spPr>
          <a:xfrm>
            <a:off x="10568231" y="4004204"/>
            <a:ext cx="4328522" cy="2865064"/>
          </a:xfrm>
        </p:spPr>
        <p:txBody>
          <a:bodyPr/>
          <a:lstStyle>
            <a:lvl1pPr marL="0" indent="0">
              <a:buNone/>
              <a:defRPr sz="1867">
                <a:solidFill>
                  <a:srgbClr val="000000"/>
                </a:solidFill>
              </a:defRPr>
            </a:lvl1pPr>
          </a:lstStyle>
          <a:p>
            <a:pPr lvl="0"/>
            <a:r>
              <a:rPr lang="en-GB"/>
              <a:t>Click to edit Master text styles</a:t>
            </a:r>
          </a:p>
        </p:txBody>
      </p:sp>
      <p:sp>
        <p:nvSpPr>
          <p:cNvPr id="27" name="Text Placeholder 11">
            <a:extLst>
              <a:ext uri="{FF2B5EF4-FFF2-40B4-BE49-F238E27FC236}">
                <a16:creationId xmlns:a16="http://schemas.microsoft.com/office/drawing/2014/main" id="{54D422BF-9E0F-43DA-925F-D3F100A14B28}"/>
              </a:ext>
            </a:extLst>
          </p:cNvPr>
          <p:cNvSpPr>
            <a:spLocks noGrp="1"/>
          </p:cNvSpPr>
          <p:nvPr>
            <p:ph type="body" sz="quarter" idx="20"/>
          </p:nvPr>
        </p:nvSpPr>
        <p:spPr>
          <a:xfrm>
            <a:off x="10568237" y="2816640"/>
            <a:ext cx="4328516" cy="1124064"/>
          </a:xfrm>
        </p:spPr>
        <p:txBody>
          <a:bodyPr/>
          <a:lstStyle>
            <a:lvl1pPr marL="0" indent="0">
              <a:buNone/>
              <a:defRPr sz="1867" b="0">
                <a:solidFill>
                  <a:schemeClr val="accent1"/>
                </a:solidFill>
              </a:defRPr>
            </a:lvl1pPr>
          </a:lstStyle>
          <a:p>
            <a:pPr lvl="0"/>
            <a:r>
              <a:rPr lang="en-GB"/>
              <a:t>Click to edit Master text styles</a:t>
            </a:r>
          </a:p>
        </p:txBody>
      </p:sp>
      <p:sp>
        <p:nvSpPr>
          <p:cNvPr id="28" name="Text Placeholder 16">
            <a:extLst>
              <a:ext uri="{FF2B5EF4-FFF2-40B4-BE49-F238E27FC236}">
                <a16:creationId xmlns:a16="http://schemas.microsoft.com/office/drawing/2014/main" id="{6911AEC8-FB9B-4361-A5A9-03EFBEE35BDC}"/>
              </a:ext>
            </a:extLst>
          </p:cNvPr>
          <p:cNvSpPr>
            <a:spLocks noGrp="1"/>
          </p:cNvSpPr>
          <p:nvPr>
            <p:ph type="body" sz="quarter" idx="26" hasCustomPrompt="1"/>
          </p:nvPr>
        </p:nvSpPr>
        <p:spPr>
          <a:xfrm>
            <a:off x="10568237" y="2274733"/>
            <a:ext cx="4546304"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3" name="Content Placeholder 2">
            <a:extLst>
              <a:ext uri="{FF2B5EF4-FFF2-40B4-BE49-F238E27FC236}">
                <a16:creationId xmlns:a16="http://schemas.microsoft.com/office/drawing/2014/main" id="{413055A2-DF7D-4966-AD54-3CE1E36ADD30}"/>
              </a:ext>
            </a:extLst>
          </p:cNvPr>
          <p:cNvSpPr>
            <a:spLocks noGrp="1"/>
          </p:cNvSpPr>
          <p:nvPr>
            <p:ph sz="quarter" idx="30"/>
          </p:nvPr>
        </p:nvSpPr>
        <p:spPr>
          <a:xfrm>
            <a:off x="1206504" y="2274733"/>
            <a:ext cx="8865716" cy="4806950"/>
          </a:xfrm>
        </p:spPr>
        <p:txBody>
          <a:bodyPr>
            <a:normAutofit/>
          </a:bodyPr>
          <a:lstStyle>
            <a:lvl1pPr marL="342900" indent="-342900">
              <a:buClr>
                <a:schemeClr val="accent1"/>
              </a:buClr>
              <a:buFont typeface="Arial" panose="020B0604020202020204" pitchFamily="34" charset="0"/>
              <a:buChar char="•"/>
              <a:defRPr sz="2600">
                <a:solidFill>
                  <a:srgbClr val="000000"/>
                </a:solidFill>
              </a:defRPr>
            </a:lvl1pPr>
            <a:lvl2pPr>
              <a:defRPr sz="2600">
                <a:solidFill>
                  <a:srgbClr val="000000"/>
                </a:solidFill>
              </a:defRPr>
            </a:lvl2pPr>
            <a:lvl3pPr>
              <a:defRPr sz="2600">
                <a:solidFill>
                  <a:srgbClr val="000000"/>
                </a:solidFill>
              </a:defRPr>
            </a:lvl3pPr>
            <a:lvl4pPr>
              <a:defRPr sz="2600">
                <a:solidFill>
                  <a:srgbClr val="000000"/>
                </a:solidFill>
              </a:defRPr>
            </a:lvl4pPr>
            <a:lvl5pPr>
              <a:defRPr sz="2600">
                <a:solidFill>
                  <a:srgbClr val="000000"/>
                </a:solidFil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cxnSp>
        <p:nvCxnSpPr>
          <p:cNvPr id="19" name="Straight Connector 18">
            <a:extLst>
              <a:ext uri="{FF2B5EF4-FFF2-40B4-BE49-F238E27FC236}">
                <a16:creationId xmlns:a16="http://schemas.microsoft.com/office/drawing/2014/main" id="{BA524A73-FF5B-F147-8689-4AC1892D2CEC}"/>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20" name="Picture 19">
            <a:extLst>
              <a:ext uri="{FF2B5EF4-FFF2-40B4-BE49-F238E27FC236}">
                <a16:creationId xmlns:a16="http://schemas.microsoft.com/office/drawing/2014/main" id="{318DF209-C94B-8342-8CFC-FE6535BF7206}"/>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18" name="Footer Placeholder 4">
            <a:extLst>
              <a:ext uri="{FF2B5EF4-FFF2-40B4-BE49-F238E27FC236}">
                <a16:creationId xmlns:a16="http://schemas.microsoft.com/office/drawing/2014/main" id="{B564EF7F-1880-FB43-B6F7-562A22B0C088}"/>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Data</a:t>
            </a:r>
          </a:p>
        </p:txBody>
      </p:sp>
      <p:sp>
        <p:nvSpPr>
          <p:cNvPr id="24" name="Slide Number Placeholder 5">
            <a:extLst>
              <a:ext uri="{FF2B5EF4-FFF2-40B4-BE49-F238E27FC236}">
                <a16:creationId xmlns:a16="http://schemas.microsoft.com/office/drawing/2014/main" id="{7CCBB54D-CD58-A74D-9898-918ECE15CEE0}"/>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4157904216"/>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3 Table Image Layout">
    <p:spTree>
      <p:nvGrpSpPr>
        <p:cNvPr id="1" name=""/>
        <p:cNvGrpSpPr/>
        <p:nvPr/>
      </p:nvGrpSpPr>
      <p:grpSpPr>
        <a:xfrm>
          <a:off x="0" y="0"/>
          <a:ext cx="0" cy="0"/>
          <a:chOff x="0" y="0"/>
          <a:chExt cx="0" cy="0"/>
        </a:xfrm>
      </p:grpSpPr>
      <p:grpSp>
        <p:nvGrpSpPr>
          <p:cNvPr id="37" name="Group 36">
            <a:extLst>
              <a:ext uri="{FF2B5EF4-FFF2-40B4-BE49-F238E27FC236}">
                <a16:creationId xmlns:a16="http://schemas.microsoft.com/office/drawing/2014/main" id="{0F91D052-ED17-47FA-879D-07D2E692C198}"/>
              </a:ext>
            </a:extLst>
          </p:cNvPr>
          <p:cNvGrpSpPr/>
          <p:nvPr userDrawn="1"/>
        </p:nvGrpSpPr>
        <p:grpSpPr>
          <a:xfrm>
            <a:off x="5873528" y="2261809"/>
            <a:ext cx="4546304" cy="4846079"/>
            <a:chOff x="1128378" y="2335618"/>
            <a:chExt cx="4491351" cy="4846079"/>
          </a:xfrm>
          <a:solidFill>
            <a:srgbClr val="DAE0E9"/>
          </a:solidFill>
        </p:grpSpPr>
        <p:sp>
          <p:nvSpPr>
            <p:cNvPr id="38" name="Rectangle 37">
              <a:extLst>
                <a:ext uri="{FF2B5EF4-FFF2-40B4-BE49-F238E27FC236}">
                  <a16:creationId xmlns:a16="http://schemas.microsoft.com/office/drawing/2014/main" id="{7882E890-05E7-4750-A6C6-195A907B7183}"/>
                </a:ext>
              </a:extLst>
            </p:cNvPr>
            <p:cNvSpPr/>
            <p:nvPr userDrawn="1"/>
          </p:nvSpPr>
          <p:spPr>
            <a:xfrm flipV="1">
              <a:off x="1128378" y="2521950"/>
              <a:ext cx="4491351" cy="465974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45" name="Rectangle 44">
              <a:extLst>
                <a:ext uri="{FF2B5EF4-FFF2-40B4-BE49-F238E27FC236}">
                  <a16:creationId xmlns:a16="http://schemas.microsoft.com/office/drawing/2014/main" id="{1630D069-83F4-4900-9C6D-4F8CA06D5D1E}"/>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grpSp>
        <p:nvGrpSpPr>
          <p:cNvPr id="2" name="Group 1">
            <a:extLst>
              <a:ext uri="{FF2B5EF4-FFF2-40B4-BE49-F238E27FC236}">
                <a16:creationId xmlns:a16="http://schemas.microsoft.com/office/drawing/2014/main" id="{0D73C3C5-FABB-4351-843B-3D4912EA39CC}"/>
              </a:ext>
            </a:extLst>
          </p:cNvPr>
          <p:cNvGrpSpPr/>
          <p:nvPr userDrawn="1"/>
        </p:nvGrpSpPr>
        <p:grpSpPr>
          <a:xfrm>
            <a:off x="1206504" y="2261809"/>
            <a:ext cx="4430508" cy="4846079"/>
            <a:chOff x="1128378" y="2335618"/>
            <a:chExt cx="4491351" cy="4846079"/>
          </a:xfrm>
          <a:solidFill>
            <a:srgbClr val="DAE0E9"/>
          </a:solidFill>
        </p:grpSpPr>
        <p:sp>
          <p:nvSpPr>
            <p:cNvPr id="13" name="Rectangle 12">
              <a:extLst>
                <a:ext uri="{FF2B5EF4-FFF2-40B4-BE49-F238E27FC236}">
                  <a16:creationId xmlns:a16="http://schemas.microsoft.com/office/drawing/2014/main" id="{0C9997AD-F44B-4ADD-A0DF-B4A1C535053C}"/>
                </a:ext>
              </a:extLst>
            </p:cNvPr>
            <p:cNvSpPr/>
            <p:nvPr userDrawn="1"/>
          </p:nvSpPr>
          <p:spPr>
            <a:xfrm flipV="1">
              <a:off x="1128378" y="2521950"/>
              <a:ext cx="4491351" cy="465974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14" name="Rectangle 13">
              <a:extLst>
                <a:ext uri="{FF2B5EF4-FFF2-40B4-BE49-F238E27FC236}">
                  <a16:creationId xmlns:a16="http://schemas.microsoft.com/office/drawing/2014/main" id="{F3D8B14A-ADA4-463C-A020-A63D57591D1F}"/>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27" name="Text Placeholder 11">
            <a:extLst>
              <a:ext uri="{FF2B5EF4-FFF2-40B4-BE49-F238E27FC236}">
                <a16:creationId xmlns:a16="http://schemas.microsoft.com/office/drawing/2014/main" id="{70154506-8CE8-4121-B9C8-EDC5A70AE277}"/>
              </a:ext>
            </a:extLst>
          </p:cNvPr>
          <p:cNvSpPr>
            <a:spLocks noGrp="1"/>
          </p:cNvSpPr>
          <p:nvPr userDrawn="1">
            <p:ph type="body" sz="quarter" idx="19"/>
          </p:nvPr>
        </p:nvSpPr>
        <p:spPr>
          <a:xfrm>
            <a:off x="1222556" y="3572255"/>
            <a:ext cx="4394392" cy="1341103"/>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28" name="Text Placeholder 11">
            <a:extLst>
              <a:ext uri="{FF2B5EF4-FFF2-40B4-BE49-F238E27FC236}">
                <a16:creationId xmlns:a16="http://schemas.microsoft.com/office/drawing/2014/main" id="{AFD17218-33EC-46F2-9B38-38FA7D6D4797}"/>
              </a:ext>
            </a:extLst>
          </p:cNvPr>
          <p:cNvSpPr>
            <a:spLocks noGrp="1"/>
          </p:cNvSpPr>
          <p:nvPr userDrawn="1">
            <p:ph type="body" sz="quarter" idx="20"/>
          </p:nvPr>
        </p:nvSpPr>
        <p:spPr>
          <a:xfrm>
            <a:off x="1222557" y="2789510"/>
            <a:ext cx="439439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34" name="Text Placeholder 16">
            <a:extLst>
              <a:ext uri="{FF2B5EF4-FFF2-40B4-BE49-F238E27FC236}">
                <a16:creationId xmlns:a16="http://schemas.microsoft.com/office/drawing/2014/main" id="{D917E01A-FFF1-4B87-8969-2CF803D89854}"/>
              </a:ext>
            </a:extLst>
          </p:cNvPr>
          <p:cNvSpPr>
            <a:spLocks noGrp="1"/>
          </p:cNvSpPr>
          <p:nvPr userDrawn="1">
            <p:ph type="body" sz="quarter" idx="26" hasCustomPrompt="1"/>
          </p:nvPr>
        </p:nvSpPr>
        <p:spPr>
          <a:xfrm>
            <a:off x="1203725" y="2271838"/>
            <a:ext cx="4412675"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40" name="Title 1">
            <a:extLst>
              <a:ext uri="{FF2B5EF4-FFF2-40B4-BE49-F238E27FC236}">
                <a16:creationId xmlns:a16="http://schemas.microsoft.com/office/drawing/2014/main" id="{4919074C-E71C-4E81-9784-958B6CB0957B}"/>
              </a:ext>
            </a:extLst>
          </p:cNvPr>
          <p:cNvSpPr>
            <a:spLocks noGrp="1"/>
          </p:cNvSpPr>
          <p:nvPr userDrawn="1">
            <p:ph type="title" hasCustomPrompt="1"/>
          </p:nvPr>
        </p:nvSpPr>
        <p:spPr>
          <a:xfrm>
            <a:off x="1219201" y="486833"/>
            <a:ext cx="13817599" cy="1146048"/>
          </a:xfrm>
        </p:spPr>
        <p:txBody>
          <a:bodyPr>
            <a:normAutofit/>
          </a:bodyPr>
          <a:lstStyle>
            <a:lvl1pPr>
              <a:defRPr sz="4400" cap="all" baseline="0"/>
            </a:lvl1pPr>
          </a:lstStyle>
          <a:p>
            <a:r>
              <a:rPr lang="en-US"/>
              <a:t>TITLE</a:t>
            </a:r>
            <a:endParaRPr lang="en-GB"/>
          </a:p>
        </p:txBody>
      </p:sp>
      <p:sp>
        <p:nvSpPr>
          <p:cNvPr id="41" name="Text Placeholder 7">
            <a:extLst>
              <a:ext uri="{FF2B5EF4-FFF2-40B4-BE49-F238E27FC236}">
                <a16:creationId xmlns:a16="http://schemas.microsoft.com/office/drawing/2014/main" id="{F0765D7B-B83E-46AA-908A-C75DE0A56D1E}"/>
              </a:ext>
            </a:extLst>
          </p:cNvPr>
          <p:cNvSpPr>
            <a:spLocks noGrp="1"/>
          </p:cNvSpPr>
          <p:nvPr userDrawn="1">
            <p:ph type="body" sz="quarter" idx="27" hasCustomPrompt="1"/>
          </p:nvPr>
        </p:nvSpPr>
        <p:spPr>
          <a:xfrm>
            <a:off x="1206504" y="1288233"/>
            <a:ext cx="13817600" cy="672704"/>
          </a:xfrm>
        </p:spPr>
        <p:txBody>
          <a:bodyPr>
            <a:noAutofit/>
          </a:bodyPr>
          <a:lstStyle>
            <a:lvl1pPr marL="0" indent="0">
              <a:buNone/>
              <a:defRPr sz="2600">
                <a:solidFill>
                  <a:schemeClr val="accent1"/>
                </a:solidFill>
              </a:defRPr>
            </a:lvl1pPr>
          </a:lstStyle>
          <a:p>
            <a:pPr lvl="0"/>
            <a:r>
              <a:rPr lang="en-US"/>
              <a:t>Subhead</a:t>
            </a:r>
            <a:endParaRPr lang="en-GB"/>
          </a:p>
        </p:txBody>
      </p:sp>
      <p:grpSp>
        <p:nvGrpSpPr>
          <p:cNvPr id="42" name="Group 41">
            <a:extLst>
              <a:ext uri="{FF2B5EF4-FFF2-40B4-BE49-F238E27FC236}">
                <a16:creationId xmlns:a16="http://schemas.microsoft.com/office/drawing/2014/main" id="{F1305587-7AFE-4640-9EBC-6140C322665B}"/>
              </a:ext>
            </a:extLst>
          </p:cNvPr>
          <p:cNvGrpSpPr/>
          <p:nvPr userDrawn="1"/>
        </p:nvGrpSpPr>
        <p:grpSpPr>
          <a:xfrm>
            <a:off x="1104904" y="838200"/>
            <a:ext cx="68580" cy="794681"/>
            <a:chOff x="1117600" y="762000"/>
            <a:chExt cx="76200" cy="914400"/>
          </a:xfrm>
        </p:grpSpPr>
        <p:cxnSp>
          <p:nvCxnSpPr>
            <p:cNvPr id="43" name="Straight Connector 42">
              <a:extLst>
                <a:ext uri="{FF2B5EF4-FFF2-40B4-BE49-F238E27FC236}">
                  <a16:creationId xmlns:a16="http://schemas.microsoft.com/office/drawing/2014/main" id="{E5D7C934-FCC5-4AC6-A0E1-FAA0AF9A424C}"/>
                </a:ext>
              </a:extLst>
            </p:cNvPr>
            <p:cNvCxnSpPr>
              <a:cxnSpLocks/>
            </p:cNvCxnSpPr>
            <p:nvPr userDrawn="1"/>
          </p:nvCxnSpPr>
          <p:spPr>
            <a:xfrm>
              <a:off x="1193800" y="762000"/>
              <a:ext cx="0" cy="914400"/>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CEC8948A-0F1A-409B-92F8-62014386DED9}"/>
                </a:ext>
              </a:extLst>
            </p:cNvPr>
            <p:cNvCxnSpPr>
              <a:cxnSpLocks/>
            </p:cNvCxnSpPr>
            <p:nvPr userDrawn="1"/>
          </p:nvCxnSpPr>
          <p:spPr>
            <a:xfrm>
              <a:off x="1117600" y="762000"/>
              <a:ext cx="0" cy="914400"/>
            </a:xfrm>
            <a:prstGeom prst="line">
              <a:avLst/>
            </a:prstGeom>
            <a:ln>
              <a:solidFill>
                <a:schemeClr val="accent1"/>
              </a:solidFill>
            </a:ln>
          </p:spPr>
          <p:style>
            <a:lnRef idx="3">
              <a:schemeClr val="accent3"/>
            </a:lnRef>
            <a:fillRef idx="0">
              <a:schemeClr val="accent3"/>
            </a:fillRef>
            <a:effectRef idx="2">
              <a:schemeClr val="accent3"/>
            </a:effectRef>
            <a:fontRef idx="minor">
              <a:schemeClr val="tx1"/>
            </a:fontRef>
          </p:style>
        </p:cxnSp>
      </p:grpSp>
      <p:sp>
        <p:nvSpPr>
          <p:cNvPr id="36" name="Picture Placeholder 35">
            <a:extLst>
              <a:ext uri="{FF2B5EF4-FFF2-40B4-BE49-F238E27FC236}">
                <a16:creationId xmlns:a16="http://schemas.microsoft.com/office/drawing/2014/main" id="{C29FCE44-37D1-4D6F-ACEF-346647EF3040}"/>
              </a:ext>
            </a:extLst>
          </p:cNvPr>
          <p:cNvSpPr>
            <a:spLocks noGrp="1"/>
          </p:cNvSpPr>
          <p:nvPr>
            <p:ph type="pic" sz="quarter" idx="29"/>
          </p:nvPr>
        </p:nvSpPr>
        <p:spPr>
          <a:xfrm>
            <a:off x="5863952" y="4950639"/>
            <a:ext cx="4546316" cy="2157245"/>
          </a:xfrm>
          <a:prstGeom prst="rect">
            <a:avLst/>
          </a:prstGeom>
        </p:spPr>
        <p:txBody>
          <a:bodyPr wrap="square">
            <a:noAutofit/>
          </a:bodyPr>
          <a:lstStyle/>
          <a:p>
            <a:r>
              <a:rPr lang="en-GB"/>
              <a:t>Click icon to add picture</a:t>
            </a:r>
          </a:p>
        </p:txBody>
      </p:sp>
      <p:sp>
        <p:nvSpPr>
          <p:cNvPr id="46" name="Text Placeholder 11">
            <a:extLst>
              <a:ext uri="{FF2B5EF4-FFF2-40B4-BE49-F238E27FC236}">
                <a16:creationId xmlns:a16="http://schemas.microsoft.com/office/drawing/2014/main" id="{3B01A129-97C8-4FD0-9F21-B89CF0B38560}"/>
              </a:ext>
            </a:extLst>
          </p:cNvPr>
          <p:cNvSpPr>
            <a:spLocks noGrp="1"/>
          </p:cNvSpPr>
          <p:nvPr>
            <p:ph type="body" sz="quarter" idx="30"/>
          </p:nvPr>
        </p:nvSpPr>
        <p:spPr>
          <a:xfrm>
            <a:off x="5853457" y="3572255"/>
            <a:ext cx="4546311" cy="1341103"/>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47" name="Text Placeholder 11">
            <a:extLst>
              <a:ext uri="{FF2B5EF4-FFF2-40B4-BE49-F238E27FC236}">
                <a16:creationId xmlns:a16="http://schemas.microsoft.com/office/drawing/2014/main" id="{A8053A72-4BF2-4AC2-BDC4-FFC3DEA9336A}"/>
              </a:ext>
            </a:extLst>
          </p:cNvPr>
          <p:cNvSpPr>
            <a:spLocks noGrp="1"/>
          </p:cNvSpPr>
          <p:nvPr>
            <p:ph type="body" sz="quarter" idx="31"/>
          </p:nvPr>
        </p:nvSpPr>
        <p:spPr>
          <a:xfrm>
            <a:off x="5853457" y="2789510"/>
            <a:ext cx="454631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48" name="Text Placeholder 16">
            <a:extLst>
              <a:ext uri="{FF2B5EF4-FFF2-40B4-BE49-F238E27FC236}">
                <a16:creationId xmlns:a16="http://schemas.microsoft.com/office/drawing/2014/main" id="{7DA94150-D8A3-4606-B4F4-4EBE74E2CA14}"/>
              </a:ext>
            </a:extLst>
          </p:cNvPr>
          <p:cNvSpPr>
            <a:spLocks noGrp="1"/>
          </p:cNvSpPr>
          <p:nvPr>
            <p:ph type="body" sz="quarter" idx="32" hasCustomPrompt="1"/>
          </p:nvPr>
        </p:nvSpPr>
        <p:spPr>
          <a:xfrm>
            <a:off x="5852917" y="2271838"/>
            <a:ext cx="4564754"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grpSp>
        <p:nvGrpSpPr>
          <p:cNvPr id="50" name="Group 49">
            <a:extLst>
              <a:ext uri="{FF2B5EF4-FFF2-40B4-BE49-F238E27FC236}">
                <a16:creationId xmlns:a16="http://schemas.microsoft.com/office/drawing/2014/main" id="{B928E824-C9F4-421E-B8FE-6825FA7920B8}"/>
              </a:ext>
            </a:extLst>
          </p:cNvPr>
          <p:cNvGrpSpPr/>
          <p:nvPr userDrawn="1"/>
        </p:nvGrpSpPr>
        <p:grpSpPr>
          <a:xfrm>
            <a:off x="10675034" y="2261809"/>
            <a:ext cx="4546304" cy="4846079"/>
            <a:chOff x="1128378" y="2335618"/>
            <a:chExt cx="4491351" cy="4846079"/>
          </a:xfrm>
          <a:solidFill>
            <a:srgbClr val="DAE0E9"/>
          </a:solidFill>
        </p:grpSpPr>
        <p:sp>
          <p:nvSpPr>
            <p:cNvPr id="51" name="Rectangle: Single Corner Rounded 50">
              <a:extLst>
                <a:ext uri="{FF2B5EF4-FFF2-40B4-BE49-F238E27FC236}">
                  <a16:creationId xmlns:a16="http://schemas.microsoft.com/office/drawing/2014/main" id="{C3752E6A-4BEB-4F73-A74B-82307C0E9ED5}"/>
                </a:ext>
              </a:extLst>
            </p:cNvPr>
            <p:cNvSpPr/>
            <p:nvPr userDrawn="1"/>
          </p:nvSpPr>
          <p:spPr>
            <a:xfrm flipV="1">
              <a:off x="1128378" y="2521950"/>
              <a:ext cx="4491351" cy="4659747"/>
            </a:xfrm>
            <a:prstGeom prst="round1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52" name="Rectangle 51">
              <a:extLst>
                <a:ext uri="{FF2B5EF4-FFF2-40B4-BE49-F238E27FC236}">
                  <a16:creationId xmlns:a16="http://schemas.microsoft.com/office/drawing/2014/main" id="{235D4133-649C-4A5D-93C3-B006416F3C0A}"/>
                </a:ext>
              </a:extLst>
            </p:cNvPr>
            <p:cNvSpPr/>
            <p:nvPr userDrawn="1"/>
          </p:nvSpPr>
          <p:spPr>
            <a:xfrm>
              <a:off x="1130293" y="2335618"/>
              <a:ext cx="4487302" cy="4922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grpSp>
      <p:sp>
        <p:nvSpPr>
          <p:cNvPr id="53" name="Text Placeholder 11">
            <a:extLst>
              <a:ext uri="{FF2B5EF4-FFF2-40B4-BE49-F238E27FC236}">
                <a16:creationId xmlns:a16="http://schemas.microsoft.com/office/drawing/2014/main" id="{AB4B5A55-27BF-4203-AD34-808551D23BFB}"/>
              </a:ext>
            </a:extLst>
          </p:cNvPr>
          <p:cNvSpPr>
            <a:spLocks noGrp="1"/>
          </p:cNvSpPr>
          <p:nvPr>
            <p:ph type="body" sz="quarter" idx="34"/>
          </p:nvPr>
        </p:nvSpPr>
        <p:spPr>
          <a:xfrm>
            <a:off x="10654963" y="3572255"/>
            <a:ext cx="4546311" cy="1341103"/>
          </a:xfrm>
        </p:spPr>
        <p:txBody>
          <a:bodyPr>
            <a:normAutofit/>
          </a:bodyPr>
          <a:lstStyle>
            <a:lvl1pPr marL="0" indent="0">
              <a:buNone/>
              <a:defRPr sz="1800">
                <a:solidFill>
                  <a:srgbClr val="000000"/>
                </a:solidFill>
              </a:defRPr>
            </a:lvl1pPr>
          </a:lstStyle>
          <a:p>
            <a:pPr lvl="0"/>
            <a:r>
              <a:rPr lang="en-GB"/>
              <a:t>Click to edit Master text styles</a:t>
            </a:r>
          </a:p>
        </p:txBody>
      </p:sp>
      <p:sp>
        <p:nvSpPr>
          <p:cNvPr id="54" name="Text Placeholder 11">
            <a:extLst>
              <a:ext uri="{FF2B5EF4-FFF2-40B4-BE49-F238E27FC236}">
                <a16:creationId xmlns:a16="http://schemas.microsoft.com/office/drawing/2014/main" id="{E5C68B6C-4647-4057-B665-AFC376D56CBA}"/>
              </a:ext>
            </a:extLst>
          </p:cNvPr>
          <p:cNvSpPr>
            <a:spLocks noGrp="1"/>
          </p:cNvSpPr>
          <p:nvPr>
            <p:ph type="body" sz="quarter" idx="35"/>
          </p:nvPr>
        </p:nvSpPr>
        <p:spPr>
          <a:xfrm>
            <a:off x="10654963" y="2789510"/>
            <a:ext cx="4546316" cy="743455"/>
          </a:xfrm>
        </p:spPr>
        <p:txBody>
          <a:bodyPr>
            <a:normAutofit/>
          </a:bodyPr>
          <a:lstStyle>
            <a:lvl1pPr marL="0" indent="0">
              <a:buNone/>
              <a:defRPr sz="1800" b="0">
                <a:solidFill>
                  <a:schemeClr val="accent1"/>
                </a:solidFill>
              </a:defRPr>
            </a:lvl1pPr>
          </a:lstStyle>
          <a:p>
            <a:pPr lvl="0"/>
            <a:r>
              <a:rPr lang="en-GB"/>
              <a:t>Click to edit Master text styles</a:t>
            </a:r>
          </a:p>
        </p:txBody>
      </p:sp>
      <p:sp>
        <p:nvSpPr>
          <p:cNvPr id="55" name="Text Placeholder 16">
            <a:extLst>
              <a:ext uri="{FF2B5EF4-FFF2-40B4-BE49-F238E27FC236}">
                <a16:creationId xmlns:a16="http://schemas.microsoft.com/office/drawing/2014/main" id="{A2BE1E18-76CB-4A0F-BE5B-C4C64ABAE74D}"/>
              </a:ext>
            </a:extLst>
          </p:cNvPr>
          <p:cNvSpPr>
            <a:spLocks noGrp="1"/>
          </p:cNvSpPr>
          <p:nvPr>
            <p:ph type="body" sz="quarter" idx="36" hasCustomPrompt="1"/>
          </p:nvPr>
        </p:nvSpPr>
        <p:spPr>
          <a:xfrm>
            <a:off x="10633576" y="2271838"/>
            <a:ext cx="4585601" cy="494758"/>
          </a:xfrm>
          <a:solidFill>
            <a:schemeClr val="accent1"/>
          </a:solidFill>
        </p:spPr>
        <p:txBody>
          <a:bodyPr>
            <a:normAutofit/>
          </a:bodyPr>
          <a:lstStyle>
            <a:lvl1pPr marL="0" indent="0">
              <a:buNone/>
              <a:defRPr sz="2400" cap="all" baseline="0">
                <a:solidFill>
                  <a:schemeClr val="bg1"/>
                </a:solidFill>
              </a:defRPr>
            </a:lvl1pPr>
          </a:lstStyle>
          <a:p>
            <a:pPr lvl="0"/>
            <a:r>
              <a:rPr lang="en-US"/>
              <a:t>HEADLINE</a:t>
            </a:r>
            <a:endParaRPr lang="en-GB"/>
          </a:p>
        </p:txBody>
      </p:sp>
      <p:sp>
        <p:nvSpPr>
          <p:cNvPr id="35" name="Picture Placeholder 34">
            <a:extLst>
              <a:ext uri="{FF2B5EF4-FFF2-40B4-BE49-F238E27FC236}">
                <a16:creationId xmlns:a16="http://schemas.microsoft.com/office/drawing/2014/main" id="{20500E28-7418-434A-A09F-EFDA00FE216F}"/>
              </a:ext>
            </a:extLst>
          </p:cNvPr>
          <p:cNvSpPr>
            <a:spLocks noGrp="1"/>
          </p:cNvSpPr>
          <p:nvPr>
            <p:ph type="pic" sz="quarter" idx="28"/>
          </p:nvPr>
        </p:nvSpPr>
        <p:spPr>
          <a:xfrm>
            <a:off x="1212008" y="4931382"/>
            <a:ext cx="4394396" cy="2176506"/>
          </a:xfrm>
          <a:prstGeom prst="rect">
            <a:avLst/>
          </a:prstGeom>
        </p:spPr>
        <p:txBody>
          <a:bodyPr wrap="square">
            <a:noAutofit/>
          </a:bodyPr>
          <a:lstStyle/>
          <a:p>
            <a:r>
              <a:rPr lang="en-GB"/>
              <a:t>Click icon to add picture</a:t>
            </a:r>
          </a:p>
        </p:txBody>
      </p:sp>
      <p:sp>
        <p:nvSpPr>
          <p:cNvPr id="49" name="Picture Placeholder 48">
            <a:extLst>
              <a:ext uri="{FF2B5EF4-FFF2-40B4-BE49-F238E27FC236}">
                <a16:creationId xmlns:a16="http://schemas.microsoft.com/office/drawing/2014/main" id="{083FF376-B1BF-4873-923D-922D1E552FE0}"/>
              </a:ext>
            </a:extLst>
          </p:cNvPr>
          <p:cNvSpPr>
            <a:spLocks noGrp="1"/>
          </p:cNvSpPr>
          <p:nvPr>
            <p:ph type="pic" sz="quarter" idx="33"/>
          </p:nvPr>
        </p:nvSpPr>
        <p:spPr>
          <a:xfrm>
            <a:off x="10656348" y="4930814"/>
            <a:ext cx="4546316" cy="2189501"/>
          </a:xfrm>
          <a:custGeom>
            <a:avLst/>
            <a:gdLst>
              <a:gd name="connsiteX0" fmla="*/ 0 w 4546316"/>
              <a:gd name="connsiteY0" fmla="*/ 0 h 2250885"/>
              <a:gd name="connsiteX1" fmla="*/ 4546316 w 4546316"/>
              <a:gd name="connsiteY1" fmla="*/ 0 h 2250885"/>
              <a:gd name="connsiteX2" fmla="*/ 4546316 w 4546316"/>
              <a:gd name="connsiteY2" fmla="*/ 1875731 h 2250885"/>
              <a:gd name="connsiteX3" fmla="*/ 4246768 w 4546316"/>
              <a:gd name="connsiteY3" fmla="*/ 2243264 h 2250885"/>
              <a:gd name="connsiteX4" fmla="*/ 4171171 w 4546316"/>
              <a:gd name="connsiteY4" fmla="*/ 2250885 h 2250885"/>
              <a:gd name="connsiteX5" fmla="*/ 0 w 4546316"/>
              <a:gd name="connsiteY5" fmla="*/ 2250885 h 2250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46316" h="2250885">
                <a:moveTo>
                  <a:pt x="0" y="0"/>
                </a:moveTo>
                <a:lnTo>
                  <a:pt x="4546316" y="0"/>
                </a:lnTo>
                <a:lnTo>
                  <a:pt x="4546316" y="1875731"/>
                </a:lnTo>
                <a:cubicBezTo>
                  <a:pt x="4546316" y="2057024"/>
                  <a:pt x="4417720" y="2208283"/>
                  <a:pt x="4246768" y="2243264"/>
                </a:cubicBezTo>
                <a:lnTo>
                  <a:pt x="4171171" y="2250885"/>
                </a:lnTo>
                <a:lnTo>
                  <a:pt x="0" y="2250885"/>
                </a:lnTo>
                <a:close/>
              </a:path>
            </a:pathLst>
          </a:custGeom>
        </p:spPr>
        <p:txBody>
          <a:bodyPr wrap="square">
            <a:noAutofit/>
          </a:bodyPr>
          <a:lstStyle/>
          <a:p>
            <a:r>
              <a:rPr lang="en-GB"/>
              <a:t>Click icon to add picture</a:t>
            </a:r>
          </a:p>
        </p:txBody>
      </p:sp>
      <p:cxnSp>
        <p:nvCxnSpPr>
          <p:cNvPr id="33" name="Straight Connector 32">
            <a:extLst>
              <a:ext uri="{FF2B5EF4-FFF2-40B4-BE49-F238E27FC236}">
                <a16:creationId xmlns:a16="http://schemas.microsoft.com/office/drawing/2014/main" id="{D5AD2B33-640E-CC4B-8695-D463F2CB3939}"/>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39" name="Picture 38">
            <a:extLst>
              <a:ext uri="{FF2B5EF4-FFF2-40B4-BE49-F238E27FC236}">
                <a16:creationId xmlns:a16="http://schemas.microsoft.com/office/drawing/2014/main" id="{FA0AE8D4-EA86-5748-9C0E-794E1985F8F3}"/>
              </a:ext>
            </a:extLst>
          </p:cNvPr>
          <p:cNvPicPr>
            <a:picLocks noChangeAspect="1"/>
          </p:cNvPicPr>
          <p:nvPr userDrawn="1"/>
        </p:nvPicPr>
        <p:blipFill>
          <a:blip r:embed="rId2"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32" name="Footer Placeholder 4">
            <a:extLst>
              <a:ext uri="{FF2B5EF4-FFF2-40B4-BE49-F238E27FC236}">
                <a16:creationId xmlns:a16="http://schemas.microsoft.com/office/drawing/2014/main" id="{9F3C9A43-52BF-E848-AFA9-A21DD329ACC8}"/>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Data</a:t>
            </a:r>
          </a:p>
        </p:txBody>
      </p:sp>
      <p:sp>
        <p:nvSpPr>
          <p:cNvPr id="57" name="Slide Number Placeholder 5">
            <a:extLst>
              <a:ext uri="{FF2B5EF4-FFF2-40B4-BE49-F238E27FC236}">
                <a16:creationId xmlns:a16="http://schemas.microsoft.com/office/drawing/2014/main" id="{0233FE6A-CDDB-E34A-B899-14ABBCED6D7B}"/>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2101788994"/>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57.xml"/><Relationship Id="rId3" Type="http://schemas.openxmlformats.org/officeDocument/2006/relationships/slideLayout" Target="../slideLayouts/slideLayout52.xml"/><Relationship Id="rId7" Type="http://schemas.openxmlformats.org/officeDocument/2006/relationships/slideLayout" Target="../slideLayouts/slideLayout56.xml"/><Relationship Id="rId2" Type="http://schemas.openxmlformats.org/officeDocument/2006/relationships/slideLayout" Target="../slideLayouts/slideLayout51.xml"/><Relationship Id="rId1" Type="http://schemas.openxmlformats.org/officeDocument/2006/relationships/slideLayout" Target="../slideLayouts/slideLayout50.xml"/><Relationship Id="rId6" Type="http://schemas.openxmlformats.org/officeDocument/2006/relationships/slideLayout" Target="../slideLayouts/slideLayout55.xml"/><Relationship Id="rId11" Type="http://schemas.openxmlformats.org/officeDocument/2006/relationships/image" Target="../media/image26.jpeg"/><Relationship Id="rId5" Type="http://schemas.openxmlformats.org/officeDocument/2006/relationships/slideLayout" Target="../slideLayouts/slideLayout54.xml"/><Relationship Id="rId10" Type="http://schemas.openxmlformats.org/officeDocument/2006/relationships/theme" Target="../theme/theme2.xml"/><Relationship Id="rId4" Type="http://schemas.openxmlformats.org/officeDocument/2006/relationships/slideLayout" Target="../slideLayouts/slideLayout53.xml"/><Relationship Id="rId9" Type="http://schemas.openxmlformats.org/officeDocument/2006/relationships/slideLayout" Target="../slideLayouts/slideLayout58.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61.xml"/><Relationship Id="rId2" Type="http://schemas.openxmlformats.org/officeDocument/2006/relationships/slideLayout" Target="../slideLayouts/slideLayout60.xml"/><Relationship Id="rId1" Type="http://schemas.openxmlformats.org/officeDocument/2006/relationships/slideLayout" Target="../slideLayouts/slideLayout59.xml"/><Relationship Id="rId6" Type="http://schemas.openxmlformats.org/officeDocument/2006/relationships/image" Target="../media/image26.jpeg"/><Relationship Id="rId5" Type="http://schemas.openxmlformats.org/officeDocument/2006/relationships/theme" Target="../theme/theme3.xml"/><Relationship Id="rId4" Type="http://schemas.openxmlformats.org/officeDocument/2006/relationships/slideLayout" Target="../slideLayouts/slideLayout6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70.xml"/><Relationship Id="rId13" Type="http://schemas.openxmlformats.org/officeDocument/2006/relationships/slideLayout" Target="../slideLayouts/slideLayout75.xml"/><Relationship Id="rId18" Type="http://schemas.openxmlformats.org/officeDocument/2006/relationships/slideLayout" Target="../slideLayouts/slideLayout80.xml"/><Relationship Id="rId26" Type="http://schemas.openxmlformats.org/officeDocument/2006/relationships/slideLayout" Target="../slideLayouts/slideLayout88.xml"/><Relationship Id="rId39" Type="http://schemas.openxmlformats.org/officeDocument/2006/relationships/slideLayout" Target="../slideLayouts/slideLayout101.xml"/><Relationship Id="rId3" Type="http://schemas.openxmlformats.org/officeDocument/2006/relationships/slideLayout" Target="../slideLayouts/slideLayout65.xml"/><Relationship Id="rId21" Type="http://schemas.openxmlformats.org/officeDocument/2006/relationships/slideLayout" Target="../slideLayouts/slideLayout83.xml"/><Relationship Id="rId34" Type="http://schemas.openxmlformats.org/officeDocument/2006/relationships/slideLayout" Target="../slideLayouts/slideLayout96.xml"/><Relationship Id="rId42" Type="http://schemas.openxmlformats.org/officeDocument/2006/relationships/slideLayout" Target="../slideLayouts/slideLayout104.xml"/><Relationship Id="rId7" Type="http://schemas.openxmlformats.org/officeDocument/2006/relationships/slideLayout" Target="../slideLayouts/slideLayout69.xml"/><Relationship Id="rId12" Type="http://schemas.openxmlformats.org/officeDocument/2006/relationships/slideLayout" Target="../slideLayouts/slideLayout74.xml"/><Relationship Id="rId17" Type="http://schemas.openxmlformats.org/officeDocument/2006/relationships/slideLayout" Target="../slideLayouts/slideLayout79.xml"/><Relationship Id="rId25" Type="http://schemas.openxmlformats.org/officeDocument/2006/relationships/slideLayout" Target="../slideLayouts/slideLayout87.xml"/><Relationship Id="rId33" Type="http://schemas.openxmlformats.org/officeDocument/2006/relationships/slideLayout" Target="../slideLayouts/slideLayout95.xml"/><Relationship Id="rId38" Type="http://schemas.openxmlformats.org/officeDocument/2006/relationships/slideLayout" Target="../slideLayouts/slideLayout100.xml"/><Relationship Id="rId2" Type="http://schemas.openxmlformats.org/officeDocument/2006/relationships/slideLayout" Target="../slideLayouts/slideLayout64.xml"/><Relationship Id="rId16" Type="http://schemas.openxmlformats.org/officeDocument/2006/relationships/slideLayout" Target="../slideLayouts/slideLayout78.xml"/><Relationship Id="rId20" Type="http://schemas.openxmlformats.org/officeDocument/2006/relationships/slideLayout" Target="../slideLayouts/slideLayout82.xml"/><Relationship Id="rId29" Type="http://schemas.openxmlformats.org/officeDocument/2006/relationships/slideLayout" Target="../slideLayouts/slideLayout91.xml"/><Relationship Id="rId41" Type="http://schemas.openxmlformats.org/officeDocument/2006/relationships/slideLayout" Target="../slideLayouts/slideLayout103.xml"/><Relationship Id="rId1" Type="http://schemas.openxmlformats.org/officeDocument/2006/relationships/slideLayout" Target="../slideLayouts/slideLayout63.xml"/><Relationship Id="rId6" Type="http://schemas.openxmlformats.org/officeDocument/2006/relationships/slideLayout" Target="../slideLayouts/slideLayout68.xml"/><Relationship Id="rId11" Type="http://schemas.openxmlformats.org/officeDocument/2006/relationships/slideLayout" Target="../slideLayouts/slideLayout73.xml"/><Relationship Id="rId24" Type="http://schemas.openxmlformats.org/officeDocument/2006/relationships/slideLayout" Target="../slideLayouts/slideLayout86.xml"/><Relationship Id="rId32" Type="http://schemas.openxmlformats.org/officeDocument/2006/relationships/slideLayout" Target="../slideLayouts/slideLayout94.xml"/><Relationship Id="rId37" Type="http://schemas.openxmlformats.org/officeDocument/2006/relationships/slideLayout" Target="../slideLayouts/slideLayout99.xml"/><Relationship Id="rId40" Type="http://schemas.openxmlformats.org/officeDocument/2006/relationships/slideLayout" Target="../slideLayouts/slideLayout102.xml"/><Relationship Id="rId5" Type="http://schemas.openxmlformats.org/officeDocument/2006/relationships/slideLayout" Target="../slideLayouts/slideLayout67.xml"/><Relationship Id="rId15" Type="http://schemas.openxmlformats.org/officeDocument/2006/relationships/slideLayout" Target="../slideLayouts/slideLayout77.xml"/><Relationship Id="rId23" Type="http://schemas.openxmlformats.org/officeDocument/2006/relationships/slideLayout" Target="../slideLayouts/slideLayout85.xml"/><Relationship Id="rId28" Type="http://schemas.openxmlformats.org/officeDocument/2006/relationships/slideLayout" Target="../slideLayouts/slideLayout90.xml"/><Relationship Id="rId36" Type="http://schemas.openxmlformats.org/officeDocument/2006/relationships/slideLayout" Target="../slideLayouts/slideLayout98.xml"/><Relationship Id="rId10" Type="http://schemas.openxmlformats.org/officeDocument/2006/relationships/slideLayout" Target="../slideLayouts/slideLayout72.xml"/><Relationship Id="rId19" Type="http://schemas.openxmlformats.org/officeDocument/2006/relationships/slideLayout" Target="../slideLayouts/slideLayout81.xml"/><Relationship Id="rId31" Type="http://schemas.openxmlformats.org/officeDocument/2006/relationships/slideLayout" Target="../slideLayouts/slideLayout93.xml"/><Relationship Id="rId4" Type="http://schemas.openxmlformats.org/officeDocument/2006/relationships/slideLayout" Target="../slideLayouts/slideLayout66.xml"/><Relationship Id="rId9" Type="http://schemas.openxmlformats.org/officeDocument/2006/relationships/slideLayout" Target="../slideLayouts/slideLayout71.xml"/><Relationship Id="rId14" Type="http://schemas.openxmlformats.org/officeDocument/2006/relationships/slideLayout" Target="../slideLayouts/slideLayout76.xml"/><Relationship Id="rId22" Type="http://schemas.openxmlformats.org/officeDocument/2006/relationships/slideLayout" Target="../slideLayouts/slideLayout84.xml"/><Relationship Id="rId27" Type="http://schemas.openxmlformats.org/officeDocument/2006/relationships/slideLayout" Target="../slideLayouts/slideLayout89.xml"/><Relationship Id="rId30" Type="http://schemas.openxmlformats.org/officeDocument/2006/relationships/slideLayout" Target="../slideLayouts/slideLayout92.xml"/><Relationship Id="rId35" Type="http://schemas.openxmlformats.org/officeDocument/2006/relationships/slideLayout" Target="../slideLayouts/slideLayout97.xml"/><Relationship Id="rId43"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112.xml"/><Relationship Id="rId13" Type="http://schemas.openxmlformats.org/officeDocument/2006/relationships/slideLayout" Target="../slideLayouts/slideLayout117.xml"/><Relationship Id="rId3" Type="http://schemas.openxmlformats.org/officeDocument/2006/relationships/slideLayout" Target="../slideLayouts/slideLayout107.xml"/><Relationship Id="rId7" Type="http://schemas.openxmlformats.org/officeDocument/2006/relationships/slideLayout" Target="../slideLayouts/slideLayout111.xml"/><Relationship Id="rId12" Type="http://schemas.openxmlformats.org/officeDocument/2006/relationships/slideLayout" Target="../slideLayouts/slideLayout116.xml"/><Relationship Id="rId2" Type="http://schemas.openxmlformats.org/officeDocument/2006/relationships/slideLayout" Target="../slideLayouts/slideLayout106.xml"/><Relationship Id="rId16" Type="http://schemas.openxmlformats.org/officeDocument/2006/relationships/image" Target="../media/image26.jpeg"/><Relationship Id="rId1" Type="http://schemas.openxmlformats.org/officeDocument/2006/relationships/slideLayout" Target="../slideLayouts/slideLayout105.xml"/><Relationship Id="rId6" Type="http://schemas.openxmlformats.org/officeDocument/2006/relationships/slideLayout" Target="../slideLayouts/slideLayout110.xml"/><Relationship Id="rId11" Type="http://schemas.openxmlformats.org/officeDocument/2006/relationships/slideLayout" Target="../slideLayouts/slideLayout115.xml"/><Relationship Id="rId5" Type="http://schemas.openxmlformats.org/officeDocument/2006/relationships/slideLayout" Target="../slideLayouts/slideLayout109.xml"/><Relationship Id="rId15" Type="http://schemas.openxmlformats.org/officeDocument/2006/relationships/theme" Target="../theme/theme5.xml"/><Relationship Id="rId10" Type="http://schemas.openxmlformats.org/officeDocument/2006/relationships/slideLayout" Target="../slideLayouts/slideLayout114.xml"/><Relationship Id="rId4" Type="http://schemas.openxmlformats.org/officeDocument/2006/relationships/slideLayout" Target="../slideLayouts/slideLayout108.xml"/><Relationship Id="rId9" Type="http://schemas.openxmlformats.org/officeDocument/2006/relationships/slideLayout" Target="../slideLayouts/slideLayout113.xml"/><Relationship Id="rId14" Type="http://schemas.openxmlformats.org/officeDocument/2006/relationships/slideLayout" Target="../slideLayouts/slideLayout118.xml"/></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theme" Target="../theme/theme6.xml"/><Relationship Id="rId1" Type="http://schemas.openxmlformats.org/officeDocument/2006/relationships/slideLayout" Target="../slideLayouts/slideLayout119.xml"/><Relationship Id="rId4" Type="http://schemas.openxmlformats.org/officeDocument/2006/relationships/image" Target="../media/image30.sv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3F9E5E3-50B6-4FBB-92A3-9FF023DDE2C5}"/>
              </a:ext>
            </a:extLst>
          </p:cNvPr>
          <p:cNvSpPr>
            <a:spLocks noGrp="1"/>
          </p:cNvSpPr>
          <p:nvPr>
            <p:ph type="title"/>
          </p:nvPr>
        </p:nvSpPr>
        <p:spPr>
          <a:xfrm>
            <a:off x="1117600" y="486834"/>
            <a:ext cx="14020800" cy="1767417"/>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CD748E6F-0121-4691-8E7F-4F7004A7CAA4}"/>
              </a:ext>
            </a:extLst>
          </p:cNvPr>
          <p:cNvSpPr>
            <a:spLocks noGrp="1"/>
          </p:cNvSpPr>
          <p:nvPr>
            <p:ph type="body" idx="1"/>
          </p:nvPr>
        </p:nvSpPr>
        <p:spPr>
          <a:xfrm>
            <a:off x="1117600" y="2434167"/>
            <a:ext cx="14020800" cy="5801784"/>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Footer Placeholder 4">
            <a:extLst>
              <a:ext uri="{FF2B5EF4-FFF2-40B4-BE49-F238E27FC236}">
                <a16:creationId xmlns:a16="http://schemas.microsoft.com/office/drawing/2014/main" id="{8121471A-7154-4906-9EED-8439E1F67AD7}"/>
              </a:ext>
            </a:extLst>
          </p:cNvPr>
          <p:cNvSpPr>
            <a:spLocks noGrp="1"/>
          </p:cNvSpPr>
          <p:nvPr>
            <p:ph type="ftr" sz="quarter" idx="3"/>
          </p:nvPr>
        </p:nvSpPr>
        <p:spPr>
          <a:xfrm>
            <a:off x="1647280" y="8475134"/>
            <a:ext cx="5486400" cy="486833"/>
          </a:xfrm>
          <a:prstGeom prst="rect">
            <a:avLst/>
          </a:prstGeom>
        </p:spPr>
        <p:txBody>
          <a:bodyPr vert="horz" lIns="91440" tIns="45720" rIns="91440" bIns="45720" rtlCol="0" anchor="ctr"/>
          <a:lstStyle>
            <a:lvl1pPr algn="l">
              <a:defRPr sz="1600">
                <a:solidFill>
                  <a:schemeClr val="tx1">
                    <a:tint val="75000"/>
                  </a:schemeClr>
                </a:solidFill>
              </a:defRPr>
            </a:lvl1pPr>
          </a:lstStyle>
          <a:p>
            <a:r>
              <a:rPr lang="en-GB"/>
              <a:t>STEM Education Programme - Digital Data</a:t>
            </a:r>
          </a:p>
        </p:txBody>
      </p:sp>
      <p:sp>
        <p:nvSpPr>
          <p:cNvPr id="6" name="Slide Number Placeholder 5">
            <a:extLst>
              <a:ext uri="{FF2B5EF4-FFF2-40B4-BE49-F238E27FC236}">
                <a16:creationId xmlns:a16="http://schemas.microsoft.com/office/drawing/2014/main" id="{3A8A9797-5DEC-46FF-970C-F76D33D71274}"/>
              </a:ext>
            </a:extLst>
          </p:cNvPr>
          <p:cNvSpPr>
            <a:spLocks noGrp="1"/>
          </p:cNvSpPr>
          <p:nvPr>
            <p:ph type="sldNum" sz="quarter" idx="4"/>
          </p:nvPr>
        </p:nvSpPr>
        <p:spPr>
          <a:xfrm>
            <a:off x="1117600" y="8475134"/>
            <a:ext cx="529680" cy="486833"/>
          </a:xfrm>
          <a:prstGeom prst="rect">
            <a:avLst/>
          </a:prstGeom>
        </p:spPr>
        <p:txBody>
          <a:bodyPr vert="horz" lIns="91440" tIns="45720" rIns="91440" bIns="45720" rtlCol="0" anchor="ctr"/>
          <a:lstStyle>
            <a:lvl1pPr algn="r">
              <a:defRPr sz="1600">
                <a:solidFill>
                  <a:schemeClr val="tx1">
                    <a:tint val="75000"/>
                  </a:schemeClr>
                </a:solidFill>
              </a:defRPr>
            </a:lvl1pPr>
          </a:lstStyle>
          <a:p>
            <a:fld id="{40FC62D0-A2F2-4BF8-8DAC-E86C11000EC3}" type="slidenum">
              <a:rPr lang="en-GB" smtClean="0"/>
              <a:t>‹#›</a:t>
            </a:fld>
            <a:endParaRPr lang="en-GB"/>
          </a:p>
        </p:txBody>
      </p:sp>
    </p:spTree>
    <p:extLst>
      <p:ext uri="{BB962C8B-B14F-4D97-AF65-F5344CB8AC3E}">
        <p14:creationId xmlns:p14="http://schemas.microsoft.com/office/powerpoint/2010/main" val="2525617772"/>
      </p:ext>
    </p:extLst>
  </p:cSld>
  <p:clrMap bg1="lt1" tx1="dk1" bg2="lt2" tx2="dk2" accent1="accent1" accent2="accent2" accent3="accent3" accent4="accent4" accent5="accent5" accent6="accent6" hlink="hlink" folHlink="folHlink"/>
  <p:sldLayoutIdLst>
    <p:sldLayoutId id="2147483821" r:id="rId1"/>
    <p:sldLayoutId id="2147483718" r:id="rId2"/>
    <p:sldLayoutId id="2147483773" r:id="rId3"/>
    <p:sldLayoutId id="2147483776" r:id="rId4"/>
    <p:sldLayoutId id="2147483778" r:id="rId5"/>
    <p:sldLayoutId id="2147483779" r:id="rId6"/>
    <p:sldLayoutId id="2147483781" r:id="rId7"/>
    <p:sldLayoutId id="2147483782" r:id="rId8"/>
    <p:sldLayoutId id="2147483784" r:id="rId9"/>
    <p:sldLayoutId id="2147483785" r:id="rId10"/>
    <p:sldLayoutId id="2147483808" r:id="rId11"/>
    <p:sldLayoutId id="2147483809" r:id="rId12"/>
    <p:sldLayoutId id="2147483694" r:id="rId13"/>
    <p:sldLayoutId id="2147483812" r:id="rId14"/>
    <p:sldLayoutId id="2147483813" r:id="rId15"/>
    <p:sldLayoutId id="2147483814" r:id="rId16"/>
    <p:sldLayoutId id="2147483815" r:id="rId17"/>
    <p:sldLayoutId id="2147483816" r:id="rId18"/>
    <p:sldLayoutId id="2147483817" r:id="rId19"/>
    <p:sldLayoutId id="2147483818" r:id="rId20"/>
    <p:sldLayoutId id="2147483819" r:id="rId21"/>
    <p:sldLayoutId id="2147483820" r:id="rId22"/>
    <p:sldLayoutId id="2147483695" r:id="rId23"/>
    <p:sldLayoutId id="2147483752" r:id="rId24"/>
    <p:sldLayoutId id="2147483763" r:id="rId25"/>
    <p:sldLayoutId id="2147483764" r:id="rId26"/>
    <p:sldLayoutId id="2147483765" r:id="rId27"/>
    <p:sldLayoutId id="2147483696" r:id="rId28"/>
    <p:sldLayoutId id="2147483729" r:id="rId29"/>
    <p:sldLayoutId id="2147483723" r:id="rId30"/>
    <p:sldLayoutId id="2147483697" r:id="rId31"/>
    <p:sldLayoutId id="2147483753" r:id="rId32"/>
    <p:sldLayoutId id="2147483721" r:id="rId33"/>
    <p:sldLayoutId id="2147483698" r:id="rId34"/>
    <p:sldLayoutId id="2147483742" r:id="rId35"/>
    <p:sldLayoutId id="2147483771" r:id="rId36"/>
    <p:sldLayoutId id="2147483737" r:id="rId37"/>
    <p:sldLayoutId id="2147483772" r:id="rId38"/>
    <p:sldLayoutId id="2147483730" r:id="rId39"/>
    <p:sldLayoutId id="2147483731" r:id="rId40"/>
    <p:sldLayoutId id="2147483762" r:id="rId41"/>
    <p:sldLayoutId id="2147483786" r:id="rId42"/>
    <p:sldLayoutId id="2147483822" r:id="rId43"/>
    <p:sldLayoutId id="2147483823" r:id="rId44"/>
    <p:sldLayoutId id="2147483883" r:id="rId45"/>
    <p:sldLayoutId id="2147483884" r:id="rId46"/>
    <p:sldLayoutId id="2147483885" r:id="rId47"/>
    <p:sldLayoutId id="2147483886" r:id="rId48"/>
    <p:sldLayoutId id="2147483887" r:id="rId49"/>
  </p:sldLayoutIdLst>
  <p:hf sldNum="0" hdr="0" dt="0"/>
  <p:txStyles>
    <p:titleStyle>
      <a:lvl1pPr algn="l" defTabSz="1219170" rtl="0" eaLnBrk="1" latinLnBrk="0" hangingPunct="1">
        <a:lnSpc>
          <a:spcPct val="90000"/>
        </a:lnSpc>
        <a:spcBef>
          <a:spcPct val="0"/>
        </a:spcBef>
        <a:buNone/>
        <a:defRPr sz="4400" kern="1200">
          <a:solidFill>
            <a:schemeClr val="tx2"/>
          </a:solidFill>
          <a:latin typeface="Arial" panose="020B0604020202020204" pitchFamily="34" charset="0"/>
          <a:ea typeface="+mj-ea"/>
          <a:cs typeface="Arial" panose="020B0604020202020204" pitchFamily="34" charset="0"/>
        </a:defRPr>
      </a:lvl1pPr>
    </p:titleStyle>
    <p:bodyStyle>
      <a:lvl1pPr marL="304792" indent="-304792" algn="l" defTabSz="1219170" rtl="0" eaLnBrk="1" latinLnBrk="0" hangingPunct="1">
        <a:lnSpc>
          <a:spcPct val="90000"/>
        </a:lnSpc>
        <a:spcBef>
          <a:spcPts val="1333"/>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1pPr>
      <a:lvl2pPr marL="91437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2pPr>
      <a:lvl3pPr marL="1523962"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3pPr>
      <a:lvl4pPr marL="213354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4pPr>
      <a:lvl5pPr marL="2743131"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BA29D01-BFC2-4ADA-B8B2-700934C95AEC}"/>
              </a:ext>
            </a:extLst>
          </p:cNvPr>
          <p:cNvSpPr>
            <a:spLocks noGrp="1"/>
          </p:cNvSpPr>
          <p:nvPr>
            <p:ph type="title"/>
          </p:nvPr>
        </p:nvSpPr>
        <p:spPr>
          <a:xfrm>
            <a:off x="1209468" y="487363"/>
            <a:ext cx="13928932" cy="1766887"/>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3783F6E6-BAEC-4459-9625-F520B50E1CA3}"/>
              </a:ext>
            </a:extLst>
          </p:cNvPr>
          <p:cNvSpPr>
            <a:spLocks noGrp="1"/>
          </p:cNvSpPr>
          <p:nvPr>
            <p:ph type="body" idx="1"/>
          </p:nvPr>
        </p:nvSpPr>
        <p:spPr>
          <a:xfrm>
            <a:off x="1209468" y="2433638"/>
            <a:ext cx="13928932" cy="580231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cxnSp>
        <p:nvCxnSpPr>
          <p:cNvPr id="9" name="Straight Connector 8">
            <a:extLst>
              <a:ext uri="{FF2B5EF4-FFF2-40B4-BE49-F238E27FC236}">
                <a16:creationId xmlns:a16="http://schemas.microsoft.com/office/drawing/2014/main" id="{BEB75B3A-7E67-1047-82B5-20C69D0B1918}"/>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409FEE96-3289-5B45-8910-3DFDDBC92EE5}"/>
              </a:ext>
            </a:extLst>
          </p:cNvPr>
          <p:cNvPicPr>
            <a:picLocks noChangeAspect="1"/>
          </p:cNvPicPr>
          <p:nvPr userDrawn="1"/>
        </p:nvPicPr>
        <p:blipFill>
          <a:blip r:embed="rId11"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7" name="Footer Placeholder 4">
            <a:extLst>
              <a:ext uri="{FF2B5EF4-FFF2-40B4-BE49-F238E27FC236}">
                <a16:creationId xmlns:a16="http://schemas.microsoft.com/office/drawing/2014/main" id="{B51B1E8B-019A-4A46-B616-40E2938DCBA9}"/>
              </a:ext>
            </a:extLst>
          </p:cNvPr>
          <p:cNvSpPr>
            <a:spLocks noGrp="1"/>
          </p:cNvSpPr>
          <p:nvPr>
            <p:ph type="ftr" sz="quarter" idx="3"/>
          </p:nvPr>
        </p:nvSpPr>
        <p:spPr>
          <a:xfrm>
            <a:off x="1647280" y="8413750"/>
            <a:ext cx="5486400" cy="486833"/>
          </a:xfrm>
          <a:prstGeom prst="rect">
            <a:avLst/>
          </a:prstGeom>
        </p:spPr>
        <p:txBody>
          <a:bodyPr vert="horz" lIns="91440" tIns="45720" rIns="91440" bIns="45720" rtlCol="0" anchor="ctr"/>
          <a:lstStyle>
            <a:lvl1pPr algn="l">
              <a:defRPr sz="1600">
                <a:solidFill>
                  <a:schemeClr val="tx1">
                    <a:tint val="75000"/>
                  </a:schemeClr>
                </a:solidFill>
              </a:defRPr>
            </a:lvl1pPr>
          </a:lstStyle>
          <a:p>
            <a:r>
              <a:rPr lang="en-GB"/>
              <a:t>STEM Education Programme - Digital Data</a:t>
            </a:r>
          </a:p>
        </p:txBody>
      </p:sp>
      <p:sp>
        <p:nvSpPr>
          <p:cNvPr id="11" name="Slide Number Placeholder 5">
            <a:extLst>
              <a:ext uri="{FF2B5EF4-FFF2-40B4-BE49-F238E27FC236}">
                <a16:creationId xmlns:a16="http://schemas.microsoft.com/office/drawing/2014/main" id="{A53231CF-71DE-BD40-8DB9-789637CCA3DD}"/>
              </a:ext>
            </a:extLst>
          </p:cNvPr>
          <p:cNvSpPr>
            <a:spLocks noGrp="1"/>
          </p:cNvSpPr>
          <p:nvPr>
            <p:ph type="sldNum" sz="quarter" idx="4"/>
          </p:nvPr>
        </p:nvSpPr>
        <p:spPr>
          <a:xfrm>
            <a:off x="1117600" y="8413750"/>
            <a:ext cx="529680" cy="486833"/>
          </a:xfrm>
          <a:prstGeom prst="rect">
            <a:avLst/>
          </a:prstGeom>
        </p:spPr>
        <p:txBody>
          <a:bodyPr vert="horz" lIns="91440" tIns="45720" rIns="91440" bIns="45720" rtlCol="0" anchor="ctr"/>
          <a:lstStyle>
            <a:lvl1pPr algn="r">
              <a:defRPr sz="1600">
                <a:solidFill>
                  <a:schemeClr val="tx1">
                    <a:tint val="75000"/>
                  </a:schemeClr>
                </a:solidFill>
              </a:defRPr>
            </a:lvl1pPr>
          </a:lstStyle>
          <a:p>
            <a:fld id="{40FC62D0-A2F2-4BF8-8DAC-E86C11000EC3}" type="slidenum">
              <a:rPr lang="en-GB" smtClean="0"/>
              <a:t>‹#›</a:t>
            </a:fld>
            <a:endParaRPr lang="en-GB"/>
          </a:p>
        </p:txBody>
      </p:sp>
    </p:spTree>
    <p:extLst>
      <p:ext uri="{BB962C8B-B14F-4D97-AF65-F5344CB8AC3E}">
        <p14:creationId xmlns:p14="http://schemas.microsoft.com/office/powerpoint/2010/main" val="3344989542"/>
      </p:ext>
    </p:extLst>
  </p:cSld>
  <p:clrMap bg1="lt1" tx1="dk1" bg2="lt2" tx2="dk2" accent1="accent1" accent2="accent2" accent3="accent3" accent4="accent4" accent5="accent5" accent6="accent6" hlink="hlink" folHlink="folHlink"/>
  <p:sldLayoutIdLst>
    <p:sldLayoutId id="2147483810" r:id="rId1"/>
    <p:sldLayoutId id="2147483811" r:id="rId2"/>
    <p:sldLayoutId id="2147483801" r:id="rId3"/>
    <p:sldLayoutId id="2147483802" r:id="rId4"/>
    <p:sldLayoutId id="2147483803" r:id="rId5"/>
    <p:sldLayoutId id="2147483804" r:id="rId6"/>
    <p:sldLayoutId id="2147483805" r:id="rId7"/>
    <p:sldLayoutId id="2147483806" r:id="rId8"/>
    <p:sldLayoutId id="2147483807" r:id="rId9"/>
  </p:sldLayoutIdLst>
  <p:hf sldNum="0" hdr="0" dt="0"/>
  <p:txStyles>
    <p:titleStyle>
      <a:lvl1pPr algn="l" defTabSz="914400" rtl="0" eaLnBrk="1" latinLnBrk="0" hangingPunct="1">
        <a:lnSpc>
          <a:spcPct val="90000"/>
        </a:lnSpc>
        <a:spcBef>
          <a:spcPct val="0"/>
        </a:spcBef>
        <a:buNone/>
        <a:defRPr sz="4400" kern="1200">
          <a:solidFill>
            <a:schemeClr val="tx2"/>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6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66CFAEC-CCC4-4051-8B62-9A2A572DCDC8}"/>
              </a:ext>
            </a:extLst>
          </p:cNvPr>
          <p:cNvSpPr>
            <a:spLocks noGrp="1"/>
          </p:cNvSpPr>
          <p:nvPr>
            <p:ph type="title"/>
          </p:nvPr>
        </p:nvSpPr>
        <p:spPr>
          <a:xfrm>
            <a:off x="1209468" y="487363"/>
            <a:ext cx="13928932" cy="1766887"/>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B85C26A2-7B26-442A-97F6-3FE1716EB25E}"/>
              </a:ext>
            </a:extLst>
          </p:cNvPr>
          <p:cNvSpPr>
            <a:spLocks noGrp="1"/>
          </p:cNvSpPr>
          <p:nvPr>
            <p:ph type="body" idx="1"/>
          </p:nvPr>
        </p:nvSpPr>
        <p:spPr>
          <a:xfrm>
            <a:off x="1209468" y="2433638"/>
            <a:ext cx="13928932" cy="5802312"/>
          </a:xfrm>
          <a:prstGeom prst="rect">
            <a:avLst/>
          </a:prstGeom>
        </p:spPr>
        <p:txBody>
          <a:bodyPr vert="horz" lIns="91440" tIns="45720" rIns="91440" bIns="45720" rtlCol="0">
            <a:normAutofit/>
          </a:bodyPr>
          <a:lstStyle/>
          <a:p>
            <a:pPr marL="304792" marR="0" lvl="0" indent="-304792" algn="l" defTabSz="1219170" rtl="0" eaLnBrk="1" fontAlgn="auto" latinLnBrk="0" hangingPunct="1">
              <a:lnSpc>
                <a:spcPct val="90000"/>
              </a:lnSpc>
              <a:spcBef>
                <a:spcPts val="1333"/>
              </a:spcBef>
              <a:spcAft>
                <a:spcPts val="0"/>
              </a:spcAft>
              <a:buClr>
                <a:srgbClr val="0097A9"/>
              </a:buClr>
              <a:buSzTx/>
              <a:buFont typeface="Arial" panose="020B0604020202020204" pitchFamily="34" charset="0"/>
              <a:buChar char="•"/>
              <a:tabLst/>
              <a:defRPr/>
            </a:pPr>
            <a:r>
              <a:rPr kumimoji="0" lang="en-US" sz="2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Click to edit Master text styles</a:t>
            </a:r>
          </a:p>
          <a:p>
            <a:pPr marL="914377" marR="0" lvl="1"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a:pPr>
            <a:r>
              <a:rPr kumimoji="0" lang="en-US" sz="2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Second level</a:t>
            </a:r>
          </a:p>
          <a:p>
            <a:pPr marL="1523962" marR="0" lvl="2"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a:pPr>
            <a:r>
              <a:rPr kumimoji="0" lang="en-US" sz="2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Third level</a:t>
            </a:r>
          </a:p>
          <a:p>
            <a:pPr marL="2133547" marR="0" lvl="3"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a:pPr>
            <a:r>
              <a:rPr kumimoji="0" lang="en-US" sz="2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Fourth level</a:t>
            </a:r>
          </a:p>
          <a:p>
            <a:pPr marL="2743131" marR="0" lvl="4"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a:pPr>
            <a:r>
              <a:rPr kumimoji="0" lang="en-US" sz="2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Fifth level</a:t>
            </a:r>
            <a:endParaRPr kumimoji="0" lang="en-GB" sz="22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endParaRPr>
          </a:p>
        </p:txBody>
      </p:sp>
      <p:cxnSp>
        <p:nvCxnSpPr>
          <p:cNvPr id="10" name="Straight Connector 9">
            <a:extLst>
              <a:ext uri="{FF2B5EF4-FFF2-40B4-BE49-F238E27FC236}">
                <a16:creationId xmlns:a16="http://schemas.microsoft.com/office/drawing/2014/main" id="{B13B4C79-C2F8-F244-81FA-EEBAEAD88B2F}"/>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CA86F2B6-730B-2748-A4D3-0AC491D68EEA}"/>
              </a:ext>
            </a:extLst>
          </p:cNvPr>
          <p:cNvPicPr>
            <a:picLocks noChangeAspect="1"/>
          </p:cNvPicPr>
          <p:nvPr userDrawn="1"/>
        </p:nvPicPr>
        <p:blipFill>
          <a:blip r:embed="rId6"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9" name="Footer Placeholder 4">
            <a:extLst>
              <a:ext uri="{FF2B5EF4-FFF2-40B4-BE49-F238E27FC236}">
                <a16:creationId xmlns:a16="http://schemas.microsoft.com/office/drawing/2014/main" id="{871C2B87-9182-C64E-A2B0-6BA914F5DD2B}"/>
              </a:ext>
            </a:extLst>
          </p:cNvPr>
          <p:cNvSpPr>
            <a:spLocks noGrp="1"/>
          </p:cNvSpPr>
          <p:nvPr>
            <p:ph type="ftr" sz="quarter" idx="3"/>
          </p:nvPr>
        </p:nvSpPr>
        <p:spPr>
          <a:xfrm>
            <a:off x="1689663" y="8445501"/>
            <a:ext cx="5486400"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r>
              <a:rPr lang="en-GB"/>
              <a:t>STEM Education Programme - Digital Data</a:t>
            </a:r>
          </a:p>
        </p:txBody>
      </p:sp>
      <p:sp>
        <p:nvSpPr>
          <p:cNvPr id="12" name="Slide Number Placeholder 5">
            <a:extLst>
              <a:ext uri="{FF2B5EF4-FFF2-40B4-BE49-F238E27FC236}">
                <a16:creationId xmlns:a16="http://schemas.microsoft.com/office/drawing/2014/main" id="{5E981C0F-A814-E24D-9434-1DE11324BD62}"/>
              </a:ext>
            </a:extLst>
          </p:cNvPr>
          <p:cNvSpPr>
            <a:spLocks noGrp="1"/>
          </p:cNvSpPr>
          <p:nvPr>
            <p:ph type="sldNum" sz="quarter" idx="4"/>
          </p:nvPr>
        </p:nvSpPr>
        <p:spPr>
          <a:xfrm>
            <a:off x="1182905" y="8445500"/>
            <a:ext cx="478461" cy="486833"/>
          </a:xfrm>
          <a:prstGeom prst="rect">
            <a:avLst/>
          </a:prstGeom>
        </p:spPr>
        <p:txBody>
          <a:bodyPr vert="horz" lIns="91440" tIns="45720" rIns="91440" bIns="45720" rtlCol="0" anchor="ctr"/>
          <a:lstStyle>
            <a:lvl1pPr algn="l">
              <a:defRPr sz="1600">
                <a:solidFill>
                  <a:schemeClr val="tx1">
                    <a:lumMod val="50000"/>
                    <a:lumOff val="50000"/>
                  </a:schemeClr>
                </a:solidFill>
              </a:defRPr>
            </a:lvl1pPr>
          </a:lstStyle>
          <a:p>
            <a:fld id="{40FC62D0-A2F2-4BF8-8DAC-E86C11000EC3}" type="slidenum">
              <a:rPr lang="en-GB" smtClean="0"/>
              <a:pPr/>
              <a:t>‹#›</a:t>
            </a:fld>
            <a:endParaRPr lang="en-GB"/>
          </a:p>
        </p:txBody>
      </p:sp>
    </p:spTree>
    <p:extLst>
      <p:ext uri="{BB962C8B-B14F-4D97-AF65-F5344CB8AC3E}">
        <p14:creationId xmlns:p14="http://schemas.microsoft.com/office/powerpoint/2010/main" val="3273301602"/>
      </p:ext>
    </p:extLst>
  </p:cSld>
  <p:clrMap bg1="lt1" tx1="dk1" bg2="lt2" tx2="dk2" accent1="accent1" accent2="accent2" accent3="accent3" accent4="accent4" accent5="accent5" accent6="accent6" hlink="hlink" folHlink="folHlink"/>
  <p:sldLayoutIdLst>
    <p:sldLayoutId id="2147483787" r:id="rId1"/>
    <p:sldLayoutId id="2147483788" r:id="rId2"/>
    <p:sldLayoutId id="2147483789" r:id="rId3"/>
    <p:sldLayoutId id="2147483790" r:id="rId4"/>
  </p:sldLayoutIdLst>
  <p:hf sldNum="0" hdr="0" dt="0"/>
  <p:txStyles>
    <p:titleStyle>
      <a:lvl1pPr algn="l" defTabSz="914400" rtl="0" eaLnBrk="1" latinLnBrk="0" hangingPunct="1">
        <a:lnSpc>
          <a:spcPct val="90000"/>
        </a:lnSpc>
        <a:spcBef>
          <a:spcPct val="0"/>
        </a:spcBef>
        <a:buNone/>
        <a:defRPr sz="4400" kern="1200">
          <a:solidFill>
            <a:schemeClr val="tx2"/>
          </a:solidFill>
          <a:latin typeface="Arial" panose="020B0604020202020204" pitchFamily="34" charset="0"/>
          <a:ea typeface="+mj-ea"/>
          <a:cs typeface="Arial" panose="020B0604020202020204" pitchFamily="34" charset="0"/>
        </a:defRPr>
      </a:lvl1pPr>
    </p:titleStyle>
    <p:bodyStyle>
      <a:lvl1pPr marL="304792" marR="0" indent="-304792" algn="l" defTabSz="1219170" rtl="0" eaLnBrk="1" fontAlgn="auto" latinLnBrk="0" hangingPunct="1">
        <a:lnSpc>
          <a:spcPct val="90000"/>
        </a:lnSpc>
        <a:spcBef>
          <a:spcPts val="1333"/>
        </a:spcBef>
        <a:spcAft>
          <a:spcPts val="0"/>
        </a:spcAft>
        <a:buClr>
          <a:srgbClr val="0097A9"/>
        </a:buClr>
        <a:buSzTx/>
        <a:buFont typeface="Arial" panose="020B0604020202020204" pitchFamily="34" charset="0"/>
        <a:buChar char="•"/>
        <a:tabLst/>
        <a:defRPr sz="2800" kern="1200">
          <a:solidFill>
            <a:schemeClr val="tx1"/>
          </a:solidFill>
          <a:latin typeface="Arial" panose="020B0604020202020204" pitchFamily="34" charset="0"/>
          <a:ea typeface="+mn-ea"/>
          <a:cs typeface="Arial" panose="020B0604020202020204" pitchFamily="34" charset="0"/>
        </a:defRPr>
      </a:lvl1pPr>
      <a:lvl2pPr marL="914377" marR="0"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sz="2400" kern="1200">
          <a:solidFill>
            <a:schemeClr val="tx1"/>
          </a:solidFill>
          <a:latin typeface="Arial" panose="020B0604020202020204" pitchFamily="34" charset="0"/>
          <a:ea typeface="+mn-ea"/>
          <a:cs typeface="Arial" panose="020B0604020202020204" pitchFamily="34" charset="0"/>
        </a:defRPr>
      </a:lvl2pPr>
      <a:lvl3pPr marL="1523962" marR="0"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sz="2000" kern="1200">
          <a:solidFill>
            <a:schemeClr val="tx1"/>
          </a:solidFill>
          <a:latin typeface="Arial" panose="020B0604020202020204" pitchFamily="34" charset="0"/>
          <a:ea typeface="+mn-ea"/>
          <a:cs typeface="Arial" panose="020B0604020202020204" pitchFamily="34" charset="0"/>
        </a:defRPr>
      </a:lvl3pPr>
      <a:lvl4pPr marL="2133547" marR="0"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sz="1800" kern="1200">
          <a:solidFill>
            <a:schemeClr val="tx1"/>
          </a:solidFill>
          <a:latin typeface="Arial" panose="020B0604020202020204" pitchFamily="34" charset="0"/>
          <a:ea typeface="+mn-ea"/>
          <a:cs typeface="Arial" panose="020B0604020202020204" pitchFamily="34" charset="0"/>
        </a:defRPr>
      </a:lvl4pPr>
      <a:lvl5pPr marL="2743131" marR="0" indent="-304792" algn="l" defTabSz="1219170" rtl="0" eaLnBrk="1" fontAlgn="auto" latinLnBrk="0" hangingPunct="1">
        <a:lnSpc>
          <a:spcPct val="90000"/>
        </a:lnSpc>
        <a:spcBef>
          <a:spcPts val="667"/>
        </a:spcBef>
        <a:spcAft>
          <a:spcPts val="0"/>
        </a:spcAft>
        <a:buClr>
          <a:srgbClr val="0097A9"/>
        </a:buClr>
        <a:buSzTx/>
        <a:buFont typeface="Arial" panose="020B0604020202020204" pitchFamily="34" charset="0"/>
        <a:buChar char="•"/>
        <a:tabLst/>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3F9E5E3-50B6-4FBB-92A3-9FF023DDE2C5}"/>
              </a:ext>
            </a:extLst>
          </p:cNvPr>
          <p:cNvSpPr>
            <a:spLocks noGrp="1"/>
          </p:cNvSpPr>
          <p:nvPr>
            <p:ph type="title"/>
          </p:nvPr>
        </p:nvSpPr>
        <p:spPr>
          <a:xfrm>
            <a:off x="1117600" y="486834"/>
            <a:ext cx="14020800" cy="1767417"/>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CD748E6F-0121-4691-8E7F-4F7004A7CAA4}"/>
              </a:ext>
            </a:extLst>
          </p:cNvPr>
          <p:cNvSpPr>
            <a:spLocks noGrp="1"/>
          </p:cNvSpPr>
          <p:nvPr>
            <p:ph type="body" idx="1"/>
          </p:nvPr>
        </p:nvSpPr>
        <p:spPr>
          <a:xfrm>
            <a:off x="1117600" y="2434167"/>
            <a:ext cx="14020800" cy="5801784"/>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Footer Placeholder 4">
            <a:extLst>
              <a:ext uri="{FF2B5EF4-FFF2-40B4-BE49-F238E27FC236}">
                <a16:creationId xmlns:a16="http://schemas.microsoft.com/office/drawing/2014/main" id="{8121471A-7154-4906-9EED-8439E1F67AD7}"/>
              </a:ext>
            </a:extLst>
          </p:cNvPr>
          <p:cNvSpPr>
            <a:spLocks noGrp="1"/>
          </p:cNvSpPr>
          <p:nvPr>
            <p:ph type="ftr" sz="quarter" idx="3"/>
          </p:nvPr>
        </p:nvSpPr>
        <p:spPr>
          <a:xfrm>
            <a:off x="1647280" y="8475134"/>
            <a:ext cx="5486400" cy="486833"/>
          </a:xfrm>
          <a:prstGeom prst="rect">
            <a:avLst/>
          </a:prstGeom>
        </p:spPr>
        <p:txBody>
          <a:bodyPr vert="horz" lIns="91440" tIns="45720" rIns="91440" bIns="45720" rtlCol="0" anchor="ctr"/>
          <a:lstStyle>
            <a:lvl1pPr algn="l">
              <a:defRPr sz="1600">
                <a:solidFill>
                  <a:schemeClr val="tx1">
                    <a:tint val="75000"/>
                  </a:schemeClr>
                </a:solidFill>
              </a:defRPr>
            </a:lvl1pPr>
          </a:lstStyle>
          <a:p>
            <a:r>
              <a:rPr lang="en-GB"/>
              <a:t>STEM Education Programme - Digital Data</a:t>
            </a:r>
          </a:p>
        </p:txBody>
      </p:sp>
      <p:sp>
        <p:nvSpPr>
          <p:cNvPr id="6" name="Slide Number Placeholder 5">
            <a:extLst>
              <a:ext uri="{FF2B5EF4-FFF2-40B4-BE49-F238E27FC236}">
                <a16:creationId xmlns:a16="http://schemas.microsoft.com/office/drawing/2014/main" id="{3A8A9797-5DEC-46FF-970C-F76D33D71274}"/>
              </a:ext>
            </a:extLst>
          </p:cNvPr>
          <p:cNvSpPr>
            <a:spLocks noGrp="1"/>
          </p:cNvSpPr>
          <p:nvPr>
            <p:ph type="sldNum" sz="quarter" idx="4"/>
          </p:nvPr>
        </p:nvSpPr>
        <p:spPr>
          <a:xfrm>
            <a:off x="1117600" y="8475134"/>
            <a:ext cx="529680" cy="486833"/>
          </a:xfrm>
          <a:prstGeom prst="rect">
            <a:avLst/>
          </a:prstGeom>
        </p:spPr>
        <p:txBody>
          <a:bodyPr vert="horz" lIns="91440" tIns="45720" rIns="91440" bIns="45720" rtlCol="0" anchor="ctr"/>
          <a:lstStyle>
            <a:lvl1pPr algn="r">
              <a:defRPr sz="1600">
                <a:solidFill>
                  <a:schemeClr val="tx1">
                    <a:tint val="75000"/>
                  </a:schemeClr>
                </a:solidFill>
              </a:defRPr>
            </a:lvl1pPr>
          </a:lstStyle>
          <a:p>
            <a:fld id="{40FC62D0-A2F2-4BF8-8DAC-E86C11000EC3}" type="slidenum">
              <a:rPr lang="en-GB" smtClean="0"/>
              <a:t>‹#›</a:t>
            </a:fld>
            <a:endParaRPr lang="en-GB"/>
          </a:p>
        </p:txBody>
      </p:sp>
    </p:spTree>
    <p:extLst>
      <p:ext uri="{BB962C8B-B14F-4D97-AF65-F5344CB8AC3E}">
        <p14:creationId xmlns:p14="http://schemas.microsoft.com/office/powerpoint/2010/main" val="3811850187"/>
      </p:ext>
    </p:extLst>
  </p:cSld>
  <p:clrMap bg1="lt1" tx1="dk1" bg2="lt2" tx2="dk2" accent1="accent1" accent2="accent2" accent3="accent3" accent4="accent4" accent5="accent5" accent6="accent6" hlink="hlink" folHlink="folHlink"/>
  <p:sldLayoutIdLst>
    <p:sldLayoutId id="2147483825" r:id="rId1"/>
    <p:sldLayoutId id="2147483826" r:id="rId2"/>
    <p:sldLayoutId id="2147483827" r:id="rId3"/>
    <p:sldLayoutId id="2147483828" r:id="rId4"/>
    <p:sldLayoutId id="2147483829" r:id="rId5"/>
    <p:sldLayoutId id="2147483830" r:id="rId6"/>
    <p:sldLayoutId id="2147483831" r:id="rId7"/>
    <p:sldLayoutId id="2147483832" r:id="rId8"/>
    <p:sldLayoutId id="2147483833" r:id="rId9"/>
    <p:sldLayoutId id="2147483834" r:id="rId10"/>
    <p:sldLayoutId id="2147483835" r:id="rId11"/>
    <p:sldLayoutId id="2147483836" r:id="rId12"/>
    <p:sldLayoutId id="2147483837" r:id="rId13"/>
    <p:sldLayoutId id="2147483838" r:id="rId14"/>
    <p:sldLayoutId id="2147483839" r:id="rId15"/>
    <p:sldLayoutId id="2147483840" r:id="rId16"/>
    <p:sldLayoutId id="2147483841" r:id="rId17"/>
    <p:sldLayoutId id="2147483842" r:id="rId18"/>
    <p:sldLayoutId id="2147483843" r:id="rId19"/>
    <p:sldLayoutId id="2147483844" r:id="rId20"/>
    <p:sldLayoutId id="2147483845" r:id="rId21"/>
    <p:sldLayoutId id="2147483846" r:id="rId22"/>
    <p:sldLayoutId id="2147483847" r:id="rId23"/>
    <p:sldLayoutId id="2147483848" r:id="rId24"/>
    <p:sldLayoutId id="2147483849" r:id="rId25"/>
    <p:sldLayoutId id="2147483850" r:id="rId26"/>
    <p:sldLayoutId id="2147483851" r:id="rId27"/>
    <p:sldLayoutId id="2147483852" r:id="rId28"/>
    <p:sldLayoutId id="2147483853" r:id="rId29"/>
    <p:sldLayoutId id="2147483854" r:id="rId30"/>
    <p:sldLayoutId id="2147483855" r:id="rId31"/>
    <p:sldLayoutId id="2147483856" r:id="rId32"/>
    <p:sldLayoutId id="2147483857" r:id="rId33"/>
    <p:sldLayoutId id="2147483858" r:id="rId34"/>
    <p:sldLayoutId id="2147483859" r:id="rId35"/>
    <p:sldLayoutId id="2147483860" r:id="rId36"/>
    <p:sldLayoutId id="2147483861" r:id="rId37"/>
    <p:sldLayoutId id="2147483862" r:id="rId38"/>
    <p:sldLayoutId id="2147483863" r:id="rId39"/>
    <p:sldLayoutId id="2147483864" r:id="rId40"/>
    <p:sldLayoutId id="2147483865" r:id="rId41"/>
    <p:sldLayoutId id="2147483866" r:id="rId42"/>
  </p:sldLayoutIdLst>
  <p:hf sldNum="0" hdr="0" dt="0"/>
  <p:txStyles>
    <p:titleStyle>
      <a:lvl1pPr algn="l" defTabSz="1219170" rtl="0" eaLnBrk="1" latinLnBrk="0" hangingPunct="1">
        <a:lnSpc>
          <a:spcPct val="90000"/>
        </a:lnSpc>
        <a:spcBef>
          <a:spcPct val="0"/>
        </a:spcBef>
        <a:buNone/>
        <a:defRPr sz="4400" kern="1200">
          <a:solidFill>
            <a:schemeClr val="tx2"/>
          </a:solidFill>
          <a:latin typeface="Arial" panose="020B0604020202020204" pitchFamily="34" charset="0"/>
          <a:ea typeface="+mj-ea"/>
          <a:cs typeface="Arial" panose="020B0604020202020204" pitchFamily="34" charset="0"/>
        </a:defRPr>
      </a:lvl1pPr>
    </p:titleStyle>
    <p:bodyStyle>
      <a:lvl1pPr marL="304792" indent="-304792" algn="l" defTabSz="1219170" rtl="0" eaLnBrk="1" latinLnBrk="0" hangingPunct="1">
        <a:lnSpc>
          <a:spcPct val="90000"/>
        </a:lnSpc>
        <a:spcBef>
          <a:spcPts val="1333"/>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1pPr>
      <a:lvl2pPr marL="91437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2pPr>
      <a:lvl3pPr marL="1523962"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3pPr>
      <a:lvl4pPr marL="213354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4pPr>
      <a:lvl5pPr marL="2743131"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BA29D01-BFC2-4ADA-B8B2-700934C95AEC}"/>
              </a:ext>
            </a:extLst>
          </p:cNvPr>
          <p:cNvSpPr>
            <a:spLocks noGrp="1"/>
          </p:cNvSpPr>
          <p:nvPr>
            <p:ph type="title"/>
          </p:nvPr>
        </p:nvSpPr>
        <p:spPr>
          <a:xfrm>
            <a:off x="1209468" y="487363"/>
            <a:ext cx="13928932" cy="1766887"/>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3783F6E6-BAEC-4459-9625-F520B50E1CA3}"/>
              </a:ext>
            </a:extLst>
          </p:cNvPr>
          <p:cNvSpPr>
            <a:spLocks noGrp="1"/>
          </p:cNvSpPr>
          <p:nvPr>
            <p:ph type="body" idx="1"/>
          </p:nvPr>
        </p:nvSpPr>
        <p:spPr>
          <a:xfrm>
            <a:off x="1209468" y="2433638"/>
            <a:ext cx="13928932" cy="580231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cxnSp>
        <p:nvCxnSpPr>
          <p:cNvPr id="9" name="Straight Connector 8">
            <a:extLst>
              <a:ext uri="{FF2B5EF4-FFF2-40B4-BE49-F238E27FC236}">
                <a16:creationId xmlns:a16="http://schemas.microsoft.com/office/drawing/2014/main" id="{BEB75B3A-7E67-1047-82B5-20C69D0B1918}"/>
              </a:ext>
            </a:extLst>
          </p:cNvPr>
          <p:cNvCxnSpPr>
            <a:cxnSpLocks/>
          </p:cNvCxnSpPr>
          <p:nvPr userDrawn="1"/>
        </p:nvCxnSpPr>
        <p:spPr>
          <a:xfrm>
            <a:off x="1209468" y="8172400"/>
            <a:ext cx="138313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409FEE96-3289-5B45-8910-3DFDDBC92EE5}"/>
              </a:ext>
            </a:extLst>
          </p:cNvPr>
          <p:cNvPicPr>
            <a:picLocks noChangeAspect="1"/>
          </p:cNvPicPr>
          <p:nvPr userDrawn="1"/>
        </p:nvPicPr>
        <p:blipFill>
          <a:blip r:embed="rId16" cstate="email">
            <a:extLst>
              <a:ext uri="{28A0092B-C50C-407E-A947-70E740481C1C}">
                <a14:useLocalDpi xmlns:a14="http://schemas.microsoft.com/office/drawing/2010/main" val="0"/>
              </a:ext>
            </a:extLst>
          </a:blip>
          <a:srcRect/>
          <a:stretch/>
        </p:blipFill>
        <p:spPr>
          <a:xfrm>
            <a:off x="13456592" y="8458221"/>
            <a:ext cx="1779924" cy="405742"/>
          </a:xfrm>
          <a:prstGeom prst="rect">
            <a:avLst/>
          </a:prstGeom>
        </p:spPr>
      </p:pic>
      <p:sp>
        <p:nvSpPr>
          <p:cNvPr id="7" name="Footer Placeholder 4">
            <a:extLst>
              <a:ext uri="{FF2B5EF4-FFF2-40B4-BE49-F238E27FC236}">
                <a16:creationId xmlns:a16="http://schemas.microsoft.com/office/drawing/2014/main" id="{B51B1E8B-019A-4A46-B616-40E2938DCBA9}"/>
              </a:ext>
            </a:extLst>
          </p:cNvPr>
          <p:cNvSpPr>
            <a:spLocks noGrp="1"/>
          </p:cNvSpPr>
          <p:nvPr>
            <p:ph type="ftr" sz="quarter" idx="3"/>
          </p:nvPr>
        </p:nvSpPr>
        <p:spPr>
          <a:xfrm>
            <a:off x="1647280" y="8413750"/>
            <a:ext cx="5486400" cy="486833"/>
          </a:xfrm>
          <a:prstGeom prst="rect">
            <a:avLst/>
          </a:prstGeom>
        </p:spPr>
        <p:txBody>
          <a:bodyPr vert="horz" lIns="91440" tIns="45720" rIns="91440" bIns="45720" rtlCol="0" anchor="ctr"/>
          <a:lstStyle>
            <a:lvl1pPr algn="l">
              <a:defRPr sz="1600">
                <a:solidFill>
                  <a:schemeClr val="tx1">
                    <a:tint val="75000"/>
                  </a:schemeClr>
                </a:solidFill>
              </a:defRPr>
            </a:lvl1pPr>
          </a:lstStyle>
          <a:p>
            <a:r>
              <a:rPr lang="en-GB"/>
              <a:t>STEM Education Programme - Digital Data</a:t>
            </a:r>
          </a:p>
        </p:txBody>
      </p:sp>
      <p:sp>
        <p:nvSpPr>
          <p:cNvPr id="11" name="Slide Number Placeholder 5">
            <a:extLst>
              <a:ext uri="{FF2B5EF4-FFF2-40B4-BE49-F238E27FC236}">
                <a16:creationId xmlns:a16="http://schemas.microsoft.com/office/drawing/2014/main" id="{A53231CF-71DE-BD40-8DB9-789637CCA3DD}"/>
              </a:ext>
            </a:extLst>
          </p:cNvPr>
          <p:cNvSpPr>
            <a:spLocks noGrp="1"/>
          </p:cNvSpPr>
          <p:nvPr>
            <p:ph type="sldNum" sz="quarter" idx="4"/>
          </p:nvPr>
        </p:nvSpPr>
        <p:spPr>
          <a:xfrm>
            <a:off x="1117600" y="8413750"/>
            <a:ext cx="529680" cy="486833"/>
          </a:xfrm>
          <a:prstGeom prst="rect">
            <a:avLst/>
          </a:prstGeom>
        </p:spPr>
        <p:txBody>
          <a:bodyPr vert="horz" lIns="91440" tIns="45720" rIns="91440" bIns="45720" rtlCol="0" anchor="ctr"/>
          <a:lstStyle>
            <a:lvl1pPr algn="r">
              <a:defRPr sz="1600">
                <a:solidFill>
                  <a:schemeClr val="tx1">
                    <a:tint val="75000"/>
                  </a:schemeClr>
                </a:solidFill>
              </a:defRPr>
            </a:lvl1pPr>
          </a:lstStyle>
          <a:p>
            <a:fld id="{40FC62D0-A2F2-4BF8-8DAC-E86C11000EC3}" type="slidenum">
              <a:rPr lang="en-GB" smtClean="0"/>
              <a:t>‹#›</a:t>
            </a:fld>
            <a:endParaRPr lang="en-GB"/>
          </a:p>
        </p:txBody>
      </p:sp>
    </p:spTree>
    <p:extLst>
      <p:ext uri="{BB962C8B-B14F-4D97-AF65-F5344CB8AC3E}">
        <p14:creationId xmlns:p14="http://schemas.microsoft.com/office/powerpoint/2010/main" val="660831995"/>
      </p:ext>
    </p:extLst>
  </p:cSld>
  <p:clrMap bg1="lt1" tx1="dk1" bg2="lt2" tx2="dk2" accent1="accent1" accent2="accent2" accent3="accent3" accent4="accent4" accent5="accent5" accent6="accent6" hlink="hlink" folHlink="folHlink"/>
  <p:sldLayoutIdLst>
    <p:sldLayoutId id="2147483869" r:id="rId1"/>
    <p:sldLayoutId id="2147483870" r:id="rId2"/>
    <p:sldLayoutId id="2147483871" r:id="rId3"/>
    <p:sldLayoutId id="2147483872" r:id="rId4"/>
    <p:sldLayoutId id="2147483873" r:id="rId5"/>
    <p:sldLayoutId id="2147483874" r:id="rId6"/>
    <p:sldLayoutId id="2147483875" r:id="rId7"/>
    <p:sldLayoutId id="2147483876" r:id="rId8"/>
    <p:sldLayoutId id="2147483877" r:id="rId9"/>
    <p:sldLayoutId id="2147483878" r:id="rId10"/>
    <p:sldLayoutId id="2147483879" r:id="rId11"/>
    <p:sldLayoutId id="2147483880" r:id="rId12"/>
    <p:sldLayoutId id="2147483881" r:id="rId13"/>
    <p:sldLayoutId id="2147483882" r:id="rId14"/>
  </p:sldLayoutIdLst>
  <p:hf sldNum="0" hdr="0" dt="0"/>
  <p:txStyles>
    <p:titleStyle>
      <a:lvl1pPr algn="l" defTabSz="914400" rtl="0" eaLnBrk="1" latinLnBrk="0" hangingPunct="1">
        <a:lnSpc>
          <a:spcPct val="90000"/>
        </a:lnSpc>
        <a:spcBef>
          <a:spcPct val="0"/>
        </a:spcBef>
        <a:buNone/>
        <a:defRPr sz="4400" kern="1200">
          <a:solidFill>
            <a:schemeClr val="tx2"/>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6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2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3F9E5E3-50B6-4FBB-92A3-9FF023DDE2C5}"/>
              </a:ext>
            </a:extLst>
          </p:cNvPr>
          <p:cNvSpPr>
            <a:spLocks noGrp="1"/>
          </p:cNvSpPr>
          <p:nvPr>
            <p:ph type="title"/>
          </p:nvPr>
        </p:nvSpPr>
        <p:spPr>
          <a:xfrm>
            <a:off x="1117600" y="486834"/>
            <a:ext cx="14020800" cy="1767417"/>
          </a:xfrm>
          <a:prstGeom prst="rect">
            <a:avLst/>
          </a:prstGeom>
        </p:spPr>
        <p:txBody>
          <a:bodyPr vert="horz" lIns="91440" tIns="45720" rIns="91440" bIns="45720" rtlCol="0" anchor="ctr">
            <a:normAutofit/>
          </a:bodyPr>
          <a:lstStyle/>
          <a:p>
            <a:r>
              <a:rPr lang="en-GB" dirty="0"/>
              <a:t>Click to edit Master title style</a:t>
            </a:r>
          </a:p>
        </p:txBody>
      </p:sp>
      <p:sp>
        <p:nvSpPr>
          <p:cNvPr id="3" name="Text Placeholder 2">
            <a:extLst>
              <a:ext uri="{FF2B5EF4-FFF2-40B4-BE49-F238E27FC236}">
                <a16:creationId xmlns:a16="http://schemas.microsoft.com/office/drawing/2014/main" id="{CD748E6F-0121-4691-8E7F-4F7004A7CAA4}"/>
              </a:ext>
            </a:extLst>
          </p:cNvPr>
          <p:cNvSpPr>
            <a:spLocks noGrp="1"/>
          </p:cNvSpPr>
          <p:nvPr>
            <p:ph type="body" idx="1"/>
          </p:nvPr>
        </p:nvSpPr>
        <p:spPr>
          <a:xfrm>
            <a:off x="1117600" y="2434167"/>
            <a:ext cx="14020800" cy="5801784"/>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5" name="Footer Placeholder 4">
            <a:extLst>
              <a:ext uri="{FF2B5EF4-FFF2-40B4-BE49-F238E27FC236}">
                <a16:creationId xmlns:a16="http://schemas.microsoft.com/office/drawing/2014/main" id="{8121471A-7154-4906-9EED-8439E1F67AD7}"/>
              </a:ext>
            </a:extLst>
          </p:cNvPr>
          <p:cNvSpPr>
            <a:spLocks noGrp="1"/>
          </p:cNvSpPr>
          <p:nvPr>
            <p:ph type="ftr" sz="quarter" idx="3"/>
          </p:nvPr>
        </p:nvSpPr>
        <p:spPr>
          <a:xfrm>
            <a:off x="1647280" y="8475134"/>
            <a:ext cx="5486400" cy="486833"/>
          </a:xfrm>
          <a:prstGeom prst="rect">
            <a:avLst/>
          </a:prstGeom>
        </p:spPr>
        <p:txBody>
          <a:bodyPr vert="horz" lIns="91440" tIns="45720" rIns="91440" bIns="45720" rtlCol="0" anchor="ctr"/>
          <a:lstStyle>
            <a:lvl1pPr algn="l">
              <a:defRPr sz="1600">
                <a:solidFill>
                  <a:schemeClr val="tx1">
                    <a:tint val="75000"/>
                  </a:schemeClr>
                </a:solidFill>
              </a:defRPr>
            </a:lvl1pPr>
          </a:lstStyle>
          <a:p>
            <a:r>
              <a:rPr lang="en-GB"/>
              <a:t>STEM Education Programme - Digital Data</a:t>
            </a:r>
            <a:endParaRPr lang="en-GB" dirty="0"/>
          </a:p>
        </p:txBody>
      </p:sp>
      <p:sp>
        <p:nvSpPr>
          <p:cNvPr id="6" name="Slide Number Placeholder 5">
            <a:extLst>
              <a:ext uri="{FF2B5EF4-FFF2-40B4-BE49-F238E27FC236}">
                <a16:creationId xmlns:a16="http://schemas.microsoft.com/office/drawing/2014/main" id="{3A8A9797-5DEC-46FF-970C-F76D33D71274}"/>
              </a:ext>
            </a:extLst>
          </p:cNvPr>
          <p:cNvSpPr>
            <a:spLocks noGrp="1"/>
          </p:cNvSpPr>
          <p:nvPr>
            <p:ph type="sldNum" sz="quarter" idx="4"/>
          </p:nvPr>
        </p:nvSpPr>
        <p:spPr>
          <a:xfrm>
            <a:off x="1117600" y="8475134"/>
            <a:ext cx="529680" cy="486833"/>
          </a:xfrm>
          <a:prstGeom prst="rect">
            <a:avLst/>
          </a:prstGeom>
        </p:spPr>
        <p:txBody>
          <a:bodyPr vert="horz" lIns="91440" tIns="45720" rIns="91440" bIns="45720" rtlCol="0" anchor="ctr"/>
          <a:lstStyle>
            <a:lvl1pPr algn="r">
              <a:defRPr sz="1600">
                <a:solidFill>
                  <a:schemeClr val="tx1">
                    <a:tint val="75000"/>
                  </a:schemeClr>
                </a:solidFill>
              </a:defRPr>
            </a:lvl1pPr>
          </a:lstStyle>
          <a:p>
            <a:fld id="{40FC62D0-A2F2-4BF8-8DAC-E86C11000EC3}" type="slidenum">
              <a:rPr lang="en-GB" smtClean="0"/>
              <a:t>‹#›</a:t>
            </a:fld>
            <a:endParaRPr lang="en-GB"/>
          </a:p>
        </p:txBody>
      </p:sp>
      <p:pic>
        <p:nvPicPr>
          <p:cNvPr id="7" name="Graphic 6">
            <a:extLst>
              <a:ext uri="{FF2B5EF4-FFF2-40B4-BE49-F238E27FC236}">
                <a16:creationId xmlns:a16="http://schemas.microsoft.com/office/drawing/2014/main" id="{D5E8A882-A903-F718-6638-0E264CE131B5}"/>
              </a:ext>
            </a:extLst>
          </p:cNvPr>
          <p:cNvPicPr>
            <a:picLocks noChangeAspect="1"/>
          </p:cNvPicPr>
          <p:nvPr userDrawn="1"/>
        </p:nvPicPr>
        <p:blipFill>
          <a:blip r:embed="rId3" cstate="email">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4254519" y="8510054"/>
            <a:ext cx="883881" cy="416992"/>
          </a:xfrm>
          <a:prstGeom prst="rect">
            <a:avLst/>
          </a:prstGeom>
        </p:spPr>
      </p:pic>
    </p:spTree>
    <p:extLst>
      <p:ext uri="{BB962C8B-B14F-4D97-AF65-F5344CB8AC3E}">
        <p14:creationId xmlns:p14="http://schemas.microsoft.com/office/powerpoint/2010/main" val="3919549632"/>
      </p:ext>
    </p:extLst>
  </p:cSld>
  <p:clrMap bg1="lt1" tx1="dk1" bg2="lt2" tx2="dk2" accent1="accent1" accent2="accent2" accent3="accent3" accent4="accent4" accent5="accent5" accent6="accent6" hlink="hlink" folHlink="folHlink"/>
  <p:sldLayoutIdLst>
    <p:sldLayoutId id="2147483899" r:id="rId1"/>
  </p:sldLayoutIdLst>
  <p:hf sldNum="0" hdr="0" dt="0"/>
  <p:txStyles>
    <p:titleStyle>
      <a:lvl1pPr algn="l" defTabSz="1219170" rtl="0" eaLnBrk="1" latinLnBrk="0" hangingPunct="1">
        <a:lnSpc>
          <a:spcPct val="90000"/>
        </a:lnSpc>
        <a:spcBef>
          <a:spcPct val="0"/>
        </a:spcBef>
        <a:buNone/>
        <a:defRPr sz="4400" b="1" kern="1200">
          <a:solidFill>
            <a:schemeClr val="tx2"/>
          </a:solidFill>
          <a:latin typeface="Arial Black" panose="020B0A04020102020204" pitchFamily="34" charset="0"/>
          <a:ea typeface="+mj-ea"/>
          <a:cs typeface="Arial" panose="020B0604020202020204" pitchFamily="34" charset="0"/>
        </a:defRPr>
      </a:lvl1pPr>
    </p:titleStyle>
    <p:bodyStyle>
      <a:lvl1pPr marL="304792" indent="-304792" algn="l" defTabSz="1219170" rtl="0" eaLnBrk="1" latinLnBrk="0" hangingPunct="1">
        <a:lnSpc>
          <a:spcPct val="100000"/>
        </a:lnSpc>
        <a:spcBef>
          <a:spcPts val="1333"/>
        </a:spcBef>
        <a:buClr>
          <a:schemeClr val="accent1"/>
        </a:buClr>
        <a:buFont typeface="Arial" panose="020B0604020202020204" pitchFamily="34" charset="0"/>
        <a:buChar char="•"/>
        <a:defRPr sz="2600" kern="1200">
          <a:solidFill>
            <a:schemeClr val="tx1">
              <a:lumMod val="75000"/>
              <a:lumOff val="25000"/>
            </a:schemeClr>
          </a:solidFill>
          <a:latin typeface="Arial" panose="020B0604020202020204" pitchFamily="34" charset="0"/>
          <a:ea typeface="+mn-ea"/>
          <a:cs typeface="Arial" panose="020B0604020202020204" pitchFamily="34" charset="0"/>
        </a:defRPr>
      </a:lvl1pPr>
      <a:lvl2pPr marL="914377" indent="-304792" algn="l" defTabSz="1219170" rtl="0" eaLnBrk="1" latinLnBrk="0" hangingPunct="1">
        <a:lnSpc>
          <a:spcPct val="100000"/>
        </a:lnSpc>
        <a:spcBef>
          <a:spcPts val="667"/>
        </a:spcBef>
        <a:buClr>
          <a:schemeClr val="accent1"/>
        </a:buClr>
        <a:buFont typeface="Arial" panose="020B0604020202020204" pitchFamily="34" charset="0"/>
        <a:buChar char="•"/>
        <a:defRPr sz="2600" kern="1200">
          <a:solidFill>
            <a:schemeClr val="tx1">
              <a:lumMod val="75000"/>
              <a:lumOff val="25000"/>
            </a:schemeClr>
          </a:solidFill>
          <a:latin typeface="Arial" panose="020B0604020202020204" pitchFamily="34" charset="0"/>
          <a:ea typeface="+mn-ea"/>
          <a:cs typeface="Arial" panose="020B0604020202020204" pitchFamily="34" charset="0"/>
        </a:defRPr>
      </a:lvl2pPr>
      <a:lvl3pPr marL="1523962" indent="-304792" algn="l" defTabSz="1219170" rtl="0" eaLnBrk="1" latinLnBrk="0" hangingPunct="1">
        <a:lnSpc>
          <a:spcPct val="100000"/>
        </a:lnSpc>
        <a:spcBef>
          <a:spcPts val="667"/>
        </a:spcBef>
        <a:buClr>
          <a:schemeClr val="accent1"/>
        </a:buClr>
        <a:buFont typeface="Arial" panose="020B0604020202020204" pitchFamily="34" charset="0"/>
        <a:buChar char="•"/>
        <a:defRPr sz="2600" kern="1200">
          <a:solidFill>
            <a:schemeClr val="tx1">
              <a:lumMod val="75000"/>
              <a:lumOff val="25000"/>
            </a:schemeClr>
          </a:solidFill>
          <a:latin typeface="Arial" panose="020B0604020202020204" pitchFamily="34" charset="0"/>
          <a:ea typeface="+mn-ea"/>
          <a:cs typeface="Arial" panose="020B0604020202020204" pitchFamily="34" charset="0"/>
        </a:defRPr>
      </a:lvl3pPr>
      <a:lvl4pPr marL="2133547" indent="-304792" algn="l" defTabSz="1219170" rtl="0" eaLnBrk="1" latinLnBrk="0" hangingPunct="1">
        <a:lnSpc>
          <a:spcPct val="100000"/>
        </a:lnSpc>
        <a:spcBef>
          <a:spcPts val="667"/>
        </a:spcBef>
        <a:buClr>
          <a:schemeClr val="accent1"/>
        </a:buClr>
        <a:buFont typeface="Arial" panose="020B0604020202020204" pitchFamily="34" charset="0"/>
        <a:buChar char="•"/>
        <a:defRPr sz="2600" kern="1200">
          <a:solidFill>
            <a:schemeClr val="tx1">
              <a:lumMod val="75000"/>
              <a:lumOff val="25000"/>
            </a:schemeClr>
          </a:solidFill>
          <a:latin typeface="Arial" panose="020B0604020202020204" pitchFamily="34" charset="0"/>
          <a:ea typeface="+mn-ea"/>
          <a:cs typeface="Arial" panose="020B0604020202020204" pitchFamily="34" charset="0"/>
        </a:defRPr>
      </a:lvl4pPr>
      <a:lvl5pPr marL="2743131" indent="-304792" algn="l" defTabSz="1219170" rtl="0" eaLnBrk="1" latinLnBrk="0" hangingPunct="1">
        <a:lnSpc>
          <a:spcPct val="100000"/>
        </a:lnSpc>
        <a:spcBef>
          <a:spcPts val="667"/>
        </a:spcBef>
        <a:buClr>
          <a:schemeClr val="accent1"/>
        </a:buClr>
        <a:buFont typeface="Arial" panose="020B0604020202020204" pitchFamily="34" charset="0"/>
        <a:buChar char="•"/>
        <a:defRPr sz="2600" kern="1200">
          <a:solidFill>
            <a:schemeClr val="tx1">
              <a:lumMod val="75000"/>
              <a:lumOff val="25000"/>
            </a:schemeClr>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https://pixabay.com/en/matrix-technology-tech-data-3109378/" TargetMode="External"/><Relationship Id="rId13" Type="http://schemas.openxmlformats.org/officeDocument/2006/relationships/hyperlink" Target="https://creativecommons.org/licenses/by-nc-sa/3.0/" TargetMode="External"/><Relationship Id="rId3" Type="http://schemas.openxmlformats.org/officeDocument/2006/relationships/image" Target="../media/image196.jpeg"/><Relationship Id="rId7" Type="http://schemas.openxmlformats.org/officeDocument/2006/relationships/image" Target="../media/image198.jpeg"/><Relationship Id="rId12" Type="http://schemas.openxmlformats.org/officeDocument/2006/relationships/hyperlink" Target="https://www.bauer-power.net/2019/01/cloud-computing-whats-holding-you-back.html" TargetMode="External"/><Relationship Id="rId17" Type="http://schemas.openxmlformats.org/officeDocument/2006/relationships/hyperlink" Target="https://pixabay.com/en/iot-internet-of-things-network-3337536/" TargetMode="External"/><Relationship Id="rId2" Type="http://schemas.openxmlformats.org/officeDocument/2006/relationships/notesSlide" Target="../notesSlides/notesSlide1.xml"/><Relationship Id="rId16" Type="http://schemas.openxmlformats.org/officeDocument/2006/relationships/image" Target="../media/image202.png"/><Relationship Id="rId1" Type="http://schemas.openxmlformats.org/officeDocument/2006/relationships/slideLayout" Target="../slideLayouts/slideLayout119.xml"/><Relationship Id="rId6" Type="http://schemas.openxmlformats.org/officeDocument/2006/relationships/hyperlink" Target="https://www.piqsels.com/en/public-domain-photo-oqnrd" TargetMode="External"/><Relationship Id="rId11" Type="http://schemas.openxmlformats.org/officeDocument/2006/relationships/image" Target="../media/image200.jpeg"/><Relationship Id="rId5" Type="http://schemas.openxmlformats.org/officeDocument/2006/relationships/image" Target="../media/image197.jpeg"/><Relationship Id="rId15" Type="http://schemas.openxmlformats.org/officeDocument/2006/relationships/hyperlink" Target="https://www.peoplematters.in/article/lnd-week/using-gamification-employee-engagement-12387" TargetMode="External"/><Relationship Id="rId10" Type="http://schemas.openxmlformats.org/officeDocument/2006/relationships/hyperlink" Target="https://www.spotlightmetal.com/process-markautomationmark-is-now-trending-a-679462/" TargetMode="External"/><Relationship Id="rId4" Type="http://schemas.openxmlformats.org/officeDocument/2006/relationships/hyperlink" Target="https://venturebeat.com/2021/05/14/when-ai-meets-bi-5-red-flags-to-watch-for/" TargetMode="External"/><Relationship Id="rId9" Type="http://schemas.openxmlformats.org/officeDocument/2006/relationships/image" Target="../media/image199.jpeg"/><Relationship Id="rId14" Type="http://schemas.openxmlformats.org/officeDocument/2006/relationships/image" Target="../media/image201.jpeg"/></Relationships>
</file>

<file path=ppt/slides/_rels/slide10.xml.rels><?xml version="1.0" encoding="UTF-8" standalone="yes"?>
<Relationships xmlns="http://schemas.openxmlformats.org/package/2006/relationships"><Relationship Id="rId3" Type="http://schemas.openxmlformats.org/officeDocument/2006/relationships/image" Target="../media/image214.jpeg"/><Relationship Id="rId2" Type="http://schemas.openxmlformats.org/officeDocument/2006/relationships/notesSlide" Target="../notesSlides/notesSlide9.xml"/><Relationship Id="rId1" Type="http://schemas.openxmlformats.org/officeDocument/2006/relationships/slideLayout" Target="../slideLayouts/slideLayout47.xml"/><Relationship Id="rId4" Type="http://schemas.openxmlformats.org/officeDocument/2006/relationships/hyperlink" Target="https://geobrava.wordpress.com/2017/04/19/cxos-focus-it-talent-on-driving-digital-growth-agenda/"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208.png"/><Relationship Id="rId2" Type="http://schemas.openxmlformats.org/officeDocument/2006/relationships/notesSlide" Target="../notesSlides/notesSlide10.xml"/><Relationship Id="rId1" Type="http://schemas.openxmlformats.org/officeDocument/2006/relationships/slideLayout" Target="../slideLayouts/slideLayout4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6.xml"/></Relationships>
</file>

<file path=ppt/slides/_rels/slide13.xml.rels><?xml version="1.0" encoding="UTF-8" standalone="yes"?>
<Relationships xmlns="http://schemas.openxmlformats.org/package/2006/relationships"><Relationship Id="rId3" Type="http://schemas.openxmlformats.org/officeDocument/2006/relationships/image" Target="../media/image215.jpeg"/><Relationship Id="rId2" Type="http://schemas.openxmlformats.org/officeDocument/2006/relationships/notesSlide" Target="../notesSlides/notesSlide12.xml"/><Relationship Id="rId1" Type="http://schemas.openxmlformats.org/officeDocument/2006/relationships/slideLayout" Target="../slideLayouts/slideLayout47.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19.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216.png"/><Relationship Id="rId4" Type="http://schemas.openxmlformats.org/officeDocument/2006/relationships/notesSlide" Target="../notesSlides/notesSlide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6.xml"/></Relationships>
</file>

<file path=ppt/slides/_rels/slide16.xml.rels><?xml version="1.0" encoding="UTF-8" standalone="yes"?>
<Relationships xmlns="http://schemas.openxmlformats.org/package/2006/relationships"><Relationship Id="rId3" Type="http://schemas.openxmlformats.org/officeDocument/2006/relationships/image" Target="../media/image217.jpeg"/><Relationship Id="rId2" Type="http://schemas.openxmlformats.org/officeDocument/2006/relationships/notesSlide" Target="../notesSlides/notesSlide15.xml"/><Relationship Id="rId1" Type="http://schemas.openxmlformats.org/officeDocument/2006/relationships/slideLayout" Target="../slideLayouts/slideLayout48.xml"/><Relationship Id="rId5" Type="http://schemas.openxmlformats.org/officeDocument/2006/relationships/image" Target="../media/image218.png"/><Relationship Id="rId4" Type="http://schemas.openxmlformats.org/officeDocument/2006/relationships/hyperlink" Target="https://pixabay.com/en/pole-electricity-transformer-power-2820416/"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219.jpeg"/><Relationship Id="rId2" Type="http://schemas.openxmlformats.org/officeDocument/2006/relationships/notesSlide" Target="../notesSlides/notesSlide16.xml"/><Relationship Id="rId1" Type="http://schemas.openxmlformats.org/officeDocument/2006/relationships/slideLayout" Target="../slideLayouts/slideLayout47.xml"/><Relationship Id="rId6" Type="http://schemas.openxmlformats.org/officeDocument/2006/relationships/hyperlink" Target="https://www.pexels.com/photo/atlantic-bird-isleofmay-puffin-218357/" TargetMode="External"/><Relationship Id="rId5" Type="http://schemas.openxmlformats.org/officeDocument/2006/relationships/image" Target="../media/image220.jpeg"/><Relationship Id="rId4" Type="http://schemas.openxmlformats.org/officeDocument/2006/relationships/hyperlink" Target="https://irishtechnews.ie/sse-renewables-assessing-offshore-wind-farm-sites/"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221.jpeg"/><Relationship Id="rId2" Type="http://schemas.openxmlformats.org/officeDocument/2006/relationships/notesSlide" Target="../notesSlides/notesSlide17.xml"/><Relationship Id="rId1" Type="http://schemas.openxmlformats.org/officeDocument/2006/relationships/slideLayout" Target="../slideLayouts/slideLayout47.xml"/></Relationships>
</file>

<file path=ppt/slides/_rels/slide19.xml.rels><?xml version="1.0" encoding="UTF-8" standalone="yes"?>
<Relationships xmlns="http://schemas.openxmlformats.org/package/2006/relationships"><Relationship Id="rId3" Type="http://schemas.openxmlformats.org/officeDocument/2006/relationships/image" Target="../media/image221.jpeg"/><Relationship Id="rId2" Type="http://schemas.openxmlformats.org/officeDocument/2006/relationships/notesSlide" Target="../notesSlides/notesSlide18.xml"/><Relationship Id="rId1" Type="http://schemas.openxmlformats.org/officeDocument/2006/relationships/slideLayout" Target="../slideLayouts/slideLayout4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5.xml"/></Relationships>
</file>

<file path=ppt/slides/_rels/slide20.xml.rels><?xml version="1.0" encoding="UTF-8" standalone="yes"?>
<Relationships xmlns="http://schemas.openxmlformats.org/package/2006/relationships"><Relationship Id="rId3" Type="http://schemas.openxmlformats.org/officeDocument/2006/relationships/image" Target="../media/image222.png"/><Relationship Id="rId2" Type="http://schemas.openxmlformats.org/officeDocument/2006/relationships/notesSlide" Target="../notesSlides/notesSlide19.xml"/><Relationship Id="rId1" Type="http://schemas.openxmlformats.org/officeDocument/2006/relationships/slideLayout" Target="../slideLayouts/slideLayout46.xml"/></Relationships>
</file>

<file path=ppt/slides/_rels/slide21.xml.rels><?xml version="1.0" encoding="UTF-8" standalone="yes"?>
<Relationships xmlns="http://schemas.openxmlformats.org/package/2006/relationships"><Relationship Id="rId3" Type="http://schemas.openxmlformats.org/officeDocument/2006/relationships/image" Target="../media/image223.PNG"/><Relationship Id="rId2" Type="http://schemas.openxmlformats.org/officeDocument/2006/relationships/notesSlide" Target="../notesSlides/notesSlide20.xml"/><Relationship Id="rId1" Type="http://schemas.openxmlformats.org/officeDocument/2006/relationships/slideLayout" Target="../slideLayouts/slideLayout4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6.xml"/></Relationships>
</file>

<file path=ppt/slides/_rels/slide23.xml.rels><?xml version="1.0" encoding="UTF-8" standalone="yes"?>
<Relationships xmlns="http://schemas.openxmlformats.org/package/2006/relationships"><Relationship Id="rId3" Type="http://schemas.openxmlformats.org/officeDocument/2006/relationships/image" Target="../media/image224.jpeg"/><Relationship Id="rId2" Type="http://schemas.openxmlformats.org/officeDocument/2006/relationships/notesSlide" Target="../notesSlides/notesSlide22.xml"/><Relationship Id="rId1" Type="http://schemas.openxmlformats.org/officeDocument/2006/relationships/slideLayout" Target="../slideLayouts/slideLayout119.xml"/><Relationship Id="rId4" Type="http://schemas.openxmlformats.org/officeDocument/2006/relationships/hyperlink" Target="http://www.publicdomainpictures.net/view-image.php?image=136285&amp;picture=rooftop-solar-panels" TargetMode="Externa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19.xml"/><Relationship Id="rId2" Type="http://schemas.openxmlformats.org/officeDocument/2006/relationships/video" Target="../media/media3.mp4"/><Relationship Id="rId1" Type="http://schemas.microsoft.com/office/2007/relationships/media" Target="../media/media3.mp4"/><Relationship Id="rId5" Type="http://schemas.openxmlformats.org/officeDocument/2006/relationships/image" Target="../media/image225.png"/><Relationship Id="rId4" Type="http://schemas.openxmlformats.org/officeDocument/2006/relationships/notesSlide" Target="../notesSlides/notesSlide23.xml"/></Relationships>
</file>

<file path=ppt/slides/_rels/slide25.xml.rels><?xml version="1.0" encoding="UTF-8" standalone="yes"?>
<Relationships xmlns="http://schemas.openxmlformats.org/package/2006/relationships"><Relationship Id="rId3" Type="http://schemas.openxmlformats.org/officeDocument/2006/relationships/image" Target="../media/image222.png"/><Relationship Id="rId2" Type="http://schemas.openxmlformats.org/officeDocument/2006/relationships/notesSlide" Target="../notesSlides/notesSlide24.xml"/><Relationship Id="rId1" Type="http://schemas.openxmlformats.org/officeDocument/2006/relationships/slideLayout" Target="../slideLayouts/slideLayout46.xml"/><Relationship Id="rId5" Type="http://schemas.openxmlformats.org/officeDocument/2006/relationships/image" Target="../media/image227.png"/><Relationship Id="rId4" Type="http://schemas.openxmlformats.org/officeDocument/2006/relationships/image" Target="../media/image226.png"/></Relationships>
</file>

<file path=ppt/slides/_rels/slide26.xml.rels><?xml version="1.0" encoding="UTF-8" standalone="yes"?>
<Relationships xmlns="http://schemas.openxmlformats.org/package/2006/relationships"><Relationship Id="rId8" Type="http://schemas.openxmlformats.org/officeDocument/2006/relationships/hyperlink" Target="https://creativecommons.org/licenses/by-nc-sa/3.0/" TargetMode="External"/><Relationship Id="rId3" Type="http://schemas.openxmlformats.org/officeDocument/2006/relationships/image" Target="../media/image222.png"/><Relationship Id="rId7" Type="http://schemas.openxmlformats.org/officeDocument/2006/relationships/hyperlink" Target="https://technofaq.org/posts/2017/07/how-solar-plants-are-the-need-of-the-time/" TargetMode="External"/><Relationship Id="rId2" Type="http://schemas.openxmlformats.org/officeDocument/2006/relationships/notesSlide" Target="../notesSlides/notesSlide25.xml"/><Relationship Id="rId1" Type="http://schemas.openxmlformats.org/officeDocument/2006/relationships/slideLayout" Target="../slideLayouts/slideLayout48.xml"/><Relationship Id="rId6" Type="http://schemas.openxmlformats.org/officeDocument/2006/relationships/image" Target="../media/image228.jpeg"/><Relationship Id="rId5" Type="http://schemas.openxmlformats.org/officeDocument/2006/relationships/image" Target="../media/image227.png"/><Relationship Id="rId4" Type="http://schemas.openxmlformats.org/officeDocument/2006/relationships/image" Target="../media/image226.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9.xml"/></Relationships>
</file>

<file path=ppt/slides/_rels/slide28.xml.rels><?xml version="1.0" encoding="UTF-8" standalone="yes"?>
<Relationships xmlns="http://schemas.openxmlformats.org/package/2006/relationships"><Relationship Id="rId3" Type="http://schemas.openxmlformats.org/officeDocument/2006/relationships/image" Target="../media/image203.jpeg"/><Relationship Id="rId2" Type="http://schemas.openxmlformats.org/officeDocument/2006/relationships/notesSlide" Target="../notesSlides/notesSlide27.xml"/><Relationship Id="rId1" Type="http://schemas.openxmlformats.org/officeDocument/2006/relationships/slideLayout" Target="../slideLayouts/slideLayout46.xml"/></Relationships>
</file>

<file path=ppt/slides/_rels/slide29.xml.rels><?xml version="1.0" encoding="UTF-8" standalone="yes"?>
<Relationships xmlns="http://schemas.openxmlformats.org/package/2006/relationships"><Relationship Id="rId3" Type="http://schemas.openxmlformats.org/officeDocument/2006/relationships/image" Target="../media/image229.png"/><Relationship Id="rId2" Type="http://schemas.openxmlformats.org/officeDocument/2006/relationships/notesSlide" Target="../notesSlides/notesSlide28.xml"/><Relationship Id="rId1" Type="http://schemas.openxmlformats.org/officeDocument/2006/relationships/slideLayout" Target="../slideLayouts/slideLayout114.xml"/><Relationship Id="rId5" Type="http://schemas.openxmlformats.org/officeDocument/2006/relationships/image" Target="../media/image231.png"/><Relationship Id="rId4" Type="http://schemas.openxmlformats.org/officeDocument/2006/relationships/image" Target="../media/image230.png"/></Relationships>
</file>

<file path=ppt/slides/_rels/slide3.xml.rels><?xml version="1.0" encoding="UTF-8" standalone="yes"?>
<Relationships xmlns="http://schemas.openxmlformats.org/package/2006/relationships"><Relationship Id="rId3" Type="http://schemas.openxmlformats.org/officeDocument/2006/relationships/image" Target="../media/image203.jpeg"/><Relationship Id="rId2" Type="http://schemas.openxmlformats.org/officeDocument/2006/relationships/notesSlide" Target="../notesSlides/notesSlide3.xml"/><Relationship Id="rId1" Type="http://schemas.openxmlformats.org/officeDocument/2006/relationships/slideLayout" Target="../slideLayouts/slideLayout4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3.xml"/></Relationships>
</file>

<file path=ppt/slides/_rels/slide31.xml.rels><?xml version="1.0" encoding="UTF-8" standalone="yes"?>
<Relationships xmlns="http://schemas.openxmlformats.org/package/2006/relationships"><Relationship Id="rId3" Type="http://schemas.openxmlformats.org/officeDocument/2006/relationships/hyperlink" Target="https://forms.office.com/r/6XdB1tYp8G" TargetMode="External"/><Relationship Id="rId2" Type="http://schemas.openxmlformats.org/officeDocument/2006/relationships/notesSlide" Target="../notesSlides/notesSlide30.xml"/><Relationship Id="rId1" Type="http://schemas.openxmlformats.org/officeDocument/2006/relationships/slideLayout" Target="../slideLayouts/slideLayout45.xml"/><Relationship Id="rId4" Type="http://schemas.openxmlformats.org/officeDocument/2006/relationships/image" Target="../media/image232.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19.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204.png"/></Relationships>
</file>

<file path=ppt/slides/_rels/slide5.xml.rels><?xml version="1.0" encoding="UTF-8" standalone="yes"?>
<Relationships xmlns="http://schemas.openxmlformats.org/package/2006/relationships"><Relationship Id="rId3" Type="http://schemas.openxmlformats.org/officeDocument/2006/relationships/image" Target="../media/image205.png"/><Relationship Id="rId2" Type="http://schemas.openxmlformats.org/officeDocument/2006/relationships/notesSlide" Target="../notesSlides/notesSlide4.xml"/><Relationship Id="rId1" Type="http://schemas.openxmlformats.org/officeDocument/2006/relationships/slideLayout" Target="../slideLayouts/slideLayout119.xml"/><Relationship Id="rId5" Type="http://schemas.openxmlformats.org/officeDocument/2006/relationships/image" Target="../media/image207.svg"/><Relationship Id="rId4" Type="http://schemas.openxmlformats.org/officeDocument/2006/relationships/image" Target="../media/image206.png"/></Relationships>
</file>

<file path=ppt/slides/_rels/slide6.xml.rels><?xml version="1.0" encoding="UTF-8" standalone="yes"?>
<Relationships xmlns="http://schemas.openxmlformats.org/package/2006/relationships"><Relationship Id="rId3" Type="http://schemas.openxmlformats.org/officeDocument/2006/relationships/hyperlink" Target="https://www.skillsbuilder.org/universal-framework/listening" TargetMode="External"/><Relationship Id="rId2" Type="http://schemas.openxmlformats.org/officeDocument/2006/relationships/notesSlide" Target="../notesSlides/notesSlide5.xml"/><Relationship Id="rId1" Type="http://schemas.openxmlformats.org/officeDocument/2006/relationships/slideLayout" Target="../slideLayouts/slideLayout119.xml"/><Relationship Id="rId6" Type="http://schemas.openxmlformats.org/officeDocument/2006/relationships/image" Target="../media/image210.png"/><Relationship Id="rId5" Type="http://schemas.openxmlformats.org/officeDocument/2006/relationships/image" Target="../media/image209.png"/><Relationship Id="rId4" Type="http://schemas.openxmlformats.org/officeDocument/2006/relationships/image" Target="../media/image208.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6.xml"/></Relationships>
</file>

<file path=ppt/slides/_rels/slide8.xml.rels><?xml version="1.0" encoding="UTF-8" standalone="yes"?>
<Relationships xmlns="http://schemas.openxmlformats.org/package/2006/relationships"><Relationship Id="rId3" Type="http://schemas.openxmlformats.org/officeDocument/2006/relationships/image" Target="../media/image211.jpeg"/><Relationship Id="rId2" Type="http://schemas.openxmlformats.org/officeDocument/2006/relationships/notesSlide" Target="../notesSlides/notesSlide7.xml"/><Relationship Id="rId1" Type="http://schemas.openxmlformats.org/officeDocument/2006/relationships/slideLayout" Target="../slideLayouts/slideLayout44.xml"/><Relationship Id="rId5" Type="http://schemas.openxmlformats.org/officeDocument/2006/relationships/image" Target="../media/image213.svg"/><Relationship Id="rId4" Type="http://schemas.openxmlformats.org/officeDocument/2006/relationships/image" Target="../media/image212.png"/></Relationships>
</file>

<file path=ppt/slides/_rels/slide9.xml.rels><?xml version="1.0" encoding="UTF-8" standalone="yes"?>
<Relationships xmlns="http://schemas.openxmlformats.org/package/2006/relationships"><Relationship Id="rId3" Type="http://schemas.openxmlformats.org/officeDocument/2006/relationships/image" Target="../media/image214.jpeg"/><Relationship Id="rId2" Type="http://schemas.openxmlformats.org/officeDocument/2006/relationships/notesSlide" Target="../notesSlides/notesSlide8.xml"/><Relationship Id="rId1" Type="http://schemas.openxmlformats.org/officeDocument/2006/relationships/slideLayout" Target="../slideLayouts/slideLayout47.xml"/><Relationship Id="rId4" Type="http://schemas.openxmlformats.org/officeDocument/2006/relationships/hyperlink" Target="https://geobrava.wordpress.com/2017/04/19/cxos-focus-it-talent-on-driving-digital-growth-agenda/"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6EB0DDD-8340-56EE-22A2-B6D948F89522}"/>
              </a:ext>
            </a:extLst>
          </p:cNvPr>
          <p:cNvSpPr>
            <a:spLocks noGrp="1"/>
          </p:cNvSpPr>
          <p:nvPr>
            <p:ph type="ftr" sz="quarter" idx="3"/>
          </p:nvPr>
        </p:nvSpPr>
        <p:spPr/>
        <p:txBody>
          <a:bodyPr/>
          <a:lstStyle/>
          <a:p>
            <a:r>
              <a:rPr lang="en-GB"/>
              <a:t>STEM Education Programme - Digital Data</a:t>
            </a:r>
            <a:endParaRPr lang="en-GB" dirty="0"/>
          </a:p>
        </p:txBody>
      </p:sp>
      <p:sp>
        <p:nvSpPr>
          <p:cNvPr id="4" name="Title 1">
            <a:extLst>
              <a:ext uri="{FF2B5EF4-FFF2-40B4-BE49-F238E27FC236}">
                <a16:creationId xmlns:a16="http://schemas.microsoft.com/office/drawing/2014/main" id="{5B41F49D-17F0-1BB1-55B5-C77A19B0CB4D}"/>
              </a:ext>
            </a:extLst>
          </p:cNvPr>
          <p:cNvSpPr txBox="1">
            <a:spLocks/>
          </p:cNvSpPr>
          <p:nvPr/>
        </p:nvSpPr>
        <p:spPr>
          <a:xfrm>
            <a:off x="1219201" y="486833"/>
            <a:ext cx="13817599" cy="1146048"/>
          </a:xfrm>
          <a:prstGeom prst="rect">
            <a:avLst/>
          </a:prstGeom>
        </p:spPr>
        <p:txBody>
          <a:bodyPr>
            <a:normAutofit fontScale="97500"/>
          </a:bodyPr>
          <a:lstStyle>
            <a:lvl1pPr algn="l" defTabSz="1219170" rtl="0" eaLnBrk="1" latinLnBrk="0" hangingPunct="1">
              <a:lnSpc>
                <a:spcPct val="90000"/>
              </a:lnSpc>
              <a:spcBef>
                <a:spcPct val="0"/>
              </a:spcBef>
              <a:buNone/>
              <a:defRPr sz="4400" b="1" kern="1200">
                <a:solidFill>
                  <a:schemeClr val="tx2"/>
                </a:solidFill>
                <a:latin typeface="Arial Black" panose="020B0A04020102020204" pitchFamily="34" charset="0"/>
                <a:ea typeface="+mj-ea"/>
                <a:cs typeface="Arial" panose="020B0604020202020204" pitchFamily="34" charset="0"/>
              </a:defRPr>
            </a:lvl1pPr>
          </a:lstStyle>
          <a:p>
            <a:r>
              <a:rPr lang="en-GB" dirty="0"/>
              <a:t>What do all these words have in common?</a:t>
            </a:r>
          </a:p>
        </p:txBody>
      </p:sp>
      <p:sp>
        <p:nvSpPr>
          <p:cNvPr id="5" name="TextBox 4">
            <a:extLst>
              <a:ext uri="{FF2B5EF4-FFF2-40B4-BE49-F238E27FC236}">
                <a16:creationId xmlns:a16="http://schemas.microsoft.com/office/drawing/2014/main" id="{2177A025-C24D-DE69-2E2C-836C0691C272}"/>
              </a:ext>
            </a:extLst>
          </p:cNvPr>
          <p:cNvSpPr txBox="1"/>
          <p:nvPr/>
        </p:nvSpPr>
        <p:spPr>
          <a:xfrm>
            <a:off x="1392828" y="2786772"/>
            <a:ext cx="4810496" cy="461665"/>
          </a:xfrm>
          <a:prstGeom prst="rect">
            <a:avLst/>
          </a:prstGeom>
          <a:solidFill>
            <a:schemeClr val="bg1"/>
          </a:solidFill>
        </p:spPr>
        <p:txBody>
          <a:bodyPr wrap="square" rtlCol="0">
            <a:spAutoFit/>
          </a:bodyPr>
          <a:lstStyle/>
          <a:p>
            <a:r>
              <a:rPr lang="en-GB" sz="2400" dirty="0">
                <a:latin typeface="+mj-lt"/>
                <a:cs typeface="Poppins ExtraBold" panose="00000900000000000000" pitchFamily="2" charset="0"/>
              </a:rPr>
              <a:t>AI (Artificial Intelligence)</a:t>
            </a:r>
          </a:p>
        </p:txBody>
      </p:sp>
      <p:sp>
        <p:nvSpPr>
          <p:cNvPr id="6" name="TextBox 5">
            <a:extLst>
              <a:ext uri="{FF2B5EF4-FFF2-40B4-BE49-F238E27FC236}">
                <a16:creationId xmlns:a16="http://schemas.microsoft.com/office/drawing/2014/main" id="{EC07D2E1-A29A-0056-AAFE-1222A9244157}"/>
              </a:ext>
            </a:extLst>
          </p:cNvPr>
          <p:cNvSpPr txBox="1"/>
          <p:nvPr/>
        </p:nvSpPr>
        <p:spPr>
          <a:xfrm>
            <a:off x="6443159" y="1533960"/>
            <a:ext cx="1046814" cy="461665"/>
          </a:xfrm>
          <a:prstGeom prst="rect">
            <a:avLst/>
          </a:prstGeom>
          <a:solidFill>
            <a:schemeClr val="bg1"/>
          </a:solidFill>
        </p:spPr>
        <p:txBody>
          <a:bodyPr wrap="square" rtlCol="0">
            <a:spAutoFit/>
          </a:bodyPr>
          <a:lstStyle/>
          <a:p>
            <a:r>
              <a:rPr lang="en-GB" sz="2400" dirty="0">
                <a:latin typeface="+mj-lt"/>
                <a:cs typeface="Poppins ExtraBold" panose="00000900000000000000" pitchFamily="2" charset="0"/>
              </a:rPr>
              <a:t>Data</a:t>
            </a:r>
          </a:p>
        </p:txBody>
      </p:sp>
      <p:sp>
        <p:nvSpPr>
          <p:cNvPr id="7" name="TextBox 6">
            <a:extLst>
              <a:ext uri="{FF2B5EF4-FFF2-40B4-BE49-F238E27FC236}">
                <a16:creationId xmlns:a16="http://schemas.microsoft.com/office/drawing/2014/main" id="{24ACCA3B-249D-3544-7008-95604A6A68B4}"/>
              </a:ext>
            </a:extLst>
          </p:cNvPr>
          <p:cNvSpPr txBox="1"/>
          <p:nvPr/>
        </p:nvSpPr>
        <p:spPr>
          <a:xfrm>
            <a:off x="10003337" y="1191620"/>
            <a:ext cx="2710594" cy="461665"/>
          </a:xfrm>
          <a:prstGeom prst="rect">
            <a:avLst/>
          </a:prstGeom>
          <a:solidFill>
            <a:schemeClr val="bg1"/>
          </a:solidFill>
        </p:spPr>
        <p:txBody>
          <a:bodyPr wrap="square" rtlCol="0">
            <a:spAutoFit/>
          </a:bodyPr>
          <a:lstStyle/>
          <a:p>
            <a:r>
              <a:rPr lang="en-GB" sz="2400" dirty="0">
                <a:latin typeface="+mj-lt"/>
                <a:cs typeface="Poppins ExtraBold" panose="00000900000000000000" pitchFamily="2" charset="0"/>
              </a:rPr>
              <a:t>The Cloud</a:t>
            </a:r>
          </a:p>
        </p:txBody>
      </p:sp>
      <p:sp>
        <p:nvSpPr>
          <p:cNvPr id="8" name="TextBox 7">
            <a:extLst>
              <a:ext uri="{FF2B5EF4-FFF2-40B4-BE49-F238E27FC236}">
                <a16:creationId xmlns:a16="http://schemas.microsoft.com/office/drawing/2014/main" id="{77F51497-E8A9-4EA0-5B2B-410F4517023E}"/>
              </a:ext>
            </a:extLst>
          </p:cNvPr>
          <p:cNvSpPr txBox="1"/>
          <p:nvPr/>
        </p:nvSpPr>
        <p:spPr>
          <a:xfrm>
            <a:off x="6097803" y="4509328"/>
            <a:ext cx="2030197" cy="461665"/>
          </a:xfrm>
          <a:prstGeom prst="rect">
            <a:avLst/>
          </a:prstGeom>
          <a:solidFill>
            <a:schemeClr val="bg1"/>
          </a:solidFill>
        </p:spPr>
        <p:txBody>
          <a:bodyPr wrap="square" rtlCol="0">
            <a:spAutoFit/>
          </a:bodyPr>
          <a:lstStyle/>
          <a:p>
            <a:r>
              <a:rPr lang="en-GB" sz="2400" dirty="0">
                <a:latin typeface="+mj-lt"/>
                <a:cs typeface="Poppins ExtraBold" panose="00000900000000000000" pitchFamily="2" charset="0"/>
              </a:rPr>
              <a:t>Automation</a:t>
            </a:r>
          </a:p>
        </p:txBody>
      </p:sp>
      <p:sp>
        <p:nvSpPr>
          <p:cNvPr id="9" name="TextBox 8">
            <a:extLst>
              <a:ext uri="{FF2B5EF4-FFF2-40B4-BE49-F238E27FC236}">
                <a16:creationId xmlns:a16="http://schemas.microsoft.com/office/drawing/2014/main" id="{7F16E9AC-8D58-89AC-9858-4F8BEDC63BC0}"/>
              </a:ext>
            </a:extLst>
          </p:cNvPr>
          <p:cNvSpPr txBox="1"/>
          <p:nvPr/>
        </p:nvSpPr>
        <p:spPr>
          <a:xfrm>
            <a:off x="13379014" y="1181418"/>
            <a:ext cx="2070417" cy="461665"/>
          </a:xfrm>
          <a:prstGeom prst="rect">
            <a:avLst/>
          </a:prstGeom>
          <a:solidFill>
            <a:schemeClr val="bg1"/>
          </a:solidFill>
        </p:spPr>
        <p:txBody>
          <a:bodyPr wrap="square" rtlCol="0">
            <a:spAutoFit/>
          </a:bodyPr>
          <a:lstStyle/>
          <a:p>
            <a:r>
              <a:rPr lang="en-GB" sz="2400" dirty="0">
                <a:latin typeface="+mj-lt"/>
                <a:cs typeface="Poppins ExtraBold" panose="00000900000000000000" pitchFamily="2" charset="0"/>
              </a:rPr>
              <a:t>Gamification</a:t>
            </a:r>
          </a:p>
        </p:txBody>
      </p:sp>
      <p:sp>
        <p:nvSpPr>
          <p:cNvPr id="10" name="TextBox 9">
            <a:extLst>
              <a:ext uri="{FF2B5EF4-FFF2-40B4-BE49-F238E27FC236}">
                <a16:creationId xmlns:a16="http://schemas.microsoft.com/office/drawing/2014/main" id="{6C923496-448C-1635-A850-4D71E74D8A5E}"/>
              </a:ext>
            </a:extLst>
          </p:cNvPr>
          <p:cNvSpPr txBox="1"/>
          <p:nvPr/>
        </p:nvSpPr>
        <p:spPr>
          <a:xfrm>
            <a:off x="10135200" y="4729265"/>
            <a:ext cx="5157462" cy="461665"/>
          </a:xfrm>
          <a:prstGeom prst="rect">
            <a:avLst/>
          </a:prstGeom>
          <a:solidFill>
            <a:schemeClr val="bg1"/>
          </a:solidFill>
        </p:spPr>
        <p:txBody>
          <a:bodyPr wrap="square" rtlCol="0">
            <a:spAutoFit/>
          </a:bodyPr>
          <a:lstStyle/>
          <a:p>
            <a:r>
              <a:rPr lang="en-GB" sz="2400" dirty="0">
                <a:latin typeface="+mj-lt"/>
                <a:cs typeface="Poppins ExtraBold" panose="00000900000000000000" pitchFamily="2" charset="0"/>
              </a:rPr>
              <a:t>IoT (Internet of Things)</a:t>
            </a:r>
          </a:p>
        </p:txBody>
      </p:sp>
      <p:sp>
        <p:nvSpPr>
          <p:cNvPr id="11" name="TextBox 10">
            <a:extLst>
              <a:ext uri="{FF2B5EF4-FFF2-40B4-BE49-F238E27FC236}">
                <a16:creationId xmlns:a16="http://schemas.microsoft.com/office/drawing/2014/main" id="{D259D670-C936-DA10-ED06-81C4D6FD0C8A}"/>
              </a:ext>
            </a:extLst>
          </p:cNvPr>
          <p:cNvSpPr txBox="1"/>
          <p:nvPr/>
        </p:nvSpPr>
        <p:spPr>
          <a:xfrm>
            <a:off x="1713017" y="5275089"/>
            <a:ext cx="3049782" cy="461665"/>
          </a:xfrm>
          <a:prstGeom prst="rect">
            <a:avLst/>
          </a:prstGeom>
          <a:solidFill>
            <a:schemeClr val="bg1"/>
          </a:solidFill>
        </p:spPr>
        <p:txBody>
          <a:bodyPr wrap="square" rtlCol="0">
            <a:spAutoFit/>
          </a:bodyPr>
          <a:lstStyle/>
          <a:p>
            <a:r>
              <a:rPr lang="en-GB" sz="2400" dirty="0">
                <a:latin typeface="+mj-lt"/>
                <a:cs typeface="Poppins ExtraBold" panose="00000900000000000000" pitchFamily="2" charset="0"/>
              </a:rPr>
              <a:t>VR (Virtual Reality)</a:t>
            </a:r>
          </a:p>
        </p:txBody>
      </p:sp>
      <p:pic>
        <p:nvPicPr>
          <p:cNvPr id="12" name="Picture 11" descr="A blue and white digital brain&#10;&#10;Description automatically generated with medium confidence">
            <a:extLst>
              <a:ext uri="{FF2B5EF4-FFF2-40B4-BE49-F238E27FC236}">
                <a16:creationId xmlns:a16="http://schemas.microsoft.com/office/drawing/2014/main" id="{7947274D-7669-F0E3-35E5-8D713E0BE13E}"/>
              </a:ext>
            </a:extLst>
          </p:cNvPr>
          <p:cNvPicPr>
            <a:picLocks noChangeAspect="1"/>
          </p:cNvPicPr>
          <p:nvPr/>
        </p:nvPicPr>
        <p:blipFill>
          <a:blip r:embed="rId3" cstate="email">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1486048" y="3223904"/>
            <a:ext cx="2946815" cy="2087327"/>
          </a:xfrm>
          <a:prstGeom prst="rect">
            <a:avLst/>
          </a:prstGeom>
        </p:spPr>
      </p:pic>
      <p:pic>
        <p:nvPicPr>
          <p:cNvPr id="13" name="Picture 12" descr="A black mannequin with a virtual reality goggles&#10;&#10;Description automatically generated">
            <a:extLst>
              <a:ext uri="{FF2B5EF4-FFF2-40B4-BE49-F238E27FC236}">
                <a16:creationId xmlns:a16="http://schemas.microsoft.com/office/drawing/2014/main" id="{0C7A455E-91AB-893C-AC2F-450F527E5D98}"/>
              </a:ext>
            </a:extLst>
          </p:cNvPr>
          <p:cNvPicPr>
            <a:picLocks noChangeAspect="1"/>
          </p:cNvPicPr>
          <p:nvPr/>
        </p:nvPicPr>
        <p:blipFill>
          <a:blip r:embed="rId5" cstate="email">
            <a:extLst>
              <a:ext uri="{28A0092B-C50C-407E-A947-70E740481C1C}">
                <a14:useLocalDpi xmlns:a14="http://schemas.microsoft.com/office/drawing/2010/main" val="0"/>
              </a:ext>
              <a:ext uri="{837473B0-CC2E-450A-ABE3-18F120FF3D39}">
                <a1611:picAttrSrcUrl xmlns:a1611="http://schemas.microsoft.com/office/drawing/2016/11/main" r:id="rId6"/>
              </a:ext>
            </a:extLst>
          </a:blip>
          <a:stretch>
            <a:fillRect/>
          </a:stretch>
        </p:blipFill>
        <p:spPr>
          <a:xfrm>
            <a:off x="1486048" y="5726015"/>
            <a:ext cx="3049782" cy="2187748"/>
          </a:xfrm>
          <a:prstGeom prst="rect">
            <a:avLst/>
          </a:prstGeom>
        </p:spPr>
      </p:pic>
      <p:pic>
        <p:nvPicPr>
          <p:cNvPr id="14" name="Picture 13" descr="A green text falling from a screen&#10;&#10;Description automatically generated with medium confidence">
            <a:extLst>
              <a:ext uri="{FF2B5EF4-FFF2-40B4-BE49-F238E27FC236}">
                <a16:creationId xmlns:a16="http://schemas.microsoft.com/office/drawing/2014/main" id="{21D462C2-3529-7DA2-1D1E-45682B4C61D2}"/>
              </a:ext>
            </a:extLst>
          </p:cNvPr>
          <p:cNvPicPr>
            <a:picLocks noChangeAspect="1"/>
          </p:cNvPicPr>
          <p:nvPr/>
        </p:nvPicPr>
        <p:blipFill>
          <a:blip r:embed="rId7" cstate="email">
            <a:extLst>
              <a:ext uri="{28A0092B-C50C-407E-A947-70E740481C1C}">
                <a14:useLocalDpi xmlns:a14="http://schemas.microsoft.com/office/drawing/2010/main" val="0"/>
              </a:ext>
              <a:ext uri="{837473B0-CC2E-450A-ABE3-18F120FF3D39}">
                <a1611:picAttrSrcUrl xmlns:a1611="http://schemas.microsoft.com/office/drawing/2016/11/main" r:id="rId8"/>
              </a:ext>
            </a:extLst>
          </a:blip>
          <a:stretch>
            <a:fillRect/>
          </a:stretch>
        </p:blipFill>
        <p:spPr>
          <a:xfrm>
            <a:off x="5407648" y="2027441"/>
            <a:ext cx="3031519" cy="2087327"/>
          </a:xfrm>
          <a:prstGeom prst="rect">
            <a:avLst/>
          </a:prstGeom>
        </p:spPr>
      </p:pic>
      <p:pic>
        <p:nvPicPr>
          <p:cNvPr id="15" name="Picture 14" descr="An orange robotic arm with a pipe&#10;&#10;Description automatically generated">
            <a:extLst>
              <a:ext uri="{FF2B5EF4-FFF2-40B4-BE49-F238E27FC236}">
                <a16:creationId xmlns:a16="http://schemas.microsoft.com/office/drawing/2014/main" id="{06D5C4BC-1D85-7002-18E6-7705811824D5}"/>
              </a:ext>
            </a:extLst>
          </p:cNvPr>
          <p:cNvPicPr>
            <a:picLocks noChangeAspect="1"/>
          </p:cNvPicPr>
          <p:nvPr/>
        </p:nvPicPr>
        <p:blipFill>
          <a:blip r:embed="rId9" cstate="email">
            <a:extLst>
              <a:ext uri="{28A0092B-C50C-407E-A947-70E740481C1C}">
                <a14:useLocalDpi xmlns:a14="http://schemas.microsoft.com/office/drawing/2010/main" val="0"/>
              </a:ext>
              <a:ext uri="{837473B0-CC2E-450A-ABE3-18F120FF3D39}">
                <a1611:picAttrSrcUrl xmlns:a1611="http://schemas.microsoft.com/office/drawing/2016/11/main" r:id="rId10"/>
              </a:ext>
            </a:extLst>
          </a:blip>
          <a:stretch>
            <a:fillRect/>
          </a:stretch>
        </p:blipFill>
        <p:spPr>
          <a:xfrm>
            <a:off x="5492351" y="4970993"/>
            <a:ext cx="2946816" cy="2946816"/>
          </a:xfrm>
          <a:prstGeom prst="rect">
            <a:avLst/>
          </a:prstGeom>
        </p:spPr>
      </p:pic>
      <p:pic>
        <p:nvPicPr>
          <p:cNvPr id="16" name="Picture 15" descr="Several laptops connected to each other&#10;&#10;Description automatically generated">
            <a:extLst>
              <a:ext uri="{FF2B5EF4-FFF2-40B4-BE49-F238E27FC236}">
                <a16:creationId xmlns:a16="http://schemas.microsoft.com/office/drawing/2014/main" id="{3F866A24-4237-5459-8431-D5D308491312}"/>
              </a:ext>
            </a:extLst>
          </p:cNvPr>
          <p:cNvPicPr>
            <a:picLocks noChangeAspect="1"/>
          </p:cNvPicPr>
          <p:nvPr/>
        </p:nvPicPr>
        <p:blipFill>
          <a:blip r:embed="rId11" cstate="email">
            <a:extLst>
              <a:ext uri="{28A0092B-C50C-407E-A947-70E740481C1C}">
                <a14:useLocalDpi xmlns:a14="http://schemas.microsoft.com/office/drawing/2010/main" val="0"/>
              </a:ext>
              <a:ext uri="{837473B0-CC2E-450A-ABE3-18F120FF3D39}">
                <a1611:picAttrSrcUrl xmlns:a1611="http://schemas.microsoft.com/office/drawing/2016/11/main" r:id="rId12"/>
              </a:ext>
            </a:extLst>
          </a:blip>
          <a:stretch>
            <a:fillRect/>
          </a:stretch>
        </p:blipFill>
        <p:spPr>
          <a:xfrm>
            <a:off x="9338254" y="1573217"/>
            <a:ext cx="3115733" cy="2336800"/>
          </a:xfrm>
          <a:prstGeom prst="rect">
            <a:avLst/>
          </a:prstGeom>
        </p:spPr>
      </p:pic>
      <p:sp>
        <p:nvSpPr>
          <p:cNvPr id="17" name="TextBox 16">
            <a:extLst>
              <a:ext uri="{FF2B5EF4-FFF2-40B4-BE49-F238E27FC236}">
                <a16:creationId xmlns:a16="http://schemas.microsoft.com/office/drawing/2014/main" id="{5723697E-597D-D11C-9D72-5967A83C4958}"/>
              </a:ext>
            </a:extLst>
          </p:cNvPr>
          <p:cNvSpPr txBox="1"/>
          <p:nvPr/>
        </p:nvSpPr>
        <p:spPr>
          <a:xfrm>
            <a:off x="9338254" y="4081859"/>
            <a:ext cx="3049782" cy="369332"/>
          </a:xfrm>
          <a:prstGeom prst="rect">
            <a:avLst/>
          </a:prstGeom>
          <a:noFill/>
        </p:spPr>
        <p:txBody>
          <a:bodyPr wrap="square" rtlCol="0">
            <a:spAutoFit/>
          </a:bodyPr>
          <a:lstStyle/>
          <a:p>
            <a:r>
              <a:rPr lang="en-GB" sz="900">
                <a:hlinkClick r:id="rId12" tooltip="https://www.bauer-power.net/2019/01/cloud-computing-whats-holding-you-back.html"/>
              </a:rPr>
              <a:t>This Photo</a:t>
            </a:r>
            <a:r>
              <a:rPr lang="en-GB" sz="900"/>
              <a:t> by Unknown Author is licensed under </a:t>
            </a:r>
            <a:r>
              <a:rPr lang="en-GB" sz="900">
                <a:hlinkClick r:id="rId13" tooltip="https://creativecommons.org/licenses/by-nc-sa/3.0/"/>
              </a:rPr>
              <a:t>CC BY-SA-NC</a:t>
            </a:r>
            <a:endParaRPr lang="en-GB" sz="900"/>
          </a:p>
        </p:txBody>
      </p:sp>
      <p:pic>
        <p:nvPicPr>
          <p:cNvPr id="18" name="Picture 17" descr="A hand holding a game controller&#10;&#10;Description automatically generated">
            <a:extLst>
              <a:ext uri="{FF2B5EF4-FFF2-40B4-BE49-F238E27FC236}">
                <a16:creationId xmlns:a16="http://schemas.microsoft.com/office/drawing/2014/main" id="{46EF991E-2FB5-D8B3-AB83-56DBFFD5907A}"/>
              </a:ext>
            </a:extLst>
          </p:cNvPr>
          <p:cNvPicPr>
            <a:picLocks noChangeAspect="1"/>
          </p:cNvPicPr>
          <p:nvPr/>
        </p:nvPicPr>
        <p:blipFill>
          <a:blip r:embed="rId14" cstate="email">
            <a:extLst>
              <a:ext uri="{28A0092B-C50C-407E-A947-70E740481C1C}">
                <a14:useLocalDpi xmlns:a14="http://schemas.microsoft.com/office/drawing/2010/main" val="0"/>
              </a:ext>
              <a:ext uri="{837473B0-CC2E-450A-ABE3-18F120FF3D39}">
                <a1611:picAttrSrcUrl xmlns:a1611="http://schemas.microsoft.com/office/drawing/2016/11/main" r:id="rId15"/>
              </a:ext>
            </a:extLst>
          </a:blip>
          <a:stretch>
            <a:fillRect/>
          </a:stretch>
        </p:blipFill>
        <p:spPr>
          <a:xfrm>
            <a:off x="12715081" y="2096894"/>
            <a:ext cx="3174373" cy="1785585"/>
          </a:xfrm>
          <a:prstGeom prst="rect">
            <a:avLst/>
          </a:prstGeom>
        </p:spPr>
      </p:pic>
      <p:sp>
        <p:nvSpPr>
          <p:cNvPr id="19" name="TextBox 18">
            <a:extLst>
              <a:ext uri="{FF2B5EF4-FFF2-40B4-BE49-F238E27FC236}">
                <a16:creationId xmlns:a16="http://schemas.microsoft.com/office/drawing/2014/main" id="{08EA5C16-9F92-E32D-2A02-924B245379B6}"/>
              </a:ext>
            </a:extLst>
          </p:cNvPr>
          <p:cNvSpPr txBox="1"/>
          <p:nvPr/>
        </p:nvSpPr>
        <p:spPr>
          <a:xfrm>
            <a:off x="12715081" y="4034140"/>
            <a:ext cx="3174373" cy="369332"/>
          </a:xfrm>
          <a:prstGeom prst="rect">
            <a:avLst/>
          </a:prstGeom>
          <a:noFill/>
        </p:spPr>
        <p:txBody>
          <a:bodyPr wrap="square" rtlCol="0">
            <a:spAutoFit/>
          </a:bodyPr>
          <a:lstStyle/>
          <a:p>
            <a:r>
              <a:rPr lang="en-GB" sz="900">
                <a:hlinkClick r:id="rId15" tooltip="https://www.peoplematters.in/article/lnd-week/using-gamification-employee-engagement-12387"/>
              </a:rPr>
              <a:t>This Photo</a:t>
            </a:r>
            <a:r>
              <a:rPr lang="en-GB" sz="900"/>
              <a:t> by Unknown Author is licensed under </a:t>
            </a:r>
            <a:r>
              <a:rPr lang="en-GB" sz="900">
                <a:hlinkClick r:id="rId13" tooltip="https://creativecommons.org/licenses/by-nc-sa/3.0/"/>
              </a:rPr>
              <a:t>CC BY-SA-NC</a:t>
            </a:r>
            <a:endParaRPr lang="en-GB" sz="900"/>
          </a:p>
        </p:txBody>
      </p:sp>
      <p:pic>
        <p:nvPicPr>
          <p:cNvPr id="20" name="Picture 19" descr="A diagram of a cloud computing system&#10;&#10;Description automatically generated">
            <a:extLst>
              <a:ext uri="{FF2B5EF4-FFF2-40B4-BE49-F238E27FC236}">
                <a16:creationId xmlns:a16="http://schemas.microsoft.com/office/drawing/2014/main" id="{5A63EE99-C02B-7EF2-D7D9-EAB94C46D634}"/>
              </a:ext>
            </a:extLst>
          </p:cNvPr>
          <p:cNvPicPr>
            <a:picLocks noChangeAspect="1"/>
          </p:cNvPicPr>
          <p:nvPr/>
        </p:nvPicPr>
        <p:blipFill>
          <a:blip r:embed="rId16" cstate="email">
            <a:extLst>
              <a:ext uri="{28A0092B-C50C-407E-A947-70E740481C1C}">
                <a14:useLocalDpi xmlns:a14="http://schemas.microsoft.com/office/drawing/2010/main" val="0"/>
              </a:ext>
              <a:ext uri="{837473B0-CC2E-450A-ABE3-18F120FF3D39}">
                <a1611:picAttrSrcUrl xmlns:a1611="http://schemas.microsoft.com/office/drawing/2016/11/main" r:id="rId17"/>
              </a:ext>
            </a:extLst>
          </a:blip>
          <a:stretch>
            <a:fillRect/>
          </a:stretch>
        </p:blipFill>
        <p:spPr>
          <a:xfrm>
            <a:off x="9615287" y="5311231"/>
            <a:ext cx="3933973" cy="2712802"/>
          </a:xfrm>
          <a:prstGeom prst="rect">
            <a:avLst/>
          </a:prstGeom>
        </p:spPr>
      </p:pic>
    </p:spTree>
    <p:extLst>
      <p:ext uri="{BB962C8B-B14F-4D97-AF65-F5344CB8AC3E}">
        <p14:creationId xmlns:p14="http://schemas.microsoft.com/office/powerpoint/2010/main" val="18100429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1070243D-D6A2-9C36-7AEA-4009BB8C2936}"/>
              </a:ext>
            </a:extLst>
          </p:cNvPr>
          <p:cNvSpPr>
            <a:spLocks noGrp="1"/>
          </p:cNvSpPr>
          <p:nvPr>
            <p:ph type="ftr" sz="quarter" idx="3"/>
          </p:nvPr>
        </p:nvSpPr>
        <p:spPr/>
        <p:txBody>
          <a:bodyPr/>
          <a:lstStyle/>
          <a:p>
            <a:r>
              <a:rPr lang="en-GB"/>
              <a:t>STEM Education Programme - Digital Data</a:t>
            </a:r>
            <a:endParaRPr lang="en-GB" dirty="0"/>
          </a:p>
        </p:txBody>
      </p:sp>
      <p:sp>
        <p:nvSpPr>
          <p:cNvPr id="4" name="Content Placeholder 3">
            <a:extLst>
              <a:ext uri="{FF2B5EF4-FFF2-40B4-BE49-F238E27FC236}">
                <a16:creationId xmlns:a16="http://schemas.microsoft.com/office/drawing/2014/main" id="{A7CB3F92-39E5-6C4C-34BE-A4184EF67D57}"/>
              </a:ext>
            </a:extLst>
          </p:cNvPr>
          <p:cNvSpPr>
            <a:spLocks noGrp="1"/>
          </p:cNvSpPr>
          <p:nvPr>
            <p:ph sz="quarter" idx="13"/>
          </p:nvPr>
        </p:nvSpPr>
        <p:spPr/>
        <p:style>
          <a:lnRef idx="2">
            <a:schemeClr val="accent3"/>
          </a:lnRef>
          <a:fillRef idx="1">
            <a:schemeClr val="lt1"/>
          </a:fillRef>
          <a:effectRef idx="0">
            <a:schemeClr val="accent3"/>
          </a:effectRef>
          <a:fontRef idx="minor">
            <a:schemeClr val="dk1"/>
          </a:fontRef>
        </p:style>
        <p:txBody>
          <a:bodyPr>
            <a:normAutofit lnSpcReduction="10000"/>
          </a:bodyPr>
          <a:lstStyle/>
          <a:p>
            <a:pPr marL="380990" indent="-380990">
              <a:lnSpc>
                <a:spcPct val="150000"/>
              </a:lnSpc>
              <a:buFont typeface="Arial" panose="020B0604020202020204" pitchFamily="34" charset="0"/>
              <a:buChar char="•"/>
            </a:pPr>
            <a:r>
              <a:rPr lang="en-GB" sz="2400" dirty="0">
                <a:solidFill>
                  <a:srgbClr val="002D72"/>
                </a:solidFill>
                <a:latin typeface="+mj-lt"/>
                <a:cs typeface="Poppins" panose="00000500000000000000" pitchFamily="2" charset="0"/>
              </a:rPr>
              <a:t>65% of young people now entering primary school will do a job that hasn’t been invented yet</a:t>
            </a:r>
          </a:p>
          <a:p>
            <a:pPr marL="380990" indent="-380990">
              <a:lnSpc>
                <a:spcPct val="150000"/>
              </a:lnSpc>
              <a:buFont typeface="Arial" panose="020B0604020202020204" pitchFamily="34" charset="0"/>
              <a:buChar char="•"/>
            </a:pPr>
            <a:r>
              <a:rPr lang="en-GB" sz="2400" dirty="0">
                <a:solidFill>
                  <a:srgbClr val="002D72"/>
                </a:solidFill>
                <a:latin typeface="+mj-lt"/>
                <a:cs typeface="Poppins" panose="00000500000000000000" pitchFamily="2" charset="0"/>
              </a:rPr>
              <a:t>Technology will increase productivity by 40% by 2030 </a:t>
            </a:r>
          </a:p>
          <a:p>
            <a:pPr marL="380990" indent="-380990">
              <a:lnSpc>
                <a:spcPct val="150000"/>
              </a:lnSpc>
              <a:buFont typeface="Arial" panose="020B0604020202020204" pitchFamily="34" charset="0"/>
              <a:buChar char="•"/>
            </a:pPr>
            <a:r>
              <a:rPr lang="en-GB" sz="2400" dirty="0">
                <a:solidFill>
                  <a:srgbClr val="002D72"/>
                </a:solidFill>
                <a:latin typeface="+mj-lt"/>
                <a:cs typeface="Poppins" panose="00000500000000000000" pitchFamily="2" charset="0"/>
              </a:rPr>
              <a:t>117,000 energy sector jobs need to be filled by 2030- many of these roles are related to technology</a:t>
            </a:r>
          </a:p>
          <a:p>
            <a:pPr marL="380990" indent="-380990">
              <a:lnSpc>
                <a:spcPct val="150000"/>
              </a:lnSpc>
              <a:buFont typeface="Arial" panose="020B0604020202020204" pitchFamily="34" charset="0"/>
              <a:buChar char="•"/>
            </a:pPr>
            <a:endParaRPr lang="en-GB" sz="2400" dirty="0">
              <a:solidFill>
                <a:srgbClr val="002D72"/>
              </a:solidFill>
              <a:latin typeface="+mj-lt"/>
              <a:cs typeface="Poppins" panose="00000500000000000000" pitchFamily="2" charset="0"/>
            </a:endParaRPr>
          </a:p>
          <a:p>
            <a:pPr marL="0" indent="0" algn="ctr">
              <a:lnSpc>
                <a:spcPct val="150000"/>
              </a:lnSpc>
              <a:buNone/>
            </a:pPr>
            <a:r>
              <a:rPr lang="en-GB" sz="3200" b="1" dirty="0">
                <a:solidFill>
                  <a:schemeClr val="accent1"/>
                </a:solidFill>
                <a:latin typeface="+mj-lt"/>
                <a:cs typeface="Poppins" panose="00000500000000000000" pitchFamily="2" charset="0"/>
              </a:rPr>
              <a:t>All statements are TRUE!</a:t>
            </a:r>
          </a:p>
          <a:p>
            <a:pPr marL="380990" indent="-380990">
              <a:lnSpc>
                <a:spcPct val="150000"/>
              </a:lnSpc>
              <a:buFont typeface="Arial" panose="020B0604020202020204" pitchFamily="34" charset="0"/>
              <a:buChar char="•"/>
            </a:pPr>
            <a:endParaRPr lang="en-GB" sz="2400" dirty="0">
              <a:solidFill>
                <a:srgbClr val="002D72"/>
              </a:solidFill>
              <a:latin typeface="+mj-lt"/>
              <a:cs typeface="Poppins" panose="00000500000000000000" pitchFamily="2" charset="0"/>
            </a:endParaRPr>
          </a:p>
          <a:p>
            <a:pPr marL="0" indent="0">
              <a:buNone/>
            </a:pPr>
            <a:endParaRPr lang="en-GB" dirty="0"/>
          </a:p>
        </p:txBody>
      </p:sp>
      <p:sp>
        <p:nvSpPr>
          <p:cNvPr id="5" name="Title 4">
            <a:extLst>
              <a:ext uri="{FF2B5EF4-FFF2-40B4-BE49-F238E27FC236}">
                <a16:creationId xmlns:a16="http://schemas.microsoft.com/office/drawing/2014/main" id="{056CBD90-DAF6-D9D8-4FF4-6F49A706E5C8}"/>
              </a:ext>
            </a:extLst>
          </p:cNvPr>
          <p:cNvSpPr>
            <a:spLocks noGrp="1"/>
          </p:cNvSpPr>
          <p:nvPr>
            <p:ph type="title"/>
          </p:nvPr>
        </p:nvSpPr>
        <p:spPr/>
        <p:txBody>
          <a:bodyPr>
            <a:normAutofit fontScale="90000"/>
          </a:bodyPr>
          <a:lstStyle/>
          <a:p>
            <a:r>
              <a:rPr lang="en-GB" dirty="0">
                <a:latin typeface="Arial Black" panose="020B0A04020102020204" pitchFamily="34" charset="0"/>
              </a:rPr>
              <a:t>Digital tech &amp; the world of work</a:t>
            </a:r>
          </a:p>
        </p:txBody>
      </p:sp>
      <p:sp>
        <p:nvSpPr>
          <p:cNvPr id="6" name="Text Placeholder 5">
            <a:extLst>
              <a:ext uri="{FF2B5EF4-FFF2-40B4-BE49-F238E27FC236}">
                <a16:creationId xmlns:a16="http://schemas.microsoft.com/office/drawing/2014/main" id="{1B3F3C7F-6D0B-5ADC-5EEC-B1A8CD5C99CF}"/>
              </a:ext>
            </a:extLst>
          </p:cNvPr>
          <p:cNvSpPr>
            <a:spLocks noGrp="1"/>
          </p:cNvSpPr>
          <p:nvPr>
            <p:ph type="body" sz="quarter" idx="24"/>
          </p:nvPr>
        </p:nvSpPr>
        <p:spPr>
          <a:xfrm>
            <a:off x="1117600" y="1551135"/>
            <a:ext cx="7835899" cy="672704"/>
          </a:xfrm>
        </p:spPr>
        <p:txBody>
          <a:bodyPr/>
          <a:lstStyle/>
          <a:p>
            <a:r>
              <a:rPr lang="en-GB" dirty="0"/>
              <a:t>True or False?</a:t>
            </a:r>
          </a:p>
        </p:txBody>
      </p:sp>
      <p:pic>
        <p:nvPicPr>
          <p:cNvPr id="13" name="Picture 12">
            <a:extLst>
              <a:ext uri="{FF2B5EF4-FFF2-40B4-BE49-F238E27FC236}">
                <a16:creationId xmlns:a16="http://schemas.microsoft.com/office/drawing/2014/main" id="{081C4A3B-CFB7-2B96-DCB5-D3108CCAFB7D}"/>
              </a:ext>
            </a:extLst>
          </p:cNvPr>
          <p:cNvPicPr>
            <a:picLocks noChangeAspect="1"/>
          </p:cNvPicPr>
          <p:nvPr/>
        </p:nvPicPr>
        <p:blipFill>
          <a:blip r:embed="rId3" cstate="email">
            <a:extLst>
              <a:ext uri="{28A0092B-C50C-407E-A947-70E740481C1C}">
                <a14:useLocalDpi xmlns:a14="http://schemas.microsoft.com/office/drawing/2010/main" val="0"/>
              </a:ext>
              <a:ext uri="{837473B0-CC2E-450A-ABE3-18F120FF3D39}">
                <a1611:picAttrSrcUrl xmlns:a1611="http://schemas.microsoft.com/office/drawing/2016/11/main" r:id="rId4"/>
              </a:ext>
            </a:extLst>
          </a:blip>
          <a:srcRect/>
          <a:stretch/>
        </p:blipFill>
        <p:spPr>
          <a:xfrm>
            <a:off x="10532534" y="2639425"/>
            <a:ext cx="5223000" cy="2937938"/>
          </a:xfrm>
          <a:prstGeom prst="rect">
            <a:avLst/>
          </a:prstGeom>
        </p:spPr>
      </p:pic>
    </p:spTree>
    <p:extLst>
      <p:ext uri="{BB962C8B-B14F-4D97-AF65-F5344CB8AC3E}">
        <p14:creationId xmlns:p14="http://schemas.microsoft.com/office/powerpoint/2010/main" val="34482202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F5C731C-02F0-2087-81A7-920D58312568}"/>
              </a:ext>
            </a:extLst>
          </p:cNvPr>
          <p:cNvSpPr>
            <a:spLocks noGrp="1"/>
          </p:cNvSpPr>
          <p:nvPr>
            <p:ph type="title"/>
          </p:nvPr>
        </p:nvSpPr>
        <p:spPr/>
        <p:txBody>
          <a:bodyPr>
            <a:normAutofit fontScale="90000"/>
          </a:bodyPr>
          <a:lstStyle/>
          <a:p>
            <a:r>
              <a:rPr lang="en-GB" dirty="0"/>
              <a:t>How has digital technology improved businesses and services?</a:t>
            </a:r>
          </a:p>
        </p:txBody>
      </p:sp>
      <p:pic>
        <p:nvPicPr>
          <p:cNvPr id="2" name="Picture 1">
            <a:extLst>
              <a:ext uri="{FF2B5EF4-FFF2-40B4-BE49-F238E27FC236}">
                <a16:creationId xmlns:a16="http://schemas.microsoft.com/office/drawing/2014/main" id="{74F8411F-5792-D8D0-CC4B-354FA7FD9C8C}"/>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616113" y="4938542"/>
            <a:ext cx="3378374" cy="3378374"/>
          </a:xfrm>
          <a:prstGeom prst="rect">
            <a:avLst/>
          </a:prstGeom>
        </p:spPr>
      </p:pic>
    </p:spTree>
    <p:extLst>
      <p:ext uri="{BB962C8B-B14F-4D97-AF65-F5344CB8AC3E}">
        <p14:creationId xmlns:p14="http://schemas.microsoft.com/office/powerpoint/2010/main" val="22579678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F5C731C-02F0-2087-81A7-920D58312568}"/>
              </a:ext>
            </a:extLst>
          </p:cNvPr>
          <p:cNvSpPr>
            <a:spLocks noGrp="1"/>
          </p:cNvSpPr>
          <p:nvPr>
            <p:ph type="title"/>
          </p:nvPr>
        </p:nvSpPr>
        <p:spPr/>
        <p:txBody>
          <a:bodyPr>
            <a:normAutofit/>
          </a:bodyPr>
          <a:lstStyle/>
          <a:p>
            <a:r>
              <a:rPr lang="en-GB" dirty="0"/>
              <a:t>Introduction to Data</a:t>
            </a:r>
          </a:p>
        </p:txBody>
      </p:sp>
    </p:spTree>
    <p:extLst>
      <p:ext uri="{BB962C8B-B14F-4D97-AF65-F5344CB8AC3E}">
        <p14:creationId xmlns:p14="http://schemas.microsoft.com/office/powerpoint/2010/main" val="23929954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1070243D-D6A2-9C36-7AEA-4009BB8C2936}"/>
              </a:ext>
            </a:extLst>
          </p:cNvPr>
          <p:cNvSpPr>
            <a:spLocks noGrp="1"/>
          </p:cNvSpPr>
          <p:nvPr>
            <p:ph type="ftr" sz="quarter" idx="3"/>
          </p:nvPr>
        </p:nvSpPr>
        <p:spPr/>
        <p:txBody>
          <a:bodyPr/>
          <a:lstStyle/>
          <a:p>
            <a:r>
              <a:rPr lang="en-GB"/>
              <a:t>STEM Education Programme - Digital Data</a:t>
            </a:r>
            <a:endParaRPr lang="en-GB" dirty="0"/>
          </a:p>
        </p:txBody>
      </p:sp>
      <p:sp>
        <p:nvSpPr>
          <p:cNvPr id="4" name="Content Placeholder 3">
            <a:extLst>
              <a:ext uri="{FF2B5EF4-FFF2-40B4-BE49-F238E27FC236}">
                <a16:creationId xmlns:a16="http://schemas.microsoft.com/office/drawing/2014/main" id="{A7CB3F92-39E5-6C4C-34BE-A4184EF67D57}"/>
              </a:ext>
            </a:extLst>
          </p:cNvPr>
          <p:cNvSpPr>
            <a:spLocks noGrp="1"/>
          </p:cNvSpPr>
          <p:nvPr>
            <p:ph sz="quarter" idx="13"/>
          </p:nvPr>
        </p:nvSpPr>
        <p:spPr/>
        <p:style>
          <a:lnRef idx="2">
            <a:schemeClr val="accent3"/>
          </a:lnRef>
          <a:fillRef idx="1">
            <a:schemeClr val="lt1"/>
          </a:fillRef>
          <a:effectRef idx="0">
            <a:schemeClr val="accent3"/>
          </a:effectRef>
          <a:fontRef idx="minor">
            <a:schemeClr val="dk1"/>
          </a:fontRef>
        </p:style>
        <p:txBody>
          <a:bodyPr>
            <a:normAutofit/>
          </a:bodyPr>
          <a:lstStyle/>
          <a:p>
            <a:pPr marL="0" indent="0">
              <a:lnSpc>
                <a:spcPct val="150000"/>
              </a:lnSpc>
              <a:buNone/>
            </a:pPr>
            <a:r>
              <a:rPr lang="en-GB" sz="2400" i="1" dirty="0">
                <a:solidFill>
                  <a:srgbClr val="002D72"/>
                </a:solidFill>
                <a:latin typeface="+mj-lt"/>
                <a:cs typeface="Poppins" panose="00000500000000000000" pitchFamily="2" charset="0"/>
              </a:rPr>
              <a:t>noun</a:t>
            </a:r>
          </a:p>
          <a:p>
            <a:pPr marL="0" indent="0">
              <a:lnSpc>
                <a:spcPct val="150000"/>
              </a:lnSpc>
              <a:buNone/>
            </a:pPr>
            <a:r>
              <a:rPr lang="en-GB" sz="2400" i="1" dirty="0">
                <a:solidFill>
                  <a:srgbClr val="002D72"/>
                </a:solidFill>
                <a:latin typeface="+mj-lt"/>
                <a:cs typeface="Poppins" panose="00000500000000000000" pitchFamily="2" charset="0"/>
              </a:rPr>
              <a:t>facts and statistics collected together for reference or analysis.</a:t>
            </a:r>
          </a:p>
          <a:p>
            <a:pPr marL="380990" indent="-380990">
              <a:lnSpc>
                <a:spcPct val="150000"/>
              </a:lnSpc>
            </a:pPr>
            <a:endParaRPr lang="en-GB" sz="2400" dirty="0">
              <a:solidFill>
                <a:srgbClr val="002D72"/>
              </a:solidFill>
              <a:latin typeface="+mj-lt"/>
              <a:cs typeface="Poppins" panose="00000500000000000000" pitchFamily="2" charset="0"/>
            </a:endParaRPr>
          </a:p>
        </p:txBody>
      </p:sp>
      <p:sp>
        <p:nvSpPr>
          <p:cNvPr id="5" name="Title 4">
            <a:extLst>
              <a:ext uri="{FF2B5EF4-FFF2-40B4-BE49-F238E27FC236}">
                <a16:creationId xmlns:a16="http://schemas.microsoft.com/office/drawing/2014/main" id="{056CBD90-DAF6-D9D8-4FF4-6F49A706E5C8}"/>
              </a:ext>
            </a:extLst>
          </p:cNvPr>
          <p:cNvSpPr>
            <a:spLocks noGrp="1"/>
          </p:cNvSpPr>
          <p:nvPr>
            <p:ph type="title"/>
          </p:nvPr>
        </p:nvSpPr>
        <p:spPr/>
        <p:txBody>
          <a:bodyPr>
            <a:normAutofit/>
          </a:bodyPr>
          <a:lstStyle/>
          <a:p>
            <a:r>
              <a:rPr lang="en-GB" dirty="0">
                <a:latin typeface="Arial Black" panose="020B0A04020102020204" pitchFamily="34" charset="0"/>
              </a:rPr>
              <a:t>Introduction to Data	</a:t>
            </a:r>
          </a:p>
        </p:txBody>
      </p:sp>
      <p:sp>
        <p:nvSpPr>
          <p:cNvPr id="6" name="Text Placeholder 5">
            <a:extLst>
              <a:ext uri="{FF2B5EF4-FFF2-40B4-BE49-F238E27FC236}">
                <a16:creationId xmlns:a16="http://schemas.microsoft.com/office/drawing/2014/main" id="{1B3F3C7F-6D0B-5ADC-5EEC-B1A8CD5C99CF}"/>
              </a:ext>
            </a:extLst>
          </p:cNvPr>
          <p:cNvSpPr>
            <a:spLocks noGrp="1"/>
          </p:cNvSpPr>
          <p:nvPr>
            <p:ph type="body" sz="quarter" idx="24"/>
          </p:nvPr>
        </p:nvSpPr>
        <p:spPr>
          <a:xfrm>
            <a:off x="1182905" y="1287109"/>
            <a:ext cx="7835899" cy="672704"/>
          </a:xfrm>
        </p:spPr>
        <p:txBody>
          <a:bodyPr/>
          <a:lstStyle/>
          <a:p>
            <a:r>
              <a:rPr lang="en-GB" dirty="0"/>
              <a:t>What is data?</a:t>
            </a:r>
          </a:p>
        </p:txBody>
      </p:sp>
      <p:pic>
        <p:nvPicPr>
          <p:cNvPr id="7" name="Picture Placeholder 7">
            <a:extLst>
              <a:ext uri="{FF2B5EF4-FFF2-40B4-BE49-F238E27FC236}">
                <a16:creationId xmlns:a16="http://schemas.microsoft.com/office/drawing/2014/main" id="{B3903D98-B231-A97A-113E-BA1A5D650359}"/>
              </a:ext>
            </a:extLst>
          </p:cNvPr>
          <p:cNvPicPr>
            <a:picLocks noChangeAspect="1"/>
          </p:cNvPicPr>
          <p:nvPr/>
        </p:nvPicPr>
        <p:blipFill>
          <a:blip r:embed="rId3" cstate="email">
            <a:extLst>
              <a:ext uri="{28A0092B-C50C-407E-A947-70E740481C1C}">
                <a14:useLocalDpi xmlns:a14="http://schemas.microsoft.com/office/drawing/2010/main" val="0"/>
              </a:ext>
            </a:extLst>
          </a:blip>
          <a:srcRect l="27127" r="27127"/>
          <a:stretch>
            <a:fillRect/>
          </a:stretch>
        </p:blipFill>
        <p:spPr>
          <a:xfrm>
            <a:off x="10589996" y="729481"/>
            <a:ext cx="4483099" cy="6533330"/>
          </a:xfrm>
          <a:custGeom>
            <a:avLst/>
            <a:gdLst>
              <a:gd name="connsiteX0" fmla="*/ 0 w 3933824"/>
              <a:gd name="connsiteY0" fmla="*/ 0 h 5732858"/>
              <a:gd name="connsiteX1" fmla="*/ 3933824 w 3933824"/>
              <a:gd name="connsiteY1" fmla="*/ 0 h 5732858"/>
              <a:gd name="connsiteX2" fmla="*/ 3933824 w 3933824"/>
              <a:gd name="connsiteY2" fmla="*/ 5732858 h 5732858"/>
              <a:gd name="connsiteX3" fmla="*/ 384557 w 3933824"/>
              <a:gd name="connsiteY3" fmla="*/ 5732858 h 5732858"/>
              <a:gd name="connsiteX4" fmla="*/ 7628 w 3933824"/>
              <a:gd name="connsiteY4" fmla="*/ 5425652 h 5732858"/>
              <a:gd name="connsiteX5" fmla="*/ 0 w 3933824"/>
              <a:gd name="connsiteY5" fmla="*/ 5349987 h 5732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33824" h="5732858">
                <a:moveTo>
                  <a:pt x="0" y="0"/>
                </a:moveTo>
                <a:lnTo>
                  <a:pt x="3933824" y="0"/>
                </a:lnTo>
                <a:lnTo>
                  <a:pt x="3933824" y="5732858"/>
                </a:lnTo>
                <a:lnTo>
                  <a:pt x="384557" y="5732858"/>
                </a:lnTo>
                <a:cubicBezTo>
                  <a:pt x="198629" y="5732858"/>
                  <a:pt x="43504" y="5600974"/>
                  <a:pt x="7628" y="5425652"/>
                </a:cubicBezTo>
                <a:lnTo>
                  <a:pt x="0" y="5349987"/>
                </a:lnTo>
                <a:close/>
              </a:path>
            </a:pathLst>
          </a:custGeom>
        </p:spPr>
      </p:pic>
    </p:spTree>
    <p:extLst>
      <p:ext uri="{BB962C8B-B14F-4D97-AF65-F5344CB8AC3E}">
        <p14:creationId xmlns:p14="http://schemas.microsoft.com/office/powerpoint/2010/main" val="12792251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6EB0DDD-8340-56EE-22A2-B6D948F89522}"/>
              </a:ext>
            </a:extLst>
          </p:cNvPr>
          <p:cNvSpPr>
            <a:spLocks noGrp="1"/>
          </p:cNvSpPr>
          <p:nvPr>
            <p:ph type="ftr" sz="quarter" idx="3"/>
          </p:nvPr>
        </p:nvSpPr>
        <p:spPr/>
        <p:txBody>
          <a:bodyPr/>
          <a:lstStyle/>
          <a:p>
            <a:r>
              <a:rPr lang="en-GB"/>
              <a:t>STEM Education Programme - Digital Data</a:t>
            </a:r>
            <a:endParaRPr lang="en-GB" dirty="0"/>
          </a:p>
        </p:txBody>
      </p:sp>
      <p:sp>
        <p:nvSpPr>
          <p:cNvPr id="4" name="Title 1">
            <a:extLst>
              <a:ext uri="{FF2B5EF4-FFF2-40B4-BE49-F238E27FC236}">
                <a16:creationId xmlns:a16="http://schemas.microsoft.com/office/drawing/2014/main" id="{576CAD8A-2B7A-47E6-1C45-D115DC4230B6}"/>
              </a:ext>
            </a:extLst>
          </p:cNvPr>
          <p:cNvSpPr txBox="1">
            <a:spLocks/>
          </p:cNvSpPr>
          <p:nvPr/>
        </p:nvSpPr>
        <p:spPr>
          <a:xfrm>
            <a:off x="1219201" y="486833"/>
            <a:ext cx="13817599" cy="1146048"/>
          </a:xfrm>
          <a:prstGeom prst="rect">
            <a:avLst/>
          </a:prstGeom>
        </p:spPr>
        <p:txBody>
          <a:bodyPr>
            <a:normAutofit/>
          </a:bodyPr>
          <a:lstStyle>
            <a:lvl1pPr algn="l" defTabSz="1219170" rtl="0" eaLnBrk="1" latinLnBrk="0" hangingPunct="1">
              <a:lnSpc>
                <a:spcPct val="90000"/>
              </a:lnSpc>
              <a:spcBef>
                <a:spcPct val="0"/>
              </a:spcBef>
              <a:buNone/>
              <a:defRPr sz="4400" b="1" kern="1200">
                <a:solidFill>
                  <a:schemeClr val="tx2"/>
                </a:solidFill>
                <a:latin typeface="Arial Black" panose="020B0A04020102020204" pitchFamily="34" charset="0"/>
                <a:ea typeface="+mj-ea"/>
                <a:cs typeface="Arial" panose="020B0604020202020204" pitchFamily="34" charset="0"/>
              </a:defRPr>
            </a:lvl1pPr>
          </a:lstStyle>
          <a:p>
            <a:r>
              <a:rPr lang="en-GB"/>
              <a:t>Data video</a:t>
            </a:r>
            <a:endParaRPr lang="en-GB" dirty="0"/>
          </a:p>
        </p:txBody>
      </p:sp>
      <p:pic>
        <p:nvPicPr>
          <p:cNvPr id="5" name="What are AI and big data_">
            <a:hlinkClick r:id="" action="ppaction://media"/>
            <a:extLst>
              <a:ext uri="{FF2B5EF4-FFF2-40B4-BE49-F238E27FC236}">
                <a16:creationId xmlns:a16="http://schemas.microsoft.com/office/drawing/2014/main" id="{B5977DEA-AF07-334B-3B85-421F8AA38C78}"/>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182905" y="1632881"/>
            <a:ext cx="13546667" cy="6387182"/>
          </a:xfrm>
          <a:prstGeom prst="rect">
            <a:avLst/>
          </a:prstGeom>
        </p:spPr>
      </p:pic>
    </p:spTree>
    <p:extLst>
      <p:ext uri="{BB962C8B-B14F-4D97-AF65-F5344CB8AC3E}">
        <p14:creationId xmlns:p14="http://schemas.microsoft.com/office/powerpoint/2010/main" val="35893748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904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5"/>
                                        </p:tgtEl>
                                      </p:cBhvr>
                                    </p:cmd>
                                  </p:childTnLst>
                                </p:cTn>
                              </p:par>
                            </p:childTnLst>
                          </p:cTn>
                        </p:par>
                      </p:childTnLst>
                    </p:cTn>
                  </p:par>
                </p:childTnLst>
              </p:cTn>
              <p:nextCondLst>
                <p:cond evt="onClick" delay="0">
                  <p:tgtEl>
                    <p:spTgt spid="5"/>
                  </p:tgtEl>
                </p:cond>
              </p:nextCondLst>
            </p:seq>
            <p:video>
              <p:cMediaNode vol="80000">
                <p:cTn id="12" fill="hold" display="0">
                  <p:stCondLst>
                    <p:cond delay="indefinite"/>
                  </p:stCondLst>
                </p:cTn>
                <p:tgtEl>
                  <p:spTgt spid="5"/>
                </p:tgtEl>
              </p:cMediaNode>
            </p:vide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F5C731C-02F0-2087-81A7-920D58312568}"/>
              </a:ext>
            </a:extLst>
          </p:cNvPr>
          <p:cNvSpPr>
            <a:spLocks noGrp="1"/>
          </p:cNvSpPr>
          <p:nvPr>
            <p:ph type="title"/>
          </p:nvPr>
        </p:nvSpPr>
        <p:spPr>
          <a:xfrm>
            <a:off x="1117600" y="3054357"/>
            <a:ext cx="6375401" cy="1517643"/>
          </a:xfrm>
        </p:spPr>
        <p:txBody>
          <a:bodyPr>
            <a:normAutofit/>
          </a:bodyPr>
          <a:lstStyle/>
          <a:p>
            <a:r>
              <a:rPr lang="en-GB" dirty="0"/>
              <a:t>Spotlight on SSE</a:t>
            </a:r>
          </a:p>
        </p:txBody>
      </p:sp>
    </p:spTree>
    <p:extLst>
      <p:ext uri="{BB962C8B-B14F-4D97-AF65-F5344CB8AC3E}">
        <p14:creationId xmlns:p14="http://schemas.microsoft.com/office/powerpoint/2010/main" val="6036266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C2E5DA7-863E-4CFA-9E72-FBC6F7E30FE6}"/>
              </a:ext>
            </a:extLst>
          </p:cNvPr>
          <p:cNvSpPr>
            <a:spLocks noGrp="1"/>
          </p:cNvSpPr>
          <p:nvPr>
            <p:ph type="title"/>
          </p:nvPr>
        </p:nvSpPr>
        <p:spPr/>
        <p:txBody>
          <a:bodyPr/>
          <a:lstStyle/>
          <a:p>
            <a:r>
              <a:rPr lang="en-GB" dirty="0">
                <a:latin typeface="Arial Black" panose="020B0A04020102020204" pitchFamily="34" charset="0"/>
              </a:rPr>
              <a:t>Spotlight on SSE</a:t>
            </a:r>
            <a:endParaRPr lang="en-GB" dirty="0"/>
          </a:p>
        </p:txBody>
      </p:sp>
      <p:sp>
        <p:nvSpPr>
          <p:cNvPr id="4" name="Text Placeholder 3">
            <a:extLst>
              <a:ext uri="{FF2B5EF4-FFF2-40B4-BE49-F238E27FC236}">
                <a16:creationId xmlns:a16="http://schemas.microsoft.com/office/drawing/2014/main" id="{0613B4D8-466F-3933-4599-244F650F3FFC}"/>
              </a:ext>
            </a:extLst>
          </p:cNvPr>
          <p:cNvSpPr>
            <a:spLocks noGrp="1"/>
          </p:cNvSpPr>
          <p:nvPr>
            <p:ph type="body" sz="quarter" idx="24"/>
          </p:nvPr>
        </p:nvSpPr>
        <p:spPr/>
        <p:txBody>
          <a:bodyPr/>
          <a:lstStyle/>
          <a:p>
            <a:r>
              <a:rPr lang="en-GB" sz="2800" dirty="0">
                <a:latin typeface="Arial Black" panose="020B0A04020102020204" pitchFamily="34" charset="0"/>
                <a:cs typeface="MV Boli" panose="02000500030200090000" pitchFamily="2" charset="0"/>
              </a:rPr>
              <a:t>Project </a:t>
            </a:r>
            <a:r>
              <a:rPr lang="en-GB" sz="2800" dirty="0" err="1">
                <a:latin typeface="Arial Black" panose="020B0A04020102020204" pitchFamily="34" charset="0"/>
                <a:cs typeface="MV Boli" panose="02000500030200090000" pitchFamily="2" charset="0"/>
              </a:rPr>
              <a:t>Synaps</a:t>
            </a:r>
            <a:endParaRPr lang="en-GB" sz="2800" dirty="0">
              <a:effectLst/>
              <a:latin typeface="Arial Black" panose="020B0A04020102020204" pitchFamily="34" charset="0"/>
              <a:ea typeface="Calibri" panose="020F0502020204030204" pitchFamily="34" charset="0"/>
            </a:endParaRPr>
          </a:p>
          <a:p>
            <a:endParaRPr lang="en-GB" b="0" dirty="0"/>
          </a:p>
        </p:txBody>
      </p:sp>
      <p:sp>
        <p:nvSpPr>
          <p:cNvPr id="5" name="Footer Placeholder 4">
            <a:extLst>
              <a:ext uri="{FF2B5EF4-FFF2-40B4-BE49-F238E27FC236}">
                <a16:creationId xmlns:a16="http://schemas.microsoft.com/office/drawing/2014/main" id="{478BFF5B-1CC4-97FE-5035-981A6BBF96D1}"/>
              </a:ext>
            </a:extLst>
          </p:cNvPr>
          <p:cNvSpPr>
            <a:spLocks noGrp="1"/>
          </p:cNvSpPr>
          <p:nvPr>
            <p:ph type="ftr" sz="quarter" idx="3"/>
          </p:nvPr>
        </p:nvSpPr>
        <p:spPr/>
        <p:txBody>
          <a:bodyPr/>
          <a:lstStyle/>
          <a:p>
            <a:r>
              <a:rPr lang="en-GB"/>
              <a:t>STEM Education Programme - Digital Data</a:t>
            </a:r>
          </a:p>
        </p:txBody>
      </p:sp>
      <p:sp>
        <p:nvSpPr>
          <p:cNvPr id="11" name="TextBox 10">
            <a:extLst>
              <a:ext uri="{FF2B5EF4-FFF2-40B4-BE49-F238E27FC236}">
                <a16:creationId xmlns:a16="http://schemas.microsoft.com/office/drawing/2014/main" id="{32B67DD5-6C98-09DC-F44E-356CC57D90FC}"/>
              </a:ext>
            </a:extLst>
          </p:cNvPr>
          <p:cNvSpPr txBox="1"/>
          <p:nvPr/>
        </p:nvSpPr>
        <p:spPr>
          <a:xfrm>
            <a:off x="1182905" y="1885770"/>
            <a:ext cx="7453095" cy="4801314"/>
          </a:xfrm>
          <a:prstGeom prst="rect">
            <a:avLst/>
          </a:prstGeom>
          <a:noFill/>
        </p:spPr>
        <p:txBody>
          <a:bodyPr wrap="square" rtlCol="0">
            <a:spAutoFit/>
          </a:bodyPr>
          <a:lstStyle/>
          <a:p>
            <a:pPr marL="342900" indent="-342900">
              <a:buFont typeface="Arial" panose="020B0604020202020204" pitchFamily="34" charset="0"/>
              <a:buChar char="•"/>
            </a:pPr>
            <a:r>
              <a:rPr lang="en-GB" sz="2200" dirty="0">
                <a:solidFill>
                  <a:schemeClr val="tx2"/>
                </a:solidFill>
                <a:latin typeface="+mj-lt"/>
              </a:rPr>
              <a:t>AI technology could help predict and prevent power cuts before they happen using new tech developed by SSE. </a:t>
            </a:r>
          </a:p>
          <a:p>
            <a:endParaRPr lang="en-GB" sz="2200" dirty="0">
              <a:solidFill>
                <a:schemeClr val="tx2"/>
              </a:solidFill>
              <a:latin typeface="+mj-lt"/>
            </a:endParaRPr>
          </a:p>
          <a:p>
            <a:pPr marL="342900" indent="-342900">
              <a:buFont typeface="Arial" panose="020B0604020202020204" pitchFamily="34" charset="0"/>
              <a:buChar char="•"/>
            </a:pPr>
            <a:r>
              <a:rPr lang="en-GB" sz="2200" dirty="0">
                <a:solidFill>
                  <a:schemeClr val="tx2"/>
                </a:solidFill>
                <a:latin typeface="+mj-lt"/>
              </a:rPr>
              <a:t>The project will enable engineers to use a library of ‘big data’ taken from the network, in collaboration with AI to predict and locate a potential fault before it occurs.</a:t>
            </a:r>
          </a:p>
          <a:p>
            <a:endParaRPr lang="en-GB" sz="2200" dirty="0">
              <a:solidFill>
                <a:schemeClr val="tx2"/>
              </a:solidFill>
              <a:latin typeface="+mj-lt"/>
            </a:endParaRPr>
          </a:p>
          <a:p>
            <a:pPr marL="342900" indent="-342900">
              <a:buFont typeface="Arial" panose="020B0604020202020204" pitchFamily="34" charset="0"/>
              <a:buChar char="•"/>
            </a:pPr>
            <a:r>
              <a:rPr lang="en-GB" sz="2200" dirty="0">
                <a:solidFill>
                  <a:schemeClr val="tx2"/>
                </a:solidFill>
                <a:latin typeface="+mj-lt"/>
              </a:rPr>
              <a:t>AI compares and analyses the data from the network and spots trends, patterns and irregularities. </a:t>
            </a:r>
          </a:p>
          <a:p>
            <a:endParaRPr lang="en-GB" sz="2200" dirty="0">
              <a:solidFill>
                <a:schemeClr val="tx2"/>
              </a:solidFill>
              <a:latin typeface="+mj-lt"/>
            </a:endParaRPr>
          </a:p>
          <a:p>
            <a:pPr algn="ctr"/>
            <a:r>
              <a:rPr lang="en-GB" sz="2200" i="1" dirty="0">
                <a:solidFill>
                  <a:schemeClr val="tx2"/>
                </a:solidFill>
                <a:latin typeface="+mj-lt"/>
              </a:rPr>
              <a:t>What is the impact for the company &amp; consumer?</a:t>
            </a:r>
          </a:p>
          <a:p>
            <a:endParaRPr lang="en-GB" sz="1400" dirty="0">
              <a:latin typeface="+mj-lt"/>
            </a:endParaRPr>
          </a:p>
          <a:p>
            <a:endParaRPr lang="en-GB" sz="1400" dirty="0">
              <a:latin typeface="+mj-lt"/>
            </a:endParaRPr>
          </a:p>
          <a:p>
            <a:endParaRPr lang="en-GB" sz="1400" dirty="0">
              <a:latin typeface="+mj-lt"/>
            </a:endParaRPr>
          </a:p>
        </p:txBody>
      </p:sp>
      <p:pic>
        <p:nvPicPr>
          <p:cNvPr id="13" name="Picture 12" descr="A power line pole with wires and a transformer&#10;&#10;Description automatically generated">
            <a:extLst>
              <a:ext uri="{FF2B5EF4-FFF2-40B4-BE49-F238E27FC236}">
                <a16:creationId xmlns:a16="http://schemas.microsoft.com/office/drawing/2014/main" id="{93D694D9-3BB6-2682-FB3B-24F85192FBBE}"/>
              </a:ext>
            </a:extLst>
          </p:cNvPr>
          <p:cNvPicPr>
            <a:picLocks noChangeAspect="1"/>
          </p:cNvPicPr>
          <p:nvPr/>
        </p:nvPicPr>
        <p:blipFill>
          <a:blip r:embed="rId3" cstate="email">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8636000" y="1868683"/>
            <a:ext cx="7221965" cy="5160696"/>
          </a:xfrm>
          <a:prstGeom prst="rect">
            <a:avLst/>
          </a:prstGeom>
        </p:spPr>
      </p:pic>
      <p:pic>
        <p:nvPicPr>
          <p:cNvPr id="7" name="Content Placeholder 6">
            <a:extLst>
              <a:ext uri="{FF2B5EF4-FFF2-40B4-BE49-F238E27FC236}">
                <a16:creationId xmlns:a16="http://schemas.microsoft.com/office/drawing/2014/main" id="{ABBF14C7-8CEC-6CFB-7E39-C3D7AEF0EAC9}"/>
              </a:ext>
            </a:extLst>
          </p:cNvPr>
          <p:cNvPicPr>
            <a:picLocks noGrp="1" noChangeAspect="1"/>
          </p:cNvPicPr>
          <p:nvPr>
            <p:ph sz="quarter" idx="13"/>
          </p:nvPr>
        </p:nvPicPr>
        <p:blipFill>
          <a:blip r:embed="rId5"/>
          <a:stretch>
            <a:fillRect/>
          </a:stretch>
        </p:blipFill>
        <p:spPr>
          <a:xfrm>
            <a:off x="1117601" y="6265416"/>
            <a:ext cx="11582400" cy="1562100"/>
          </a:xfrm>
          <a:prstGeom prst="rect">
            <a:avLst/>
          </a:prstGeom>
        </p:spPr>
      </p:pic>
    </p:spTree>
    <p:extLst>
      <p:ext uri="{BB962C8B-B14F-4D97-AF65-F5344CB8AC3E}">
        <p14:creationId xmlns:p14="http://schemas.microsoft.com/office/powerpoint/2010/main" val="6249064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3276BDBC-4CC8-6640-184A-5B2572E85751}"/>
              </a:ext>
            </a:extLst>
          </p:cNvPr>
          <p:cNvSpPr>
            <a:spLocks noGrp="1"/>
          </p:cNvSpPr>
          <p:nvPr>
            <p:ph type="ftr" sz="quarter" idx="3"/>
          </p:nvPr>
        </p:nvSpPr>
        <p:spPr/>
        <p:txBody>
          <a:bodyPr/>
          <a:lstStyle/>
          <a:p>
            <a:r>
              <a:rPr lang="en-GB"/>
              <a:t>STEM Education Programme - Digital Data</a:t>
            </a:r>
            <a:endParaRPr lang="en-GB" dirty="0"/>
          </a:p>
        </p:txBody>
      </p:sp>
      <p:sp>
        <p:nvSpPr>
          <p:cNvPr id="4" name="Content Placeholder 3">
            <a:extLst>
              <a:ext uri="{FF2B5EF4-FFF2-40B4-BE49-F238E27FC236}">
                <a16:creationId xmlns:a16="http://schemas.microsoft.com/office/drawing/2014/main" id="{02211F1A-F6EE-B885-3081-D11C3C469FFB}"/>
              </a:ext>
            </a:extLst>
          </p:cNvPr>
          <p:cNvSpPr>
            <a:spLocks noGrp="1"/>
          </p:cNvSpPr>
          <p:nvPr>
            <p:ph sz="quarter" idx="13"/>
          </p:nvPr>
        </p:nvSpPr>
        <p:spPr/>
        <p:txBody>
          <a:bodyPr>
            <a:normAutofit/>
          </a:bodyPr>
          <a:lstStyle/>
          <a:p>
            <a:r>
              <a:rPr lang="en-GB" sz="2400" dirty="0">
                <a:solidFill>
                  <a:schemeClr val="tx2"/>
                </a:solidFill>
              </a:rPr>
              <a:t>SSE’s wind farms along Scottish coastline cannot disrupt natural behaviours of local wildlife.</a:t>
            </a:r>
          </a:p>
          <a:p>
            <a:r>
              <a:rPr lang="en-GB" sz="2400" dirty="0">
                <a:solidFill>
                  <a:schemeClr val="tx2"/>
                </a:solidFill>
              </a:rPr>
              <a:t>Big data was used to calculate number of </a:t>
            </a:r>
            <a:r>
              <a:rPr lang="en-GB" sz="2400" b="1" dirty="0">
                <a:solidFill>
                  <a:schemeClr val="tx2"/>
                </a:solidFill>
              </a:rPr>
              <a:t>puffins</a:t>
            </a:r>
            <a:r>
              <a:rPr lang="en-GB" sz="2400" dirty="0">
                <a:solidFill>
                  <a:schemeClr val="tx2"/>
                </a:solidFill>
              </a:rPr>
              <a:t> inhabiting specific area.	</a:t>
            </a:r>
          </a:p>
          <a:p>
            <a:r>
              <a:rPr lang="en-GB" sz="2400" dirty="0">
                <a:solidFill>
                  <a:schemeClr val="tx2"/>
                </a:solidFill>
              </a:rPr>
              <a:t>This enabled SSE employees to determine best position for construction of new wind farm in the sea that would cause least </a:t>
            </a:r>
            <a:r>
              <a:rPr lang="en-GB" sz="2400" b="1" dirty="0">
                <a:solidFill>
                  <a:schemeClr val="tx2"/>
                </a:solidFill>
              </a:rPr>
              <a:t>disruption</a:t>
            </a:r>
            <a:r>
              <a:rPr lang="en-GB" sz="2400" dirty="0">
                <a:solidFill>
                  <a:schemeClr val="tx2"/>
                </a:solidFill>
              </a:rPr>
              <a:t> to puffin population.</a:t>
            </a:r>
          </a:p>
          <a:p>
            <a:r>
              <a:rPr lang="en-GB" sz="2400" b="1" dirty="0">
                <a:solidFill>
                  <a:schemeClr val="tx2"/>
                </a:solidFill>
              </a:rPr>
              <a:t>Renewable </a:t>
            </a:r>
            <a:r>
              <a:rPr lang="en-GB" sz="2400" dirty="0">
                <a:solidFill>
                  <a:schemeClr val="tx2"/>
                </a:solidFill>
              </a:rPr>
              <a:t>energy is a priority for SSE. Infrastructure needs to be delivered in a way that does not negatively impact the environment. </a:t>
            </a:r>
          </a:p>
          <a:p>
            <a:endParaRPr lang="en-GB" sz="2400" dirty="0">
              <a:solidFill>
                <a:schemeClr val="tx2"/>
              </a:solidFill>
            </a:endParaRPr>
          </a:p>
          <a:p>
            <a:pPr marL="0" indent="0">
              <a:buNone/>
            </a:pPr>
            <a:endParaRPr lang="en-GB" sz="2400" i="1" dirty="0">
              <a:solidFill>
                <a:schemeClr val="tx2"/>
              </a:solidFill>
            </a:endParaRPr>
          </a:p>
          <a:p>
            <a:pPr marL="0" indent="0">
              <a:buNone/>
            </a:pPr>
            <a:endParaRPr lang="en-GB" i="1" dirty="0">
              <a:solidFill>
                <a:schemeClr val="accent3"/>
              </a:solidFill>
            </a:endParaRPr>
          </a:p>
          <a:p>
            <a:pPr marL="0" indent="0">
              <a:buNone/>
            </a:pPr>
            <a:endParaRPr lang="en-GB" sz="2400" i="1" dirty="0">
              <a:solidFill>
                <a:schemeClr val="tx2"/>
              </a:solidFill>
            </a:endParaRPr>
          </a:p>
        </p:txBody>
      </p:sp>
      <p:sp>
        <p:nvSpPr>
          <p:cNvPr id="5" name="Title 4">
            <a:extLst>
              <a:ext uri="{FF2B5EF4-FFF2-40B4-BE49-F238E27FC236}">
                <a16:creationId xmlns:a16="http://schemas.microsoft.com/office/drawing/2014/main" id="{FB04BAAF-D7CD-F0F1-DF23-AF59F1B27CB0}"/>
              </a:ext>
            </a:extLst>
          </p:cNvPr>
          <p:cNvSpPr>
            <a:spLocks noGrp="1"/>
          </p:cNvSpPr>
          <p:nvPr>
            <p:ph type="title"/>
          </p:nvPr>
        </p:nvSpPr>
        <p:spPr/>
        <p:txBody>
          <a:bodyPr/>
          <a:lstStyle/>
          <a:p>
            <a:r>
              <a:rPr lang="en-GB" dirty="0">
                <a:latin typeface="Arial Black" panose="020B0A04020102020204" pitchFamily="34" charset="0"/>
              </a:rPr>
              <a:t>Spotlight on SSE</a:t>
            </a:r>
          </a:p>
        </p:txBody>
      </p:sp>
      <p:sp>
        <p:nvSpPr>
          <p:cNvPr id="6" name="Text Placeholder 5">
            <a:extLst>
              <a:ext uri="{FF2B5EF4-FFF2-40B4-BE49-F238E27FC236}">
                <a16:creationId xmlns:a16="http://schemas.microsoft.com/office/drawing/2014/main" id="{F491CDC0-5F63-5BBC-7575-22D33DD68486}"/>
              </a:ext>
            </a:extLst>
          </p:cNvPr>
          <p:cNvSpPr>
            <a:spLocks noGrp="1"/>
          </p:cNvSpPr>
          <p:nvPr>
            <p:ph type="body" sz="quarter" idx="24"/>
          </p:nvPr>
        </p:nvSpPr>
        <p:spPr/>
        <p:txBody>
          <a:bodyPr/>
          <a:lstStyle/>
          <a:p>
            <a:pPr marL="0" indent="0">
              <a:buNone/>
            </a:pPr>
            <a:r>
              <a:rPr lang="en-GB" sz="2800" b="0" dirty="0">
                <a:latin typeface="Arial Black" panose="020B0A04020102020204" pitchFamily="34" charset="0"/>
                <a:cs typeface="MV Boli" panose="02000500030200090000" pitchFamily="2" charset="0"/>
              </a:rPr>
              <a:t>Wind farm planning</a:t>
            </a:r>
            <a:endParaRPr lang="en-GB" sz="2800" dirty="0">
              <a:effectLst/>
              <a:latin typeface="Arial Black" panose="020B0A04020102020204" pitchFamily="34" charset="0"/>
              <a:ea typeface="Calibri" panose="020F0502020204030204" pitchFamily="34" charset="0"/>
            </a:endParaRPr>
          </a:p>
        </p:txBody>
      </p:sp>
      <p:pic>
        <p:nvPicPr>
          <p:cNvPr id="10" name="Picture Placeholder 9" descr="A row of wind turbines in the ocean&#10;&#10;Description automatically generated">
            <a:extLst>
              <a:ext uri="{FF2B5EF4-FFF2-40B4-BE49-F238E27FC236}">
                <a16:creationId xmlns:a16="http://schemas.microsoft.com/office/drawing/2014/main" id="{9C6F588D-CE8A-C7CC-FC22-4E53022F5B05}"/>
              </a:ext>
            </a:extLst>
          </p:cNvPr>
          <p:cNvPicPr>
            <a:picLocks noGrp="1" noChangeAspect="1"/>
          </p:cNvPicPr>
          <p:nvPr>
            <p:ph type="pic" sz="quarter" idx="17"/>
          </p:nvPr>
        </p:nvPicPr>
        <p:blipFill>
          <a:blip r:embed="rId3" cstate="email">
            <a:extLst>
              <a:ext uri="{28A0092B-C50C-407E-A947-70E740481C1C}">
                <a14:useLocalDpi xmlns:a14="http://schemas.microsoft.com/office/drawing/2010/main" val="0"/>
              </a:ext>
              <a:ext uri="{837473B0-CC2E-450A-ABE3-18F120FF3D39}">
                <a1611:picAttrSrcUrl xmlns:a1611="http://schemas.microsoft.com/office/drawing/2016/11/main" r:id="rId4"/>
              </a:ext>
            </a:extLst>
          </a:blip>
          <a:srcRect l="16324" r="16324"/>
          <a:stretch>
            <a:fillRect/>
          </a:stretch>
        </p:blipFill>
        <p:spPr/>
      </p:pic>
      <p:pic>
        <p:nvPicPr>
          <p:cNvPr id="13" name="Picture 12" descr="A bird standing on a grassy hill&#10;&#10;Description automatically generated">
            <a:extLst>
              <a:ext uri="{FF2B5EF4-FFF2-40B4-BE49-F238E27FC236}">
                <a16:creationId xmlns:a16="http://schemas.microsoft.com/office/drawing/2014/main" id="{CAB303F8-F9D1-C03F-E994-3D817CF5A3D5}"/>
              </a:ext>
            </a:extLst>
          </p:cNvPr>
          <p:cNvPicPr>
            <a:picLocks noChangeAspect="1"/>
          </p:cNvPicPr>
          <p:nvPr/>
        </p:nvPicPr>
        <p:blipFill>
          <a:blip r:embed="rId5" cstate="email">
            <a:extLst>
              <a:ext uri="{28A0092B-C50C-407E-A947-70E740481C1C}">
                <a14:useLocalDpi xmlns:a14="http://schemas.microsoft.com/office/drawing/2010/main" val="0"/>
              </a:ext>
              <a:ext uri="{837473B0-CC2E-450A-ABE3-18F120FF3D39}">
                <a1611:picAttrSrcUrl xmlns:a1611="http://schemas.microsoft.com/office/drawing/2016/11/main" r:id="rId6"/>
              </a:ext>
            </a:extLst>
          </a:blip>
          <a:stretch>
            <a:fillRect/>
          </a:stretch>
        </p:blipFill>
        <p:spPr>
          <a:xfrm>
            <a:off x="9289927" y="4898131"/>
            <a:ext cx="3811135" cy="2538216"/>
          </a:xfrm>
          <a:prstGeom prst="rect">
            <a:avLst/>
          </a:prstGeom>
        </p:spPr>
      </p:pic>
    </p:spTree>
    <p:extLst>
      <p:ext uri="{BB962C8B-B14F-4D97-AF65-F5344CB8AC3E}">
        <p14:creationId xmlns:p14="http://schemas.microsoft.com/office/powerpoint/2010/main" val="40875167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3276BDBC-4CC8-6640-184A-5B2572E85751}"/>
              </a:ext>
            </a:extLst>
          </p:cNvPr>
          <p:cNvSpPr>
            <a:spLocks noGrp="1"/>
          </p:cNvSpPr>
          <p:nvPr>
            <p:ph type="ftr" sz="quarter" idx="3"/>
          </p:nvPr>
        </p:nvSpPr>
        <p:spPr/>
        <p:txBody>
          <a:bodyPr/>
          <a:lstStyle/>
          <a:p>
            <a:r>
              <a:rPr lang="en-GB"/>
              <a:t>STEM Education Programme - Digital Data</a:t>
            </a:r>
            <a:endParaRPr lang="en-GB" dirty="0"/>
          </a:p>
        </p:txBody>
      </p:sp>
      <p:sp>
        <p:nvSpPr>
          <p:cNvPr id="4" name="Content Placeholder 3">
            <a:extLst>
              <a:ext uri="{FF2B5EF4-FFF2-40B4-BE49-F238E27FC236}">
                <a16:creationId xmlns:a16="http://schemas.microsoft.com/office/drawing/2014/main" id="{02211F1A-F6EE-B885-3081-D11C3C469FFB}"/>
              </a:ext>
            </a:extLst>
          </p:cNvPr>
          <p:cNvSpPr>
            <a:spLocks noGrp="1"/>
          </p:cNvSpPr>
          <p:nvPr>
            <p:ph sz="quarter" idx="13"/>
          </p:nvPr>
        </p:nvSpPr>
        <p:spPr>
          <a:xfrm>
            <a:off x="514914" y="1776118"/>
            <a:ext cx="9048186" cy="6669382"/>
          </a:xfrm>
        </p:spPr>
        <p:txBody>
          <a:bodyPr>
            <a:normAutofit/>
          </a:bodyPr>
          <a:lstStyle/>
          <a:p>
            <a:pPr marL="0" indent="0">
              <a:buNone/>
            </a:pPr>
            <a:r>
              <a:rPr lang="en-GB" i="1" dirty="0">
                <a:solidFill>
                  <a:schemeClr val="accent3"/>
                </a:solidFill>
                <a:latin typeface="+mj-lt"/>
              </a:rPr>
              <a:t>What were your </a:t>
            </a:r>
            <a:r>
              <a:rPr lang="en-GB" b="1" i="1" dirty="0">
                <a:solidFill>
                  <a:schemeClr val="accent3"/>
                </a:solidFill>
                <a:latin typeface="+mj-lt"/>
              </a:rPr>
              <a:t>qualifications</a:t>
            </a:r>
            <a:r>
              <a:rPr lang="en-GB" i="1" dirty="0">
                <a:solidFill>
                  <a:schemeClr val="accent3"/>
                </a:solidFill>
                <a:latin typeface="+mj-lt"/>
              </a:rPr>
              <a:t> that got you into the sector?</a:t>
            </a:r>
          </a:p>
          <a:p>
            <a:r>
              <a:rPr lang="en-GB" sz="2400" b="1" dirty="0">
                <a:solidFill>
                  <a:schemeClr val="tx2"/>
                </a:solidFill>
              </a:rPr>
              <a:t>A-Levels</a:t>
            </a:r>
            <a:r>
              <a:rPr lang="en-GB" sz="2400" dirty="0">
                <a:solidFill>
                  <a:schemeClr val="tx2"/>
                </a:solidFill>
              </a:rPr>
              <a:t>: Maths, Further Maths, Physics and Design &amp; Technology.</a:t>
            </a:r>
          </a:p>
          <a:p>
            <a:r>
              <a:rPr lang="en-GB" sz="2400" b="1" dirty="0">
                <a:solidFill>
                  <a:schemeClr val="tx2"/>
                </a:solidFill>
              </a:rPr>
              <a:t>Undergraduate Degree: </a:t>
            </a:r>
            <a:r>
              <a:rPr lang="en-GB" sz="2400" dirty="0">
                <a:solidFill>
                  <a:schemeClr val="tx2"/>
                </a:solidFill>
              </a:rPr>
              <a:t>Electronic &amp; Electrical Engineering @ Imperial College. Strong focus on maths and programming. </a:t>
            </a:r>
          </a:p>
          <a:p>
            <a:r>
              <a:rPr lang="en-GB" sz="2400" b="1" dirty="0">
                <a:solidFill>
                  <a:schemeClr val="tx2"/>
                </a:solidFill>
              </a:rPr>
              <a:t>Postgraduate: </a:t>
            </a:r>
            <a:r>
              <a:rPr lang="en-GB" sz="2400" dirty="0">
                <a:solidFill>
                  <a:schemeClr val="tx2"/>
                </a:solidFill>
              </a:rPr>
              <a:t>PhD in Digital Signal Processing @ Imperial College.</a:t>
            </a:r>
          </a:p>
          <a:p>
            <a:r>
              <a:rPr lang="en-GB" sz="2400" dirty="0">
                <a:solidFill>
                  <a:schemeClr val="tx2"/>
                </a:solidFill>
              </a:rPr>
              <a:t>After PhD worked at a </a:t>
            </a:r>
            <a:r>
              <a:rPr lang="en-GB" sz="2400" b="1" dirty="0">
                <a:solidFill>
                  <a:schemeClr val="tx2"/>
                </a:solidFill>
              </a:rPr>
              <a:t>sports syndicate </a:t>
            </a:r>
            <a:r>
              <a:rPr lang="en-GB" sz="2400" dirty="0">
                <a:solidFill>
                  <a:schemeClr val="tx2"/>
                </a:solidFill>
              </a:rPr>
              <a:t>where we attempted to predict various future sporting events. </a:t>
            </a:r>
          </a:p>
          <a:p>
            <a:r>
              <a:rPr lang="en-GB" sz="2400" dirty="0">
                <a:solidFill>
                  <a:schemeClr val="tx2"/>
                </a:solidFill>
              </a:rPr>
              <a:t>Finally, joined </a:t>
            </a:r>
            <a:r>
              <a:rPr lang="en-GB" sz="2400" b="1" dirty="0">
                <a:solidFill>
                  <a:schemeClr val="tx2"/>
                </a:solidFill>
              </a:rPr>
              <a:t>Data and Analytics SSE team </a:t>
            </a:r>
            <a:r>
              <a:rPr lang="en-GB" sz="2400" dirty="0">
                <a:solidFill>
                  <a:schemeClr val="tx2"/>
                </a:solidFill>
              </a:rPr>
              <a:t>in May 2020.</a:t>
            </a:r>
          </a:p>
          <a:p>
            <a:pPr marL="0" indent="0">
              <a:buNone/>
            </a:pPr>
            <a:endParaRPr lang="en-GB" sz="2400" i="1" dirty="0">
              <a:solidFill>
                <a:schemeClr val="tx2"/>
              </a:solidFill>
            </a:endParaRPr>
          </a:p>
          <a:p>
            <a:pPr marL="0" indent="0">
              <a:buNone/>
            </a:pPr>
            <a:endParaRPr lang="en-GB" i="1" dirty="0">
              <a:solidFill>
                <a:schemeClr val="accent3"/>
              </a:solidFill>
            </a:endParaRPr>
          </a:p>
          <a:p>
            <a:pPr marL="0" indent="0">
              <a:buNone/>
            </a:pPr>
            <a:endParaRPr lang="en-GB" sz="2400" i="1" dirty="0">
              <a:solidFill>
                <a:schemeClr val="tx2"/>
              </a:solidFill>
            </a:endParaRPr>
          </a:p>
        </p:txBody>
      </p:sp>
      <p:sp>
        <p:nvSpPr>
          <p:cNvPr id="5" name="Title 4">
            <a:extLst>
              <a:ext uri="{FF2B5EF4-FFF2-40B4-BE49-F238E27FC236}">
                <a16:creationId xmlns:a16="http://schemas.microsoft.com/office/drawing/2014/main" id="{FB04BAAF-D7CD-F0F1-DF23-AF59F1B27CB0}"/>
              </a:ext>
            </a:extLst>
          </p:cNvPr>
          <p:cNvSpPr>
            <a:spLocks noGrp="1"/>
          </p:cNvSpPr>
          <p:nvPr>
            <p:ph type="title"/>
          </p:nvPr>
        </p:nvSpPr>
        <p:spPr/>
        <p:txBody>
          <a:bodyPr/>
          <a:lstStyle/>
          <a:p>
            <a:r>
              <a:rPr lang="en-GB" dirty="0">
                <a:latin typeface="Arial Black" panose="020B0A04020102020204" pitchFamily="34" charset="0"/>
              </a:rPr>
              <a:t>Spotlight on SSE</a:t>
            </a:r>
          </a:p>
        </p:txBody>
      </p:sp>
      <p:sp>
        <p:nvSpPr>
          <p:cNvPr id="6" name="Text Placeholder 5">
            <a:extLst>
              <a:ext uri="{FF2B5EF4-FFF2-40B4-BE49-F238E27FC236}">
                <a16:creationId xmlns:a16="http://schemas.microsoft.com/office/drawing/2014/main" id="{F491CDC0-5F63-5BBC-7575-22D33DD68486}"/>
              </a:ext>
            </a:extLst>
          </p:cNvPr>
          <p:cNvSpPr>
            <a:spLocks noGrp="1"/>
          </p:cNvSpPr>
          <p:nvPr>
            <p:ph type="body" sz="quarter" idx="24"/>
          </p:nvPr>
        </p:nvSpPr>
        <p:spPr/>
        <p:txBody>
          <a:bodyPr/>
          <a:lstStyle/>
          <a:p>
            <a:pPr marL="0" indent="0">
              <a:buNone/>
            </a:pPr>
            <a:r>
              <a:rPr lang="en-GB" sz="2800" b="0" dirty="0">
                <a:cs typeface="MV Boli" panose="02000500030200090000" pitchFamily="2" charset="0"/>
              </a:rPr>
              <a:t>Introducing</a:t>
            </a:r>
            <a:r>
              <a:rPr lang="en-GB" sz="2800" dirty="0">
                <a:cs typeface="MV Boli" panose="02000500030200090000" pitchFamily="2" charset="0"/>
              </a:rPr>
              <a:t> Richard</a:t>
            </a:r>
            <a:r>
              <a:rPr lang="en-GB" sz="2800" b="0" dirty="0">
                <a:cs typeface="MV Boli" panose="02000500030200090000" pitchFamily="2" charset="0"/>
              </a:rPr>
              <a:t>,</a:t>
            </a:r>
            <a:r>
              <a:rPr lang="en-GB" sz="2800" dirty="0">
                <a:cs typeface="MV Boli" panose="02000500030200090000" pitchFamily="2" charset="0"/>
              </a:rPr>
              <a:t> Data Scientist</a:t>
            </a:r>
            <a:endParaRPr lang="en-GB" sz="2800" dirty="0">
              <a:effectLst/>
              <a:ea typeface="Calibri" panose="020F0502020204030204" pitchFamily="34" charset="0"/>
            </a:endParaRPr>
          </a:p>
        </p:txBody>
      </p:sp>
      <p:pic>
        <p:nvPicPr>
          <p:cNvPr id="9" name="Picture 8" descr="A person smiling for the picture&#10;&#10;Description automatically generated with medium confidence">
            <a:extLst>
              <a:ext uri="{FF2B5EF4-FFF2-40B4-BE49-F238E27FC236}">
                <a16:creationId xmlns:a16="http://schemas.microsoft.com/office/drawing/2014/main" id="{2774985F-1018-51A5-59D2-226E910175E0}"/>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1165418" y="1776118"/>
            <a:ext cx="3577872" cy="4770495"/>
          </a:xfrm>
          <a:prstGeom prst="rect">
            <a:avLst/>
          </a:prstGeom>
        </p:spPr>
      </p:pic>
    </p:spTree>
    <p:extLst>
      <p:ext uri="{BB962C8B-B14F-4D97-AF65-F5344CB8AC3E}">
        <p14:creationId xmlns:p14="http://schemas.microsoft.com/office/powerpoint/2010/main" val="1664982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3276BDBC-4CC8-6640-184A-5B2572E85751}"/>
              </a:ext>
            </a:extLst>
          </p:cNvPr>
          <p:cNvSpPr>
            <a:spLocks noGrp="1"/>
          </p:cNvSpPr>
          <p:nvPr>
            <p:ph type="ftr" sz="quarter" idx="3"/>
          </p:nvPr>
        </p:nvSpPr>
        <p:spPr/>
        <p:txBody>
          <a:bodyPr/>
          <a:lstStyle/>
          <a:p>
            <a:r>
              <a:rPr lang="en-GB"/>
              <a:t>STEM Education Programme - Digital Data</a:t>
            </a:r>
            <a:endParaRPr lang="en-GB" dirty="0"/>
          </a:p>
        </p:txBody>
      </p:sp>
      <p:sp>
        <p:nvSpPr>
          <p:cNvPr id="4" name="Content Placeholder 3">
            <a:extLst>
              <a:ext uri="{FF2B5EF4-FFF2-40B4-BE49-F238E27FC236}">
                <a16:creationId xmlns:a16="http://schemas.microsoft.com/office/drawing/2014/main" id="{02211F1A-F6EE-B885-3081-D11C3C469FFB}"/>
              </a:ext>
            </a:extLst>
          </p:cNvPr>
          <p:cNvSpPr>
            <a:spLocks noGrp="1"/>
          </p:cNvSpPr>
          <p:nvPr>
            <p:ph sz="quarter" idx="13"/>
          </p:nvPr>
        </p:nvSpPr>
        <p:spPr>
          <a:xfrm>
            <a:off x="514914" y="1776118"/>
            <a:ext cx="9048186" cy="6669382"/>
          </a:xfrm>
        </p:spPr>
        <p:txBody>
          <a:bodyPr>
            <a:normAutofit/>
          </a:bodyPr>
          <a:lstStyle/>
          <a:p>
            <a:pPr marL="0" indent="0">
              <a:buNone/>
            </a:pPr>
            <a:r>
              <a:rPr lang="en-GB" i="1" dirty="0">
                <a:solidFill>
                  <a:schemeClr val="accent3"/>
                </a:solidFill>
                <a:latin typeface="+mj-lt"/>
              </a:rPr>
              <a:t>What advice would you give to a young person considering a job within the sector?</a:t>
            </a:r>
          </a:p>
          <a:p>
            <a:r>
              <a:rPr lang="en-GB" dirty="0">
                <a:solidFill>
                  <a:schemeClr val="tx2"/>
                </a:solidFill>
                <a:latin typeface="+mj-lt"/>
              </a:rPr>
              <a:t>Data science uses skills from both </a:t>
            </a:r>
            <a:r>
              <a:rPr lang="en-GB" b="1" dirty="0">
                <a:solidFill>
                  <a:schemeClr val="tx2"/>
                </a:solidFill>
                <a:latin typeface="+mj-lt"/>
              </a:rPr>
              <a:t>mathematics </a:t>
            </a:r>
            <a:r>
              <a:rPr lang="en-GB" dirty="0">
                <a:solidFill>
                  <a:schemeClr val="tx2"/>
                </a:solidFill>
                <a:latin typeface="+mj-lt"/>
              </a:rPr>
              <a:t>(particularly </a:t>
            </a:r>
            <a:r>
              <a:rPr lang="en-GB" b="1" dirty="0">
                <a:solidFill>
                  <a:schemeClr val="tx2"/>
                </a:solidFill>
                <a:latin typeface="+mj-lt"/>
              </a:rPr>
              <a:t>statistics</a:t>
            </a:r>
            <a:r>
              <a:rPr lang="en-GB" dirty="0">
                <a:solidFill>
                  <a:schemeClr val="tx2"/>
                </a:solidFill>
                <a:latin typeface="+mj-lt"/>
              </a:rPr>
              <a:t>) and </a:t>
            </a:r>
            <a:r>
              <a:rPr lang="en-GB" b="1" dirty="0">
                <a:solidFill>
                  <a:schemeClr val="tx2"/>
                </a:solidFill>
                <a:latin typeface="+mj-lt"/>
              </a:rPr>
              <a:t>programming</a:t>
            </a:r>
            <a:r>
              <a:rPr lang="en-GB" dirty="0">
                <a:solidFill>
                  <a:schemeClr val="tx2"/>
                </a:solidFill>
                <a:latin typeface="+mj-lt"/>
              </a:rPr>
              <a:t>, so concentrating on both those areas would be essential. There are loads of excellent </a:t>
            </a:r>
            <a:r>
              <a:rPr lang="en-GB" b="1" dirty="0">
                <a:solidFill>
                  <a:schemeClr val="tx2"/>
                </a:solidFill>
                <a:latin typeface="+mj-lt"/>
              </a:rPr>
              <a:t>resources available online </a:t>
            </a:r>
            <a:r>
              <a:rPr lang="en-GB" dirty="0">
                <a:solidFill>
                  <a:schemeClr val="tx2"/>
                </a:solidFill>
                <a:latin typeface="+mj-lt"/>
              </a:rPr>
              <a:t>to help with both. </a:t>
            </a:r>
          </a:p>
          <a:p>
            <a:r>
              <a:rPr lang="en-GB" dirty="0">
                <a:solidFill>
                  <a:schemeClr val="tx2"/>
                </a:solidFill>
                <a:latin typeface="+mj-lt"/>
              </a:rPr>
              <a:t>Work on projects in your own time. </a:t>
            </a:r>
          </a:p>
          <a:p>
            <a:r>
              <a:rPr lang="en-GB" dirty="0">
                <a:solidFill>
                  <a:schemeClr val="tx2"/>
                </a:solidFill>
                <a:latin typeface="+mj-lt"/>
              </a:rPr>
              <a:t>Data science covers a wide variety of possible tasks. If you are interested in building </a:t>
            </a:r>
            <a:r>
              <a:rPr lang="en-GB" b="1" dirty="0">
                <a:solidFill>
                  <a:schemeClr val="tx2"/>
                </a:solidFill>
                <a:latin typeface="+mj-lt"/>
              </a:rPr>
              <a:t>machine learning models </a:t>
            </a:r>
            <a:r>
              <a:rPr lang="en-GB" dirty="0">
                <a:solidFill>
                  <a:schemeClr val="tx2"/>
                </a:solidFill>
                <a:latin typeface="+mj-lt"/>
              </a:rPr>
              <a:t>it is fairly common, but not essential, to gain a PhD first.</a:t>
            </a:r>
          </a:p>
          <a:p>
            <a:pPr marL="0" indent="0">
              <a:buNone/>
            </a:pPr>
            <a:endParaRPr lang="en-GB" sz="2400" i="1" dirty="0">
              <a:solidFill>
                <a:schemeClr val="tx2"/>
              </a:solidFill>
            </a:endParaRPr>
          </a:p>
          <a:p>
            <a:pPr marL="0" indent="0">
              <a:buNone/>
            </a:pPr>
            <a:endParaRPr lang="en-GB" i="1" dirty="0">
              <a:solidFill>
                <a:schemeClr val="accent3"/>
              </a:solidFill>
            </a:endParaRPr>
          </a:p>
          <a:p>
            <a:pPr marL="0" indent="0">
              <a:buNone/>
            </a:pPr>
            <a:endParaRPr lang="en-GB" sz="2400" i="1" dirty="0">
              <a:solidFill>
                <a:schemeClr val="tx2"/>
              </a:solidFill>
            </a:endParaRPr>
          </a:p>
        </p:txBody>
      </p:sp>
      <p:sp>
        <p:nvSpPr>
          <p:cNvPr id="5" name="Title 4">
            <a:extLst>
              <a:ext uri="{FF2B5EF4-FFF2-40B4-BE49-F238E27FC236}">
                <a16:creationId xmlns:a16="http://schemas.microsoft.com/office/drawing/2014/main" id="{FB04BAAF-D7CD-F0F1-DF23-AF59F1B27CB0}"/>
              </a:ext>
            </a:extLst>
          </p:cNvPr>
          <p:cNvSpPr>
            <a:spLocks noGrp="1"/>
          </p:cNvSpPr>
          <p:nvPr>
            <p:ph type="title"/>
          </p:nvPr>
        </p:nvSpPr>
        <p:spPr/>
        <p:txBody>
          <a:bodyPr/>
          <a:lstStyle/>
          <a:p>
            <a:r>
              <a:rPr lang="en-GB" dirty="0">
                <a:latin typeface="Arial Black" panose="020B0A04020102020204" pitchFamily="34" charset="0"/>
              </a:rPr>
              <a:t>Spotlight on SSE</a:t>
            </a:r>
          </a:p>
        </p:txBody>
      </p:sp>
      <p:sp>
        <p:nvSpPr>
          <p:cNvPr id="6" name="Text Placeholder 5">
            <a:extLst>
              <a:ext uri="{FF2B5EF4-FFF2-40B4-BE49-F238E27FC236}">
                <a16:creationId xmlns:a16="http://schemas.microsoft.com/office/drawing/2014/main" id="{F491CDC0-5F63-5BBC-7575-22D33DD68486}"/>
              </a:ext>
            </a:extLst>
          </p:cNvPr>
          <p:cNvSpPr>
            <a:spLocks noGrp="1"/>
          </p:cNvSpPr>
          <p:nvPr>
            <p:ph type="body" sz="quarter" idx="24"/>
          </p:nvPr>
        </p:nvSpPr>
        <p:spPr/>
        <p:txBody>
          <a:bodyPr/>
          <a:lstStyle/>
          <a:p>
            <a:pPr marL="0" indent="0">
              <a:buNone/>
            </a:pPr>
            <a:r>
              <a:rPr lang="en-GB" sz="2800" b="0" dirty="0">
                <a:cs typeface="MV Boli" panose="02000500030200090000" pitchFamily="2" charset="0"/>
              </a:rPr>
              <a:t>Introducing</a:t>
            </a:r>
            <a:r>
              <a:rPr lang="en-GB" sz="2800" dirty="0">
                <a:cs typeface="MV Boli" panose="02000500030200090000" pitchFamily="2" charset="0"/>
              </a:rPr>
              <a:t> Richard</a:t>
            </a:r>
            <a:r>
              <a:rPr lang="en-GB" sz="2800" b="0" dirty="0">
                <a:cs typeface="MV Boli" panose="02000500030200090000" pitchFamily="2" charset="0"/>
              </a:rPr>
              <a:t>,</a:t>
            </a:r>
            <a:r>
              <a:rPr lang="en-GB" sz="2800" dirty="0">
                <a:cs typeface="MV Boli" panose="02000500030200090000" pitchFamily="2" charset="0"/>
              </a:rPr>
              <a:t> Data Scientist</a:t>
            </a:r>
            <a:endParaRPr lang="en-GB" sz="2800" dirty="0">
              <a:effectLst/>
              <a:ea typeface="Calibri" panose="020F0502020204030204" pitchFamily="34" charset="0"/>
            </a:endParaRPr>
          </a:p>
        </p:txBody>
      </p:sp>
      <p:pic>
        <p:nvPicPr>
          <p:cNvPr id="9" name="Picture 8" descr="A person smiling for the picture&#10;&#10;Description automatically generated with medium confidence">
            <a:extLst>
              <a:ext uri="{FF2B5EF4-FFF2-40B4-BE49-F238E27FC236}">
                <a16:creationId xmlns:a16="http://schemas.microsoft.com/office/drawing/2014/main" id="{2774985F-1018-51A5-59D2-226E910175E0}"/>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1233151" y="1776118"/>
            <a:ext cx="3582376" cy="4776501"/>
          </a:xfrm>
          <a:prstGeom prst="rect">
            <a:avLst/>
          </a:prstGeom>
        </p:spPr>
      </p:pic>
    </p:spTree>
    <p:extLst>
      <p:ext uri="{BB962C8B-B14F-4D97-AF65-F5344CB8AC3E}">
        <p14:creationId xmlns:p14="http://schemas.microsoft.com/office/powerpoint/2010/main" val="14085351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6B46B86-B2CA-D4F9-22F5-03A1FB5AF989}"/>
              </a:ext>
            </a:extLst>
          </p:cNvPr>
          <p:cNvSpPr>
            <a:spLocks noGrp="1"/>
          </p:cNvSpPr>
          <p:nvPr>
            <p:ph type="body" sz="quarter" idx="18"/>
          </p:nvPr>
        </p:nvSpPr>
        <p:spPr/>
        <p:txBody>
          <a:bodyPr/>
          <a:lstStyle/>
          <a:p>
            <a:r>
              <a:rPr lang="en-GB" dirty="0"/>
              <a:t>Digital </a:t>
            </a:r>
            <a:r>
              <a:rPr lang="en-GB"/>
              <a:t>Data Session</a:t>
            </a:r>
            <a:endParaRPr lang="en-GB" dirty="0"/>
          </a:p>
        </p:txBody>
      </p:sp>
      <p:sp>
        <p:nvSpPr>
          <p:cNvPr id="4" name="Title 3">
            <a:extLst>
              <a:ext uri="{FF2B5EF4-FFF2-40B4-BE49-F238E27FC236}">
                <a16:creationId xmlns:a16="http://schemas.microsoft.com/office/drawing/2014/main" id="{7A04B80D-1DB3-7E4F-8F4C-C337EA8EB6E9}"/>
              </a:ext>
            </a:extLst>
          </p:cNvPr>
          <p:cNvSpPr>
            <a:spLocks noGrp="1"/>
          </p:cNvSpPr>
          <p:nvPr>
            <p:ph type="title"/>
          </p:nvPr>
        </p:nvSpPr>
        <p:spPr/>
        <p:txBody>
          <a:bodyPr/>
          <a:lstStyle/>
          <a:p>
            <a:r>
              <a:rPr lang="en-GB" dirty="0"/>
              <a:t>STEM Education Programme	</a:t>
            </a:r>
          </a:p>
        </p:txBody>
      </p:sp>
    </p:spTree>
    <p:extLst>
      <p:ext uri="{BB962C8B-B14F-4D97-AF65-F5344CB8AC3E}">
        <p14:creationId xmlns:p14="http://schemas.microsoft.com/office/powerpoint/2010/main" val="186449234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F5C731C-02F0-2087-81A7-920D58312568}"/>
              </a:ext>
            </a:extLst>
          </p:cNvPr>
          <p:cNvSpPr>
            <a:spLocks noGrp="1"/>
          </p:cNvSpPr>
          <p:nvPr>
            <p:ph type="title"/>
          </p:nvPr>
        </p:nvSpPr>
        <p:spPr>
          <a:xfrm>
            <a:off x="1117600" y="3054357"/>
            <a:ext cx="6375401" cy="1517643"/>
          </a:xfrm>
        </p:spPr>
        <p:txBody>
          <a:bodyPr>
            <a:normAutofit/>
          </a:bodyPr>
          <a:lstStyle/>
          <a:p>
            <a:r>
              <a:rPr lang="en-GB" dirty="0"/>
              <a:t>Data Generation</a:t>
            </a:r>
          </a:p>
        </p:txBody>
      </p:sp>
      <p:pic>
        <p:nvPicPr>
          <p:cNvPr id="1026" name="Picture 2">
            <a:extLst>
              <a:ext uri="{FF2B5EF4-FFF2-40B4-BE49-F238E27FC236}">
                <a16:creationId xmlns:a16="http://schemas.microsoft.com/office/drawing/2014/main" id="{04AA240E-6C3C-748B-E913-11B4D5C8664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70113" y="4286250"/>
            <a:ext cx="3048000" cy="304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9562246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3276BDBC-4CC8-6640-184A-5B2572E85751}"/>
              </a:ext>
            </a:extLst>
          </p:cNvPr>
          <p:cNvSpPr>
            <a:spLocks noGrp="1"/>
          </p:cNvSpPr>
          <p:nvPr>
            <p:ph type="ftr" sz="quarter" idx="3"/>
          </p:nvPr>
        </p:nvSpPr>
        <p:spPr/>
        <p:txBody>
          <a:bodyPr/>
          <a:lstStyle/>
          <a:p>
            <a:r>
              <a:rPr lang="en-GB"/>
              <a:t>STEM Education Programme - Digital Data</a:t>
            </a:r>
            <a:endParaRPr lang="en-GB" dirty="0"/>
          </a:p>
        </p:txBody>
      </p:sp>
      <p:sp>
        <p:nvSpPr>
          <p:cNvPr id="4" name="Content Placeholder 3">
            <a:extLst>
              <a:ext uri="{FF2B5EF4-FFF2-40B4-BE49-F238E27FC236}">
                <a16:creationId xmlns:a16="http://schemas.microsoft.com/office/drawing/2014/main" id="{02211F1A-F6EE-B885-3081-D11C3C469FFB}"/>
              </a:ext>
            </a:extLst>
          </p:cNvPr>
          <p:cNvSpPr>
            <a:spLocks noGrp="1"/>
          </p:cNvSpPr>
          <p:nvPr>
            <p:ph sz="quarter" idx="13"/>
          </p:nvPr>
        </p:nvSpPr>
        <p:spPr>
          <a:xfrm>
            <a:off x="514914" y="1776118"/>
            <a:ext cx="9048186" cy="6669382"/>
          </a:xfrm>
        </p:spPr>
        <p:txBody>
          <a:bodyPr>
            <a:normAutofit/>
          </a:bodyPr>
          <a:lstStyle/>
          <a:p>
            <a:pPr marL="0" indent="0">
              <a:buNone/>
            </a:pPr>
            <a:endParaRPr lang="en-GB" sz="2400" dirty="0">
              <a:solidFill>
                <a:schemeClr val="tx2"/>
              </a:solidFill>
            </a:endParaRPr>
          </a:p>
          <a:p>
            <a:pPr marL="0" indent="0">
              <a:buNone/>
            </a:pPr>
            <a:endParaRPr lang="en-GB" i="1" dirty="0">
              <a:solidFill>
                <a:schemeClr val="accent3"/>
              </a:solidFill>
            </a:endParaRPr>
          </a:p>
          <a:p>
            <a:pPr marL="0" indent="0">
              <a:buNone/>
            </a:pPr>
            <a:endParaRPr lang="en-GB" sz="2400" i="1" dirty="0">
              <a:solidFill>
                <a:schemeClr val="tx2"/>
              </a:solidFill>
            </a:endParaRPr>
          </a:p>
        </p:txBody>
      </p:sp>
      <p:sp>
        <p:nvSpPr>
          <p:cNvPr id="5" name="Title 4">
            <a:extLst>
              <a:ext uri="{FF2B5EF4-FFF2-40B4-BE49-F238E27FC236}">
                <a16:creationId xmlns:a16="http://schemas.microsoft.com/office/drawing/2014/main" id="{FB04BAAF-D7CD-F0F1-DF23-AF59F1B27CB0}"/>
              </a:ext>
            </a:extLst>
          </p:cNvPr>
          <p:cNvSpPr>
            <a:spLocks noGrp="1"/>
          </p:cNvSpPr>
          <p:nvPr>
            <p:ph type="title"/>
          </p:nvPr>
        </p:nvSpPr>
        <p:spPr/>
        <p:txBody>
          <a:bodyPr/>
          <a:lstStyle/>
          <a:p>
            <a:r>
              <a:rPr lang="en-GB" dirty="0">
                <a:latin typeface="Arial Black" panose="020B0A04020102020204" pitchFamily="34" charset="0"/>
              </a:rPr>
              <a:t>Data Generation</a:t>
            </a:r>
          </a:p>
        </p:txBody>
      </p:sp>
      <p:sp>
        <p:nvSpPr>
          <p:cNvPr id="6" name="Text Placeholder 5">
            <a:extLst>
              <a:ext uri="{FF2B5EF4-FFF2-40B4-BE49-F238E27FC236}">
                <a16:creationId xmlns:a16="http://schemas.microsoft.com/office/drawing/2014/main" id="{F491CDC0-5F63-5BBC-7575-22D33DD68486}"/>
              </a:ext>
            </a:extLst>
          </p:cNvPr>
          <p:cNvSpPr>
            <a:spLocks noGrp="1"/>
          </p:cNvSpPr>
          <p:nvPr>
            <p:ph type="body" sz="quarter" idx="24"/>
          </p:nvPr>
        </p:nvSpPr>
        <p:spPr/>
        <p:txBody>
          <a:bodyPr/>
          <a:lstStyle/>
          <a:p>
            <a:pPr marL="0" indent="0">
              <a:buNone/>
            </a:pPr>
            <a:r>
              <a:rPr lang="en-GB" sz="2800" b="0" dirty="0">
                <a:cs typeface="MV Boli" panose="02000500030200090000" pitchFamily="2" charset="0"/>
              </a:rPr>
              <a:t>What is this device?</a:t>
            </a:r>
            <a:endParaRPr lang="en-GB" sz="2800" dirty="0">
              <a:effectLst/>
              <a:ea typeface="Calibri" panose="020F0502020204030204" pitchFamily="34" charset="0"/>
            </a:endParaRPr>
          </a:p>
        </p:txBody>
      </p:sp>
      <p:pic>
        <p:nvPicPr>
          <p:cNvPr id="7" name="Picture Placeholder 6" descr="A screen shot of a smart phone sitting on a table&#10;&#10;Description automatically generated">
            <a:extLst>
              <a:ext uri="{FF2B5EF4-FFF2-40B4-BE49-F238E27FC236}">
                <a16:creationId xmlns:a16="http://schemas.microsoft.com/office/drawing/2014/main" id="{A7BE655A-D9FC-3E1A-05A7-1863ECC1924F}"/>
              </a:ext>
            </a:extLst>
          </p:cNvPr>
          <p:cNvPicPr>
            <a:picLocks noGrp="1" noChangeAspect="1"/>
          </p:cNvPicPr>
          <p:nvPr>
            <p:ph type="pic" sz="quarter" idx="17"/>
          </p:nvPr>
        </p:nvPicPr>
        <p:blipFill rotWithShape="1">
          <a:blip r:embed="rId3">
            <a:extLst>
              <a:ext uri="{28A0092B-C50C-407E-A947-70E740481C1C}">
                <a14:useLocalDpi xmlns:a14="http://schemas.microsoft.com/office/drawing/2010/main" val="0"/>
              </a:ext>
            </a:extLst>
          </a:blip>
          <a:srcRect l="24799" r="24799"/>
          <a:stretch/>
        </p:blipFill>
        <p:spPr>
          <a:xfrm>
            <a:off x="10629900" y="1909763"/>
            <a:ext cx="4467225" cy="4405312"/>
          </a:xfrm>
          <a:prstGeom prst="rect">
            <a:avLst/>
          </a:prstGeom>
        </p:spPr>
      </p:pic>
      <p:sp>
        <p:nvSpPr>
          <p:cNvPr id="12" name="TextBox 11">
            <a:extLst>
              <a:ext uri="{FF2B5EF4-FFF2-40B4-BE49-F238E27FC236}">
                <a16:creationId xmlns:a16="http://schemas.microsoft.com/office/drawing/2014/main" id="{4853B7DE-1922-B879-BCAE-EF023192B69A}"/>
              </a:ext>
            </a:extLst>
          </p:cNvPr>
          <p:cNvSpPr txBox="1"/>
          <p:nvPr/>
        </p:nvSpPr>
        <p:spPr>
          <a:xfrm>
            <a:off x="1182905" y="2112470"/>
            <a:ext cx="8045762" cy="1292662"/>
          </a:xfrm>
          <a:prstGeom prst="rect">
            <a:avLst/>
          </a:prstGeom>
          <a:noFill/>
        </p:spPr>
        <p:txBody>
          <a:bodyPr wrap="square">
            <a:spAutoFit/>
          </a:bodyPr>
          <a:lstStyle/>
          <a:p>
            <a:pPr marL="457200" indent="-457200">
              <a:buFont typeface="Arial" panose="020B0604020202020204" pitchFamily="34" charset="0"/>
              <a:buChar char="•"/>
            </a:pPr>
            <a:r>
              <a:rPr lang="en-GB" sz="2600" dirty="0">
                <a:solidFill>
                  <a:schemeClr val="tx2"/>
                </a:solidFill>
                <a:latin typeface="+mj-lt"/>
                <a:cs typeface="Arial" panose="020B0604020202020204" pitchFamily="34" charset="0"/>
              </a:rPr>
              <a:t>Who has one of these at home?</a:t>
            </a:r>
          </a:p>
          <a:p>
            <a:pPr marL="457200" indent="-457200">
              <a:buFont typeface="Arial" panose="020B0604020202020204" pitchFamily="34" charset="0"/>
              <a:buChar char="•"/>
            </a:pPr>
            <a:r>
              <a:rPr lang="en-GB" sz="2600" dirty="0">
                <a:solidFill>
                  <a:schemeClr val="tx2"/>
                </a:solidFill>
                <a:latin typeface="+mj-lt"/>
                <a:cs typeface="Arial" panose="020B0604020202020204" pitchFamily="34" charset="0"/>
              </a:rPr>
              <a:t>What data does it collect?</a:t>
            </a:r>
          </a:p>
          <a:p>
            <a:pPr marL="457200" indent="-457200">
              <a:buFont typeface="Arial" panose="020B0604020202020204" pitchFamily="34" charset="0"/>
              <a:buChar char="•"/>
            </a:pPr>
            <a:r>
              <a:rPr lang="en-GB" sz="2600" dirty="0">
                <a:solidFill>
                  <a:schemeClr val="tx2"/>
                </a:solidFill>
                <a:latin typeface="+mj-lt"/>
                <a:cs typeface="Arial" panose="020B0604020202020204" pitchFamily="34" charset="0"/>
              </a:rPr>
              <a:t>What can be done with this data?</a:t>
            </a:r>
          </a:p>
        </p:txBody>
      </p:sp>
    </p:spTree>
    <p:extLst>
      <p:ext uri="{BB962C8B-B14F-4D97-AF65-F5344CB8AC3E}">
        <p14:creationId xmlns:p14="http://schemas.microsoft.com/office/powerpoint/2010/main" val="26222920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F5C731C-02F0-2087-81A7-920D58312568}"/>
              </a:ext>
            </a:extLst>
          </p:cNvPr>
          <p:cNvSpPr>
            <a:spLocks noGrp="1"/>
          </p:cNvSpPr>
          <p:nvPr>
            <p:ph type="title"/>
          </p:nvPr>
        </p:nvSpPr>
        <p:spPr>
          <a:xfrm>
            <a:off x="1117600" y="3054357"/>
            <a:ext cx="6375401" cy="1517643"/>
          </a:xfrm>
        </p:spPr>
        <p:txBody>
          <a:bodyPr>
            <a:normAutofit/>
          </a:bodyPr>
          <a:lstStyle/>
          <a:p>
            <a:r>
              <a:rPr lang="en-GB" dirty="0"/>
              <a:t>Solar Panels &amp; Data</a:t>
            </a:r>
          </a:p>
        </p:txBody>
      </p:sp>
    </p:spTree>
    <p:extLst>
      <p:ext uri="{BB962C8B-B14F-4D97-AF65-F5344CB8AC3E}">
        <p14:creationId xmlns:p14="http://schemas.microsoft.com/office/powerpoint/2010/main" val="38510110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6EB0DDD-8340-56EE-22A2-B6D948F89522}"/>
              </a:ext>
            </a:extLst>
          </p:cNvPr>
          <p:cNvSpPr>
            <a:spLocks noGrp="1"/>
          </p:cNvSpPr>
          <p:nvPr>
            <p:ph type="ftr" sz="quarter" idx="3"/>
          </p:nvPr>
        </p:nvSpPr>
        <p:spPr/>
        <p:txBody>
          <a:bodyPr/>
          <a:lstStyle/>
          <a:p>
            <a:r>
              <a:rPr lang="en-GB"/>
              <a:t>STEM Education Programme - Digital Data</a:t>
            </a:r>
            <a:endParaRPr lang="en-GB" dirty="0"/>
          </a:p>
        </p:txBody>
      </p:sp>
      <p:pic>
        <p:nvPicPr>
          <p:cNvPr id="4" name="Picture 3">
            <a:extLst>
              <a:ext uri="{FF2B5EF4-FFF2-40B4-BE49-F238E27FC236}">
                <a16:creationId xmlns:a16="http://schemas.microsoft.com/office/drawing/2014/main" id="{26E678A9-6FA2-A58D-107B-8FFD5C865E2E}"/>
              </a:ext>
            </a:extLst>
          </p:cNvPr>
          <p:cNvPicPr>
            <a:picLocks noChangeAspect="1"/>
          </p:cNvPicPr>
          <p:nvPr/>
        </p:nvPicPr>
        <p:blipFill rotWithShape="1">
          <a:blip r:embed="rId3" cstate="email">
            <a:extLst>
              <a:ext uri="{28A0092B-C50C-407E-A947-70E740481C1C}">
                <a14:useLocalDpi xmlns:a14="http://schemas.microsoft.com/office/drawing/2010/main" val="0"/>
              </a:ext>
              <a:ext uri="{837473B0-CC2E-450A-ABE3-18F120FF3D39}">
                <a1611:picAttrSrcUrl xmlns:a1611="http://schemas.microsoft.com/office/drawing/2016/11/main" r:id="rId4"/>
              </a:ext>
            </a:extLst>
          </a:blip>
          <a:srcRect t="19179" b="17177"/>
          <a:stretch/>
        </p:blipFill>
        <p:spPr>
          <a:xfrm>
            <a:off x="1422135" y="1874878"/>
            <a:ext cx="13215078" cy="5773571"/>
          </a:xfrm>
          <a:prstGeom prst="rect">
            <a:avLst/>
          </a:prstGeom>
        </p:spPr>
      </p:pic>
      <p:sp>
        <p:nvSpPr>
          <p:cNvPr id="5" name="TextBox 4">
            <a:extLst>
              <a:ext uri="{FF2B5EF4-FFF2-40B4-BE49-F238E27FC236}">
                <a16:creationId xmlns:a16="http://schemas.microsoft.com/office/drawing/2014/main" id="{8AFA7E04-8E9D-62EC-75C9-20877B7220B9}"/>
              </a:ext>
            </a:extLst>
          </p:cNvPr>
          <p:cNvSpPr txBox="1"/>
          <p:nvPr/>
        </p:nvSpPr>
        <p:spPr>
          <a:xfrm>
            <a:off x="1286992" y="828438"/>
            <a:ext cx="13682015" cy="1046440"/>
          </a:xfrm>
          <a:prstGeom prst="rect">
            <a:avLst/>
          </a:prstGeom>
          <a:noFill/>
        </p:spPr>
        <p:txBody>
          <a:bodyPr wrap="none" rtlCol="0">
            <a:spAutoFit/>
          </a:bodyPr>
          <a:lstStyle/>
          <a:p>
            <a:r>
              <a:rPr lang="en-GB" sz="4400" dirty="0">
                <a:solidFill>
                  <a:schemeClr val="tx2"/>
                </a:solidFill>
                <a:latin typeface="Arial Black" panose="020B0A04020102020204" pitchFamily="34" charset="0"/>
                <a:ea typeface="+mj-ea"/>
                <a:cs typeface="Arial" panose="020B0604020202020204" pitchFamily="34" charset="0"/>
              </a:rPr>
              <a:t>What are these and what are they used for?</a:t>
            </a:r>
          </a:p>
          <a:p>
            <a:endParaRPr lang="en-GB" dirty="0"/>
          </a:p>
        </p:txBody>
      </p:sp>
    </p:spTree>
    <p:extLst>
      <p:ext uri="{BB962C8B-B14F-4D97-AF65-F5344CB8AC3E}">
        <p14:creationId xmlns:p14="http://schemas.microsoft.com/office/powerpoint/2010/main" val="404998315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6EB0DDD-8340-56EE-22A2-B6D948F89522}"/>
              </a:ext>
            </a:extLst>
          </p:cNvPr>
          <p:cNvSpPr>
            <a:spLocks noGrp="1"/>
          </p:cNvSpPr>
          <p:nvPr>
            <p:ph type="ftr" sz="quarter" idx="3"/>
          </p:nvPr>
        </p:nvSpPr>
        <p:spPr/>
        <p:txBody>
          <a:bodyPr/>
          <a:lstStyle/>
          <a:p>
            <a:r>
              <a:rPr lang="en-GB"/>
              <a:t>STEM Education Programme - Digital Data</a:t>
            </a:r>
            <a:endParaRPr lang="en-GB" dirty="0"/>
          </a:p>
        </p:txBody>
      </p:sp>
      <p:sp>
        <p:nvSpPr>
          <p:cNvPr id="4" name="Title 1">
            <a:extLst>
              <a:ext uri="{FF2B5EF4-FFF2-40B4-BE49-F238E27FC236}">
                <a16:creationId xmlns:a16="http://schemas.microsoft.com/office/drawing/2014/main" id="{5BE4BECB-F568-E243-143E-009936BDC14F}"/>
              </a:ext>
            </a:extLst>
          </p:cNvPr>
          <p:cNvSpPr txBox="1">
            <a:spLocks/>
          </p:cNvSpPr>
          <p:nvPr/>
        </p:nvSpPr>
        <p:spPr>
          <a:xfrm>
            <a:off x="1219201" y="486833"/>
            <a:ext cx="13817599" cy="1146048"/>
          </a:xfrm>
          <a:prstGeom prst="rect">
            <a:avLst/>
          </a:prstGeom>
        </p:spPr>
        <p:txBody>
          <a:bodyPr/>
          <a:lstStyle>
            <a:lvl1pPr algn="l" defTabSz="1219170" rtl="0" eaLnBrk="1" latinLnBrk="0" hangingPunct="1">
              <a:lnSpc>
                <a:spcPct val="90000"/>
              </a:lnSpc>
              <a:spcBef>
                <a:spcPct val="0"/>
              </a:spcBef>
              <a:buNone/>
              <a:defRPr sz="4400" b="1" kern="1200">
                <a:solidFill>
                  <a:schemeClr val="tx2"/>
                </a:solidFill>
                <a:latin typeface="Arial Black" panose="020B0A04020102020204" pitchFamily="34" charset="0"/>
                <a:ea typeface="+mj-ea"/>
                <a:cs typeface="Arial" panose="020B0604020202020204" pitchFamily="34" charset="0"/>
              </a:defRPr>
            </a:lvl1pPr>
          </a:lstStyle>
          <a:p>
            <a:r>
              <a:rPr lang="en-GB" dirty="0"/>
              <a:t>Solar PV video</a:t>
            </a:r>
          </a:p>
        </p:txBody>
      </p:sp>
      <p:pic>
        <p:nvPicPr>
          <p:cNvPr id="5" name="Solar Panel Video">
            <a:hlinkClick r:id="" action="ppaction://media"/>
            <a:extLst>
              <a:ext uri="{FF2B5EF4-FFF2-40B4-BE49-F238E27FC236}">
                <a16:creationId xmlns:a16="http://schemas.microsoft.com/office/drawing/2014/main" id="{F8652A7F-1112-A526-46E9-1A9DD314D6E1}"/>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371600" y="1455068"/>
            <a:ext cx="12920133" cy="6396707"/>
          </a:xfrm>
          <a:prstGeom prst="rect">
            <a:avLst/>
          </a:prstGeom>
        </p:spPr>
      </p:pic>
    </p:spTree>
    <p:extLst>
      <p:ext uri="{BB962C8B-B14F-4D97-AF65-F5344CB8AC3E}">
        <p14:creationId xmlns:p14="http://schemas.microsoft.com/office/powerpoint/2010/main" val="40353475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8854"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5"/>
                                        </p:tgtEl>
                                      </p:cBhvr>
                                    </p:cmd>
                                  </p:childTnLst>
                                </p:cTn>
                              </p:par>
                            </p:childTnLst>
                          </p:cTn>
                        </p:par>
                      </p:childTnLst>
                    </p:cTn>
                  </p:par>
                </p:childTnLst>
              </p:cTn>
              <p:nextCondLst>
                <p:cond evt="onClick" delay="0">
                  <p:tgtEl>
                    <p:spTgt spid="5"/>
                  </p:tgtEl>
                </p:cond>
              </p:nextCondLst>
            </p:seq>
            <p:video>
              <p:cMediaNode vol="80000">
                <p:cTn id="12" fill="hold" display="0">
                  <p:stCondLst>
                    <p:cond delay="indefinite"/>
                  </p:stCondLst>
                </p:cTn>
                <p:tgtEl>
                  <p:spTgt spid="5"/>
                </p:tgtEl>
              </p:cMediaNode>
            </p:vide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F5C731C-02F0-2087-81A7-920D58312568}"/>
              </a:ext>
            </a:extLst>
          </p:cNvPr>
          <p:cNvSpPr>
            <a:spLocks noGrp="1"/>
          </p:cNvSpPr>
          <p:nvPr>
            <p:ph type="title"/>
          </p:nvPr>
        </p:nvSpPr>
        <p:spPr/>
        <p:txBody>
          <a:bodyPr>
            <a:normAutofit/>
          </a:bodyPr>
          <a:lstStyle/>
          <a:p>
            <a:r>
              <a:rPr lang="en-GB" dirty="0"/>
              <a:t>Team Challenge</a:t>
            </a:r>
          </a:p>
        </p:txBody>
      </p:sp>
      <p:pic>
        <p:nvPicPr>
          <p:cNvPr id="2" name="Picture 2">
            <a:extLst>
              <a:ext uri="{FF2B5EF4-FFF2-40B4-BE49-F238E27FC236}">
                <a16:creationId xmlns:a16="http://schemas.microsoft.com/office/drawing/2014/main" id="{93996953-2ED4-C030-077F-20F3ECD97EB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85734" y="3828527"/>
            <a:ext cx="3048000" cy="30480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a:extLst>
              <a:ext uri="{FF2B5EF4-FFF2-40B4-BE49-F238E27FC236}">
                <a16:creationId xmlns:a16="http://schemas.microsoft.com/office/drawing/2014/main" id="{CE224449-33D4-5F91-0A90-811AEE167E0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1770" y="5249333"/>
            <a:ext cx="3034571" cy="30480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3">
            <a:extLst>
              <a:ext uri="{FF2B5EF4-FFF2-40B4-BE49-F238E27FC236}">
                <a16:creationId xmlns:a16="http://schemas.microsoft.com/office/drawing/2014/main" id="{5315FB42-B812-6931-FB22-EFA259F02F0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85896" y="5249333"/>
            <a:ext cx="3047999" cy="304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0577592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C2E5DA7-863E-4CFA-9E72-FBC6F7E30FE6}"/>
              </a:ext>
            </a:extLst>
          </p:cNvPr>
          <p:cNvSpPr>
            <a:spLocks noGrp="1"/>
          </p:cNvSpPr>
          <p:nvPr>
            <p:ph type="title"/>
          </p:nvPr>
        </p:nvSpPr>
        <p:spPr/>
        <p:txBody>
          <a:bodyPr/>
          <a:lstStyle/>
          <a:p>
            <a:r>
              <a:rPr lang="en-GB" dirty="0">
                <a:latin typeface="Arial Black" panose="020B0A04020102020204" pitchFamily="34" charset="0"/>
              </a:rPr>
              <a:t>Team Challenge</a:t>
            </a:r>
            <a:endParaRPr lang="en-GB" dirty="0"/>
          </a:p>
        </p:txBody>
      </p:sp>
      <p:sp>
        <p:nvSpPr>
          <p:cNvPr id="5" name="Footer Placeholder 4">
            <a:extLst>
              <a:ext uri="{FF2B5EF4-FFF2-40B4-BE49-F238E27FC236}">
                <a16:creationId xmlns:a16="http://schemas.microsoft.com/office/drawing/2014/main" id="{478BFF5B-1CC4-97FE-5035-981A6BBF96D1}"/>
              </a:ext>
            </a:extLst>
          </p:cNvPr>
          <p:cNvSpPr>
            <a:spLocks noGrp="1"/>
          </p:cNvSpPr>
          <p:nvPr>
            <p:ph type="ftr" sz="quarter" idx="3"/>
          </p:nvPr>
        </p:nvSpPr>
        <p:spPr/>
        <p:txBody>
          <a:bodyPr/>
          <a:lstStyle/>
          <a:p>
            <a:r>
              <a:rPr lang="en-GB"/>
              <a:t>STEM Education Programme - Digital Data</a:t>
            </a:r>
          </a:p>
        </p:txBody>
      </p:sp>
      <p:sp>
        <p:nvSpPr>
          <p:cNvPr id="11" name="TextBox 10">
            <a:extLst>
              <a:ext uri="{FF2B5EF4-FFF2-40B4-BE49-F238E27FC236}">
                <a16:creationId xmlns:a16="http://schemas.microsoft.com/office/drawing/2014/main" id="{32B67DD5-6C98-09DC-F44E-356CC57D90FC}"/>
              </a:ext>
            </a:extLst>
          </p:cNvPr>
          <p:cNvSpPr txBox="1"/>
          <p:nvPr/>
        </p:nvSpPr>
        <p:spPr>
          <a:xfrm>
            <a:off x="1182905" y="2171343"/>
            <a:ext cx="7453095" cy="4462760"/>
          </a:xfrm>
          <a:prstGeom prst="rect">
            <a:avLst/>
          </a:prstGeom>
          <a:noFill/>
        </p:spPr>
        <p:txBody>
          <a:bodyPr wrap="square" rtlCol="0">
            <a:spAutoFit/>
          </a:bodyPr>
          <a:lstStyle/>
          <a:p>
            <a:r>
              <a:rPr lang="en-GB" sz="2200" b="1" dirty="0">
                <a:solidFill>
                  <a:schemeClr val="accent3"/>
                </a:solidFill>
                <a:latin typeface="+mj-lt"/>
              </a:rPr>
              <a:t>You are now a team of SSE Data Analysts!</a:t>
            </a:r>
          </a:p>
          <a:p>
            <a:endParaRPr lang="en-GB" sz="2200" b="1" dirty="0">
              <a:solidFill>
                <a:schemeClr val="accent3"/>
              </a:solidFill>
              <a:latin typeface="+mj-lt"/>
            </a:endParaRPr>
          </a:p>
          <a:p>
            <a:r>
              <a:rPr lang="en-GB" sz="2200" b="1" dirty="0">
                <a:solidFill>
                  <a:schemeClr val="accent3"/>
                </a:solidFill>
                <a:latin typeface="+mj-lt"/>
              </a:rPr>
              <a:t>Cross reference the information on your 2 worksheets to decide which 2 households would benefit most from installing solar panels.</a:t>
            </a:r>
          </a:p>
          <a:p>
            <a:endParaRPr lang="en-GB" sz="2200" b="1" dirty="0">
              <a:solidFill>
                <a:schemeClr val="accent3"/>
              </a:solidFill>
              <a:latin typeface="+mj-lt"/>
            </a:endParaRPr>
          </a:p>
          <a:p>
            <a:pPr marL="342900" indent="-342900">
              <a:buFont typeface="Arial" panose="020B0604020202020204" pitchFamily="34" charset="0"/>
              <a:buChar char="•"/>
            </a:pPr>
            <a:r>
              <a:rPr lang="en-GB" sz="2200" dirty="0">
                <a:solidFill>
                  <a:schemeClr val="tx2"/>
                </a:solidFill>
                <a:latin typeface="+mj-lt"/>
              </a:rPr>
              <a:t>Decide on </a:t>
            </a:r>
            <a:r>
              <a:rPr lang="en-GB" sz="2200" b="1" dirty="0">
                <a:solidFill>
                  <a:schemeClr val="tx2"/>
                </a:solidFill>
                <a:latin typeface="+mj-lt"/>
              </a:rPr>
              <a:t>roles</a:t>
            </a:r>
            <a:r>
              <a:rPr lang="en-GB" sz="2200" dirty="0">
                <a:solidFill>
                  <a:schemeClr val="tx2"/>
                </a:solidFill>
                <a:latin typeface="+mj-lt"/>
              </a:rPr>
              <a:t> and a </a:t>
            </a:r>
            <a:r>
              <a:rPr lang="en-GB" sz="2200" b="1" dirty="0">
                <a:solidFill>
                  <a:schemeClr val="tx2"/>
                </a:solidFill>
                <a:latin typeface="+mj-lt"/>
              </a:rPr>
              <a:t>process</a:t>
            </a:r>
          </a:p>
          <a:p>
            <a:pPr marL="342900" indent="-342900">
              <a:buFont typeface="Arial" panose="020B0604020202020204" pitchFamily="34" charset="0"/>
              <a:buChar char="•"/>
            </a:pPr>
            <a:r>
              <a:rPr lang="en-GB" sz="2200" dirty="0">
                <a:solidFill>
                  <a:schemeClr val="tx2"/>
                </a:solidFill>
                <a:latin typeface="+mj-lt"/>
              </a:rPr>
              <a:t>Take </a:t>
            </a:r>
            <a:r>
              <a:rPr lang="en-GB" sz="2200" b="1" dirty="0">
                <a:solidFill>
                  <a:schemeClr val="tx2"/>
                </a:solidFill>
                <a:latin typeface="+mj-lt"/>
              </a:rPr>
              <a:t>notes</a:t>
            </a:r>
            <a:r>
              <a:rPr lang="en-GB" sz="2200" dirty="0">
                <a:solidFill>
                  <a:schemeClr val="tx2"/>
                </a:solidFill>
                <a:latin typeface="+mj-lt"/>
              </a:rPr>
              <a:t> during your discussion.</a:t>
            </a:r>
          </a:p>
          <a:p>
            <a:pPr marL="342900" indent="-342900">
              <a:buFont typeface="Arial" panose="020B0604020202020204" pitchFamily="34" charset="0"/>
              <a:buChar char="•"/>
            </a:pPr>
            <a:r>
              <a:rPr lang="en-GB" sz="2200" dirty="0">
                <a:solidFill>
                  <a:schemeClr val="tx2"/>
                </a:solidFill>
                <a:latin typeface="+mj-lt"/>
              </a:rPr>
              <a:t>Come to a </a:t>
            </a:r>
            <a:r>
              <a:rPr lang="en-GB" sz="2200" b="1" dirty="0">
                <a:solidFill>
                  <a:schemeClr val="tx2"/>
                </a:solidFill>
                <a:latin typeface="+mj-lt"/>
              </a:rPr>
              <a:t>decision</a:t>
            </a:r>
            <a:r>
              <a:rPr lang="en-GB" sz="2200" dirty="0">
                <a:solidFill>
                  <a:schemeClr val="tx2"/>
                </a:solidFill>
                <a:latin typeface="+mj-lt"/>
              </a:rPr>
              <a:t> on behalf of SSE with reasoning to back it up.</a:t>
            </a:r>
          </a:p>
          <a:p>
            <a:pPr marL="342900" indent="-342900">
              <a:buFont typeface="Arial" panose="020B0604020202020204" pitchFamily="34" charset="0"/>
              <a:buChar char="•"/>
            </a:pPr>
            <a:r>
              <a:rPr lang="en-GB" sz="2200" b="1" dirty="0">
                <a:solidFill>
                  <a:schemeClr val="tx2"/>
                </a:solidFill>
                <a:latin typeface="+mj-lt"/>
              </a:rPr>
              <a:t>Present</a:t>
            </a:r>
            <a:r>
              <a:rPr lang="en-GB" sz="2200" dirty="0">
                <a:solidFill>
                  <a:schemeClr val="tx2"/>
                </a:solidFill>
                <a:latin typeface="+mj-lt"/>
              </a:rPr>
              <a:t> your decision.</a:t>
            </a:r>
          </a:p>
          <a:p>
            <a:endParaRPr lang="en-GB" sz="1400" dirty="0">
              <a:latin typeface="+mj-lt"/>
            </a:endParaRPr>
          </a:p>
          <a:p>
            <a:endParaRPr lang="en-GB" sz="1400" dirty="0">
              <a:latin typeface="+mj-lt"/>
            </a:endParaRPr>
          </a:p>
          <a:p>
            <a:endParaRPr lang="en-GB" sz="1400" dirty="0">
              <a:latin typeface="+mj-lt"/>
            </a:endParaRPr>
          </a:p>
        </p:txBody>
      </p:sp>
      <p:pic>
        <p:nvPicPr>
          <p:cNvPr id="9" name="Picture 2">
            <a:extLst>
              <a:ext uri="{FF2B5EF4-FFF2-40B4-BE49-F238E27FC236}">
                <a16:creationId xmlns:a16="http://schemas.microsoft.com/office/drawing/2014/main" id="{EA9E4C5D-A5CB-5649-7093-455D28C5F9C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24934" y="103194"/>
            <a:ext cx="3048000" cy="304800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a:extLst>
              <a:ext uri="{FF2B5EF4-FFF2-40B4-BE49-F238E27FC236}">
                <a16:creationId xmlns:a16="http://schemas.microsoft.com/office/drawing/2014/main" id="{9E526A5F-1023-AA87-E6C9-D07C0510726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00970" y="1524000"/>
            <a:ext cx="3034571" cy="304800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3">
            <a:extLst>
              <a:ext uri="{FF2B5EF4-FFF2-40B4-BE49-F238E27FC236}">
                <a16:creationId xmlns:a16="http://schemas.microsoft.com/office/drawing/2014/main" id="{48BA22C0-18D5-EBEE-B1BD-4C908BB9E36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025096" y="1524000"/>
            <a:ext cx="3047999" cy="304800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A row of solar panels&#10;&#10;Description automatically generated">
            <a:extLst>
              <a:ext uri="{FF2B5EF4-FFF2-40B4-BE49-F238E27FC236}">
                <a16:creationId xmlns:a16="http://schemas.microsoft.com/office/drawing/2014/main" id="{1622412F-43B8-FF21-74F5-026AE629DB85}"/>
              </a:ext>
            </a:extLst>
          </p:cNvPr>
          <p:cNvPicPr>
            <a:picLocks noChangeAspect="1"/>
          </p:cNvPicPr>
          <p:nvPr/>
        </p:nvPicPr>
        <p:blipFill>
          <a:blip r:embed="rId6" cstate="email">
            <a:extLst>
              <a:ext uri="{28A0092B-C50C-407E-A947-70E740481C1C}">
                <a14:useLocalDpi xmlns:a14="http://schemas.microsoft.com/office/drawing/2010/main" val="0"/>
              </a:ext>
              <a:ext uri="{837473B0-CC2E-450A-ABE3-18F120FF3D39}">
                <a1611:picAttrSrcUrl xmlns:a1611="http://schemas.microsoft.com/office/drawing/2016/11/main" r:id="rId7"/>
              </a:ext>
            </a:extLst>
          </a:blip>
          <a:stretch>
            <a:fillRect/>
          </a:stretch>
        </p:blipFill>
        <p:spPr>
          <a:xfrm>
            <a:off x="9925406" y="4240042"/>
            <a:ext cx="5147689" cy="3379958"/>
          </a:xfrm>
          <a:prstGeom prst="rect">
            <a:avLst/>
          </a:prstGeom>
        </p:spPr>
      </p:pic>
      <p:sp>
        <p:nvSpPr>
          <p:cNvPr id="16" name="TextBox 15">
            <a:extLst>
              <a:ext uri="{FF2B5EF4-FFF2-40B4-BE49-F238E27FC236}">
                <a16:creationId xmlns:a16="http://schemas.microsoft.com/office/drawing/2014/main" id="{B3B67A88-A6E2-B3C1-E9DB-AD34D86D0314}"/>
              </a:ext>
            </a:extLst>
          </p:cNvPr>
          <p:cNvSpPr txBox="1"/>
          <p:nvPr/>
        </p:nvSpPr>
        <p:spPr>
          <a:xfrm>
            <a:off x="10035439" y="7698385"/>
            <a:ext cx="4735049" cy="230832"/>
          </a:xfrm>
          <a:prstGeom prst="rect">
            <a:avLst/>
          </a:prstGeom>
          <a:noFill/>
        </p:spPr>
        <p:txBody>
          <a:bodyPr wrap="square" rtlCol="0">
            <a:spAutoFit/>
          </a:bodyPr>
          <a:lstStyle/>
          <a:p>
            <a:r>
              <a:rPr lang="en-GB" sz="900">
                <a:hlinkClick r:id="rId7" tooltip="https://technofaq.org/posts/2017/07/how-solar-plants-are-the-need-of-the-time/"/>
              </a:rPr>
              <a:t>This Photo</a:t>
            </a:r>
            <a:r>
              <a:rPr lang="en-GB" sz="900"/>
              <a:t> by Unknown Author is licensed under </a:t>
            </a:r>
            <a:r>
              <a:rPr lang="en-GB" sz="900">
                <a:hlinkClick r:id="rId8" tooltip="https://creativecommons.org/licenses/by-nc-sa/3.0/"/>
              </a:rPr>
              <a:t>CC BY-SA-NC</a:t>
            </a:r>
            <a:endParaRPr lang="en-GB" sz="900"/>
          </a:p>
        </p:txBody>
      </p:sp>
    </p:spTree>
    <p:extLst>
      <p:ext uri="{BB962C8B-B14F-4D97-AF65-F5344CB8AC3E}">
        <p14:creationId xmlns:p14="http://schemas.microsoft.com/office/powerpoint/2010/main" val="8884890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1">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A391BCA-7A65-D397-9726-18F86430899B}"/>
              </a:ext>
            </a:extLst>
          </p:cNvPr>
          <p:cNvSpPr>
            <a:spLocks noGrp="1"/>
          </p:cNvSpPr>
          <p:nvPr>
            <p:ph type="body" sz="quarter" idx="13"/>
          </p:nvPr>
        </p:nvSpPr>
        <p:spPr/>
        <p:txBody>
          <a:bodyPr>
            <a:normAutofit fontScale="40000" lnSpcReduction="20000"/>
          </a:bodyPr>
          <a:lstStyle/>
          <a:p>
            <a:r>
              <a:rPr lang="en-GB" dirty="0"/>
              <a:t>Team</a:t>
            </a:r>
          </a:p>
          <a:p>
            <a:r>
              <a:rPr lang="en-GB" dirty="0"/>
              <a:t>presentations</a:t>
            </a:r>
          </a:p>
          <a:p>
            <a:endParaRPr lang="en-GB" dirty="0"/>
          </a:p>
        </p:txBody>
      </p:sp>
      <p:sp>
        <p:nvSpPr>
          <p:cNvPr id="3" name="Footer Placeholder 2">
            <a:extLst>
              <a:ext uri="{FF2B5EF4-FFF2-40B4-BE49-F238E27FC236}">
                <a16:creationId xmlns:a16="http://schemas.microsoft.com/office/drawing/2014/main" id="{467627B0-A9F2-CC23-E55A-B6FF0182D55F}"/>
              </a:ext>
            </a:extLst>
          </p:cNvPr>
          <p:cNvSpPr>
            <a:spLocks noGrp="1"/>
          </p:cNvSpPr>
          <p:nvPr>
            <p:ph type="ftr" sz="quarter" idx="3"/>
          </p:nvPr>
        </p:nvSpPr>
        <p:spPr/>
        <p:txBody>
          <a:bodyPr/>
          <a:lstStyle/>
          <a:p>
            <a:r>
              <a:rPr lang="en-GB"/>
              <a:t>STEM Education Programme - Digital Data</a:t>
            </a:r>
            <a:endParaRPr lang="en-GB" dirty="0"/>
          </a:p>
        </p:txBody>
      </p:sp>
    </p:spTree>
    <p:extLst>
      <p:ext uri="{BB962C8B-B14F-4D97-AF65-F5344CB8AC3E}">
        <p14:creationId xmlns:p14="http://schemas.microsoft.com/office/powerpoint/2010/main" val="21838027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F5C731C-02F0-2087-81A7-920D58312568}"/>
              </a:ext>
            </a:extLst>
          </p:cNvPr>
          <p:cNvSpPr>
            <a:spLocks noGrp="1"/>
          </p:cNvSpPr>
          <p:nvPr>
            <p:ph type="title"/>
          </p:nvPr>
        </p:nvSpPr>
        <p:spPr/>
        <p:txBody>
          <a:bodyPr/>
          <a:lstStyle/>
          <a:p>
            <a:r>
              <a:rPr lang="en-GB" dirty="0"/>
              <a:t>Reflection</a:t>
            </a:r>
          </a:p>
        </p:txBody>
      </p:sp>
      <p:pic>
        <p:nvPicPr>
          <p:cNvPr id="3" name="Picture 2" descr="A person sitting at a table&#10;&#10;Description automatically generated">
            <a:extLst>
              <a:ext uri="{FF2B5EF4-FFF2-40B4-BE49-F238E27FC236}">
                <a16:creationId xmlns:a16="http://schemas.microsoft.com/office/drawing/2014/main" id="{43DDFF0D-8E4D-507E-33DB-6C62BB000CF3}"/>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354667" y="4572000"/>
            <a:ext cx="4875084" cy="3248025"/>
          </a:xfrm>
          <a:prstGeom prst="rect">
            <a:avLst/>
          </a:prstGeom>
        </p:spPr>
      </p:pic>
    </p:spTree>
    <p:extLst>
      <p:ext uri="{BB962C8B-B14F-4D97-AF65-F5344CB8AC3E}">
        <p14:creationId xmlns:p14="http://schemas.microsoft.com/office/powerpoint/2010/main" val="77415094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a:extLst>
              <a:ext uri="{FF2B5EF4-FFF2-40B4-BE49-F238E27FC236}">
                <a16:creationId xmlns:a16="http://schemas.microsoft.com/office/drawing/2014/main" id="{CB00E203-9387-4182-9BBF-D31F2EFD0B65}"/>
              </a:ext>
            </a:extLst>
          </p:cNvPr>
          <p:cNvSpPr txBox="1">
            <a:spLocks/>
          </p:cNvSpPr>
          <p:nvPr/>
        </p:nvSpPr>
        <p:spPr>
          <a:xfrm>
            <a:off x="747715" y="526711"/>
            <a:ext cx="10465232" cy="1043967"/>
          </a:xfrm>
          <a:prstGeom prst="rect">
            <a:avLst/>
          </a:prstGeom>
        </p:spPr>
        <p:txBody>
          <a:bodyPr vert="horz" lIns="121920" tIns="60960" rIns="121920" bIns="6096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GB" sz="4400" dirty="0">
                <a:solidFill>
                  <a:schemeClr val="tx2"/>
                </a:solidFill>
                <a:latin typeface="Arial Black" panose="020B0A04020102020204" pitchFamily="34" charset="0"/>
                <a:cs typeface="Arial" panose="020B0604020202020204" pitchFamily="34" charset="0"/>
              </a:rPr>
              <a:t>Reflection</a:t>
            </a:r>
          </a:p>
        </p:txBody>
      </p:sp>
      <p:sp>
        <p:nvSpPr>
          <p:cNvPr id="6" name="TextBox 5">
            <a:extLst>
              <a:ext uri="{FF2B5EF4-FFF2-40B4-BE49-F238E27FC236}">
                <a16:creationId xmlns:a16="http://schemas.microsoft.com/office/drawing/2014/main" id="{87A39843-7912-11FE-3349-61A9226A0453}"/>
              </a:ext>
            </a:extLst>
          </p:cNvPr>
          <p:cNvSpPr txBox="1"/>
          <p:nvPr/>
        </p:nvSpPr>
        <p:spPr>
          <a:xfrm>
            <a:off x="1371599" y="1799278"/>
            <a:ext cx="14454554" cy="1877437"/>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srgbClr val="002060"/>
                </a:solidFill>
                <a:effectLst/>
                <a:uLnTx/>
                <a:uFillTx/>
                <a:latin typeface="Museo Sans 300"/>
                <a:ea typeface="+mn-ea"/>
                <a:cs typeface="+mn-cs"/>
              </a:rPr>
              <a:t>Recap on what’s been covered in today’s </a:t>
            </a:r>
            <a:r>
              <a:rPr lang="en-US" sz="2800" dirty="0">
                <a:solidFill>
                  <a:srgbClr val="002060"/>
                </a:solidFill>
                <a:latin typeface="Museo Sans 300"/>
              </a:rPr>
              <a:t>session</a:t>
            </a:r>
            <a:r>
              <a:rPr kumimoji="0" lang="en-US" sz="2800" b="0" i="0" u="none" strike="noStrike" kern="1200" cap="none" spc="0" normalizeH="0" baseline="0" noProof="0" dirty="0">
                <a:ln>
                  <a:noFill/>
                </a:ln>
                <a:solidFill>
                  <a:srgbClr val="002060"/>
                </a:solidFill>
                <a:effectLst/>
                <a:uLnTx/>
                <a:uFillTx/>
                <a:latin typeface="Museo Sans 300"/>
                <a:ea typeface="+mn-ea"/>
                <a:cs typeface="+mn-cs"/>
              </a:rPr>
              <a:t>.</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800" b="0" i="0" u="none" strike="noStrike" kern="1200" cap="none" spc="0" normalizeH="0" baseline="0" noProof="0" dirty="0">
              <a:ln>
                <a:noFill/>
              </a:ln>
              <a:solidFill>
                <a:srgbClr val="002060"/>
              </a:solidFill>
              <a:effectLst/>
              <a:uLnTx/>
              <a:uFillTx/>
              <a:latin typeface="Museo Sans 300"/>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srgbClr val="002060"/>
                </a:solidFill>
                <a:effectLst/>
                <a:uLnTx/>
                <a:uFillTx/>
                <a:latin typeface="Museo Sans 300"/>
                <a:ea typeface="+mn-ea"/>
                <a:cs typeface="+mn-cs"/>
              </a:rPr>
              <a:t>How did you demonstrate your </a:t>
            </a:r>
            <a:r>
              <a:rPr kumimoji="0" lang="en-US" sz="2800" b="0" i="0" u="none" strike="noStrike" kern="1200" cap="none" spc="0" normalizeH="0" baseline="0" noProof="0" dirty="0">
                <a:ln>
                  <a:noFill/>
                </a:ln>
                <a:solidFill>
                  <a:schemeClr val="accent3"/>
                </a:solidFill>
                <a:effectLst/>
                <a:uLnTx/>
                <a:uFillTx/>
                <a:latin typeface="Museo Sans 300"/>
                <a:ea typeface="+mn-ea"/>
                <a:cs typeface="+mn-cs"/>
              </a:rPr>
              <a:t>essential skills </a:t>
            </a:r>
            <a:r>
              <a:rPr kumimoji="0" lang="en-US" sz="2800" b="0" i="0" u="none" strike="noStrike" kern="1200" cap="none" spc="0" normalizeH="0" baseline="0" noProof="0" dirty="0">
                <a:ln>
                  <a:noFill/>
                </a:ln>
                <a:solidFill>
                  <a:srgbClr val="002060"/>
                </a:solidFill>
                <a:effectLst/>
                <a:uLnTx/>
                <a:uFillTx/>
                <a:latin typeface="Museo Sans 300"/>
                <a:ea typeface="+mn-ea"/>
                <a:cs typeface="+mn-cs"/>
              </a:rPr>
              <a:t>today?</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3200" b="0" i="0" u="none" strike="noStrike" kern="1200" cap="none" spc="0" normalizeH="0" baseline="0" noProof="0" dirty="0">
              <a:ln>
                <a:noFill/>
              </a:ln>
              <a:solidFill>
                <a:srgbClr val="002060"/>
              </a:solidFill>
              <a:effectLst/>
              <a:uLnTx/>
              <a:uFillTx/>
              <a:latin typeface="Museo Sans 300"/>
              <a:ea typeface="+mn-ea"/>
              <a:cs typeface="+mn-cs"/>
            </a:endParaRPr>
          </a:p>
        </p:txBody>
      </p:sp>
      <p:pic>
        <p:nvPicPr>
          <p:cNvPr id="4" name="Picture 3">
            <a:extLst>
              <a:ext uri="{FF2B5EF4-FFF2-40B4-BE49-F238E27FC236}">
                <a16:creationId xmlns:a16="http://schemas.microsoft.com/office/drawing/2014/main" id="{4479BE4A-1E0A-485D-4D48-CA30F80C1DD5}"/>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2386116" y="3492000"/>
            <a:ext cx="2160000" cy="2160000"/>
          </a:xfrm>
          <a:prstGeom prst="rect">
            <a:avLst/>
          </a:prstGeom>
        </p:spPr>
      </p:pic>
      <p:sp>
        <p:nvSpPr>
          <p:cNvPr id="8" name="TextBox 7">
            <a:extLst>
              <a:ext uri="{FF2B5EF4-FFF2-40B4-BE49-F238E27FC236}">
                <a16:creationId xmlns:a16="http://schemas.microsoft.com/office/drawing/2014/main" id="{E0EFB6C2-D78A-46D2-82FE-9EABB4263C45}"/>
              </a:ext>
            </a:extLst>
          </p:cNvPr>
          <p:cNvSpPr txBox="1"/>
          <p:nvPr/>
        </p:nvSpPr>
        <p:spPr>
          <a:xfrm>
            <a:off x="1326259" y="5467286"/>
            <a:ext cx="4861890" cy="2308324"/>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002060"/>
                </a:solidFill>
                <a:effectLst/>
                <a:uLnTx/>
                <a:uFillTx/>
                <a:latin typeface="Museo Sans 300"/>
                <a:ea typeface="+mn-ea"/>
                <a:cs typeface="+mn-cs"/>
              </a:rPr>
              <a:t>How did you make good contributes to group decision making?</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400" dirty="0">
                <a:solidFill>
                  <a:srgbClr val="002060"/>
                </a:solidFill>
                <a:latin typeface="Museo Sans 300"/>
              </a:rPr>
              <a:t>Why might you need to encourage others to contribute their ideas?</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002060"/>
                </a:solidFill>
                <a:effectLst/>
                <a:uLnTx/>
                <a:uFillTx/>
                <a:latin typeface="Museo Sans 300"/>
                <a:ea typeface="+mn-ea"/>
                <a:cs typeface="+mn-cs"/>
              </a:rPr>
              <a:t>Did you do this </a:t>
            </a:r>
            <a:r>
              <a:rPr kumimoji="0" lang="en-US" sz="2400" b="0" i="0" u="none" strike="noStrike" kern="1200" cap="none" spc="0" normalizeH="0" baseline="0" noProof="0" dirty="0" err="1">
                <a:ln>
                  <a:noFill/>
                </a:ln>
                <a:solidFill>
                  <a:srgbClr val="002060"/>
                </a:solidFill>
                <a:effectLst/>
                <a:uLnTx/>
                <a:uFillTx/>
                <a:latin typeface="Museo Sans 300"/>
                <a:ea typeface="+mn-ea"/>
                <a:cs typeface="+mn-cs"/>
              </a:rPr>
              <a:t>ef</a:t>
            </a:r>
            <a:r>
              <a:rPr lang="en-US" sz="2400" dirty="0" err="1">
                <a:solidFill>
                  <a:srgbClr val="002060"/>
                </a:solidFill>
                <a:latin typeface="Museo Sans 300"/>
              </a:rPr>
              <a:t>fectively</a:t>
            </a:r>
            <a:r>
              <a:rPr lang="en-US" sz="2400" dirty="0">
                <a:solidFill>
                  <a:srgbClr val="002060"/>
                </a:solidFill>
                <a:latin typeface="Museo Sans 300"/>
              </a:rPr>
              <a:t>? How?</a:t>
            </a:r>
            <a:endParaRPr kumimoji="0" lang="en-US" sz="2800" b="0" i="0" u="none" strike="noStrike" kern="1200" cap="none" spc="0" normalizeH="0" baseline="0" noProof="0" dirty="0">
              <a:ln>
                <a:noFill/>
              </a:ln>
              <a:solidFill>
                <a:srgbClr val="002060"/>
              </a:solidFill>
              <a:effectLst/>
              <a:uLnTx/>
              <a:uFillTx/>
              <a:latin typeface="Museo Sans 300"/>
              <a:ea typeface="+mn-ea"/>
              <a:cs typeface="+mn-cs"/>
            </a:endParaRPr>
          </a:p>
        </p:txBody>
      </p:sp>
      <p:sp>
        <p:nvSpPr>
          <p:cNvPr id="10" name="TextBox 9">
            <a:extLst>
              <a:ext uri="{FF2B5EF4-FFF2-40B4-BE49-F238E27FC236}">
                <a16:creationId xmlns:a16="http://schemas.microsoft.com/office/drawing/2014/main" id="{3B89E564-86B0-37E9-103E-D76C8C3CF4E9}"/>
              </a:ext>
            </a:extLst>
          </p:cNvPr>
          <p:cNvSpPr txBox="1"/>
          <p:nvPr/>
        </p:nvSpPr>
        <p:spPr>
          <a:xfrm>
            <a:off x="5991243" y="5465757"/>
            <a:ext cx="4469250" cy="1569660"/>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002060"/>
                </a:solidFill>
                <a:effectLst/>
                <a:uLnTx/>
                <a:uFillTx/>
                <a:latin typeface="Museo Sans 300"/>
                <a:ea typeface="+mn-ea"/>
                <a:cs typeface="+mn-cs"/>
              </a:rPr>
              <a:t>Why is research an important part of exploring a problem?</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400" dirty="0">
                <a:solidFill>
                  <a:srgbClr val="002060"/>
                </a:solidFill>
                <a:latin typeface="Museo Sans 300"/>
              </a:rPr>
              <a:t>How did it help you today?</a:t>
            </a:r>
            <a:endParaRPr kumimoji="0" lang="en-US" sz="2400" b="0" i="0" u="none" strike="noStrike" kern="1200" cap="none" spc="0" normalizeH="0" baseline="0" noProof="0" dirty="0">
              <a:ln>
                <a:noFill/>
              </a:ln>
              <a:solidFill>
                <a:srgbClr val="002060"/>
              </a:solidFill>
              <a:effectLst/>
              <a:uLnTx/>
              <a:uFillTx/>
              <a:latin typeface="Museo Sans 300"/>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srgbClr val="002060"/>
              </a:solidFill>
              <a:effectLst/>
              <a:uLnTx/>
              <a:uFillTx/>
              <a:latin typeface="Museo Sans 300"/>
              <a:ea typeface="+mn-ea"/>
              <a:cs typeface="+mn-cs"/>
            </a:endParaRPr>
          </a:p>
        </p:txBody>
      </p:sp>
      <p:sp>
        <p:nvSpPr>
          <p:cNvPr id="11" name="TextBox 10">
            <a:extLst>
              <a:ext uri="{FF2B5EF4-FFF2-40B4-BE49-F238E27FC236}">
                <a16:creationId xmlns:a16="http://schemas.microsoft.com/office/drawing/2014/main" id="{A5C22C5C-B07F-C2F3-E409-4518965891FB}"/>
              </a:ext>
            </a:extLst>
          </p:cNvPr>
          <p:cNvSpPr txBox="1"/>
          <p:nvPr/>
        </p:nvSpPr>
        <p:spPr>
          <a:xfrm>
            <a:off x="10656227" y="5464228"/>
            <a:ext cx="4469250" cy="2677656"/>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002060"/>
                </a:solidFill>
                <a:effectLst/>
                <a:uLnTx/>
                <a:uFillTx/>
                <a:latin typeface="Museo Sans 300"/>
                <a:ea typeface="+mn-ea"/>
                <a:cs typeface="+mn-cs"/>
              </a:rPr>
              <a:t>What are some of the roles </a:t>
            </a:r>
            <a:r>
              <a:rPr lang="en-US" sz="2400" dirty="0">
                <a:solidFill>
                  <a:srgbClr val="002060"/>
                </a:solidFill>
                <a:latin typeface="Museo Sans 300"/>
              </a:rPr>
              <a:t>you needed within your team?</a:t>
            </a:r>
            <a:endParaRPr kumimoji="0" lang="en-US" sz="2400" b="0" i="0" u="none" strike="noStrike" kern="1200" cap="none" spc="0" normalizeH="0" baseline="0" noProof="0" dirty="0">
              <a:ln>
                <a:noFill/>
              </a:ln>
              <a:solidFill>
                <a:srgbClr val="002060"/>
              </a:solidFill>
              <a:effectLst/>
              <a:uLnTx/>
              <a:uFillTx/>
              <a:latin typeface="Museo Sans 300"/>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002060"/>
                </a:solidFill>
                <a:effectLst/>
                <a:uLnTx/>
                <a:uFillTx/>
                <a:latin typeface="Museo Sans 300"/>
                <a:ea typeface="+mn-ea"/>
                <a:cs typeface="+mn-cs"/>
              </a:rPr>
              <a:t>How did you understand what you needed from people carrying out different roles in your team?</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srgbClr val="002060"/>
              </a:solidFill>
              <a:effectLst/>
              <a:uLnTx/>
              <a:uFillTx/>
              <a:latin typeface="Museo Sans 300"/>
              <a:ea typeface="+mn-ea"/>
              <a:cs typeface="+mn-cs"/>
            </a:endParaRPr>
          </a:p>
        </p:txBody>
      </p:sp>
      <p:pic>
        <p:nvPicPr>
          <p:cNvPr id="5" name="Picture 4">
            <a:extLst>
              <a:ext uri="{FF2B5EF4-FFF2-40B4-BE49-F238E27FC236}">
                <a16:creationId xmlns:a16="http://schemas.microsoft.com/office/drawing/2014/main" id="{864C2D75-EA45-E286-F84F-8EB39E2F057D}"/>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6910837" y="3432945"/>
            <a:ext cx="2160000" cy="2160000"/>
          </a:xfrm>
          <a:prstGeom prst="rect">
            <a:avLst/>
          </a:prstGeom>
        </p:spPr>
      </p:pic>
      <p:pic>
        <p:nvPicPr>
          <p:cNvPr id="12" name="Picture 11">
            <a:extLst>
              <a:ext uri="{FF2B5EF4-FFF2-40B4-BE49-F238E27FC236}">
                <a16:creationId xmlns:a16="http://schemas.microsoft.com/office/drawing/2014/main" id="{F4D0309B-8872-177A-67CA-98B6D0667046}"/>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11575821" y="3492000"/>
            <a:ext cx="2151879" cy="2160000"/>
          </a:xfrm>
          <a:prstGeom prst="rect">
            <a:avLst/>
          </a:prstGeom>
        </p:spPr>
      </p:pic>
      <p:sp>
        <p:nvSpPr>
          <p:cNvPr id="2" name="Footer Placeholder 1">
            <a:extLst>
              <a:ext uri="{FF2B5EF4-FFF2-40B4-BE49-F238E27FC236}">
                <a16:creationId xmlns:a16="http://schemas.microsoft.com/office/drawing/2014/main" id="{E998AA53-470F-921E-216A-873ED12F1F74}"/>
              </a:ext>
            </a:extLst>
          </p:cNvPr>
          <p:cNvSpPr>
            <a:spLocks noGrp="1"/>
          </p:cNvSpPr>
          <p:nvPr>
            <p:ph type="ftr" sz="quarter" idx="11"/>
          </p:nvPr>
        </p:nvSpPr>
        <p:spPr/>
        <p:txBody>
          <a:bodyPr/>
          <a:lstStyle/>
          <a:p>
            <a:r>
              <a:rPr lang="en-GB"/>
              <a:t>STEM Education Programme - Digital Data</a:t>
            </a:r>
            <a:endParaRPr lang="en-GB" dirty="0"/>
          </a:p>
        </p:txBody>
      </p:sp>
    </p:spTree>
    <p:extLst>
      <p:ext uri="{BB962C8B-B14F-4D97-AF65-F5344CB8AC3E}">
        <p14:creationId xmlns:p14="http://schemas.microsoft.com/office/powerpoint/2010/main" val="16531211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F5C731C-02F0-2087-81A7-920D58312568}"/>
              </a:ext>
            </a:extLst>
          </p:cNvPr>
          <p:cNvSpPr>
            <a:spLocks noGrp="1"/>
          </p:cNvSpPr>
          <p:nvPr>
            <p:ph type="title"/>
          </p:nvPr>
        </p:nvSpPr>
        <p:spPr/>
        <p:txBody>
          <a:bodyPr/>
          <a:lstStyle/>
          <a:p>
            <a:r>
              <a:rPr lang="en-GB" dirty="0"/>
              <a:t>Who are SSE?</a:t>
            </a:r>
          </a:p>
        </p:txBody>
      </p:sp>
      <p:pic>
        <p:nvPicPr>
          <p:cNvPr id="3" name="Picture 2" descr="A person sitting at a table&#10;&#10;Description automatically generated">
            <a:extLst>
              <a:ext uri="{FF2B5EF4-FFF2-40B4-BE49-F238E27FC236}">
                <a16:creationId xmlns:a16="http://schemas.microsoft.com/office/drawing/2014/main" id="{43DDFF0D-8E4D-507E-33DB-6C62BB000CF3}"/>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354667" y="4572000"/>
            <a:ext cx="4875084" cy="3248025"/>
          </a:xfrm>
          <a:prstGeom prst="rect">
            <a:avLst/>
          </a:prstGeom>
        </p:spPr>
      </p:pic>
    </p:spTree>
    <p:extLst>
      <p:ext uri="{BB962C8B-B14F-4D97-AF65-F5344CB8AC3E}">
        <p14:creationId xmlns:p14="http://schemas.microsoft.com/office/powerpoint/2010/main" val="404738239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897FB5CA-898D-BD35-27A7-2C5AB0E23963}"/>
              </a:ext>
            </a:extLst>
          </p:cNvPr>
          <p:cNvSpPr>
            <a:spLocks noGrp="1"/>
          </p:cNvSpPr>
          <p:nvPr>
            <p:ph type="ftr" sz="quarter" idx="11"/>
          </p:nvPr>
        </p:nvSpPr>
        <p:spPr/>
        <p:txBody>
          <a:bodyPr/>
          <a:lstStyle/>
          <a:p>
            <a:r>
              <a:rPr lang="en-GB"/>
              <a:t>STEM Education Programme - Digital Data</a:t>
            </a:r>
          </a:p>
        </p:txBody>
      </p:sp>
      <p:graphicFrame>
        <p:nvGraphicFramePr>
          <p:cNvPr id="4" name="Table 3">
            <a:extLst>
              <a:ext uri="{FF2B5EF4-FFF2-40B4-BE49-F238E27FC236}">
                <a16:creationId xmlns:a16="http://schemas.microsoft.com/office/drawing/2014/main" id="{63581540-BA71-38A3-02E1-B2F7C910BDB2}"/>
              </a:ext>
            </a:extLst>
          </p:cNvPr>
          <p:cNvGraphicFramePr>
            <a:graphicFrameLocks noGrp="1"/>
          </p:cNvGraphicFramePr>
          <p:nvPr>
            <p:extLst>
              <p:ext uri="{D42A27DB-BD31-4B8C-83A1-F6EECF244321}">
                <p14:modId xmlns:p14="http://schemas.microsoft.com/office/powerpoint/2010/main" val="2675207502"/>
              </p:ext>
            </p:extLst>
          </p:nvPr>
        </p:nvGraphicFramePr>
        <p:xfrm>
          <a:off x="1647281" y="728133"/>
          <a:ext cx="13355652" cy="7623383"/>
        </p:xfrm>
        <a:graphic>
          <a:graphicData uri="http://schemas.openxmlformats.org/drawingml/2006/table">
            <a:tbl>
              <a:tblPr firstRow="1" firstCol="1" bandRow="1">
                <a:tableStyleId>{5C22544A-7EE6-4342-B048-85BDC9FD1C3A}</a:tableStyleId>
              </a:tblPr>
              <a:tblGrid>
                <a:gridCol w="10061610">
                  <a:extLst>
                    <a:ext uri="{9D8B030D-6E8A-4147-A177-3AD203B41FA5}">
                      <a16:colId xmlns:a16="http://schemas.microsoft.com/office/drawing/2014/main" val="3539292284"/>
                    </a:ext>
                  </a:extLst>
                </a:gridCol>
                <a:gridCol w="3294042">
                  <a:extLst>
                    <a:ext uri="{9D8B030D-6E8A-4147-A177-3AD203B41FA5}">
                      <a16:colId xmlns:a16="http://schemas.microsoft.com/office/drawing/2014/main" val="2116468801"/>
                    </a:ext>
                  </a:extLst>
                </a:gridCol>
              </a:tblGrid>
              <a:tr h="626533">
                <a:tc>
                  <a:txBody>
                    <a:bodyPr/>
                    <a:lstStyle/>
                    <a:p>
                      <a:r>
                        <a:rPr lang="en-GB" sz="2400">
                          <a:effectLst/>
                        </a:rPr>
                        <a:t>Activity </a:t>
                      </a:r>
                      <a:endParaRPr lang="en-GB" sz="240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tc>
                  <a:txBody>
                    <a:bodyPr/>
                    <a:lstStyle/>
                    <a:p>
                      <a:r>
                        <a:rPr lang="en-GB" sz="2400">
                          <a:effectLst/>
                        </a:rPr>
                        <a:t>Time Allocation Guide</a:t>
                      </a:r>
                      <a:endParaRPr lang="en-GB" sz="240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638840373"/>
                  </a:ext>
                </a:extLst>
              </a:tr>
              <a:tr h="626533">
                <a:tc>
                  <a:txBody>
                    <a:bodyPr/>
                    <a:lstStyle/>
                    <a:p>
                      <a:r>
                        <a:rPr lang="en-GB" sz="2400">
                          <a:effectLst/>
                        </a:rPr>
                        <a:t>Starter Activity</a:t>
                      </a:r>
                      <a:endParaRPr lang="en-GB" sz="240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tc>
                  <a:txBody>
                    <a:bodyPr/>
                    <a:lstStyle/>
                    <a:p>
                      <a:r>
                        <a:rPr lang="en-GB" sz="2400">
                          <a:effectLst/>
                        </a:rPr>
                        <a:t>5 mins</a:t>
                      </a:r>
                      <a:endParaRPr lang="en-GB" sz="240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226195292"/>
                  </a:ext>
                </a:extLst>
              </a:tr>
              <a:tr h="626533">
                <a:tc>
                  <a:txBody>
                    <a:bodyPr/>
                    <a:lstStyle/>
                    <a:p>
                      <a:r>
                        <a:rPr lang="en-GB" sz="2400">
                          <a:effectLst/>
                        </a:rPr>
                        <a:t>Who are SSE?</a:t>
                      </a:r>
                      <a:endParaRPr lang="en-GB" sz="240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tc>
                  <a:txBody>
                    <a:bodyPr/>
                    <a:lstStyle/>
                    <a:p>
                      <a:r>
                        <a:rPr lang="en-GB" sz="2400">
                          <a:effectLst/>
                        </a:rPr>
                        <a:t>7 mins</a:t>
                      </a:r>
                      <a:endParaRPr lang="en-GB" sz="240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4082105341"/>
                  </a:ext>
                </a:extLst>
              </a:tr>
              <a:tr h="626533">
                <a:tc>
                  <a:txBody>
                    <a:bodyPr/>
                    <a:lstStyle/>
                    <a:p>
                      <a:r>
                        <a:rPr lang="en-GB" sz="2400">
                          <a:effectLst/>
                        </a:rPr>
                        <a:t>Digital Technology and the world of work</a:t>
                      </a:r>
                      <a:endParaRPr lang="en-GB" sz="240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tc>
                  <a:txBody>
                    <a:bodyPr/>
                    <a:lstStyle/>
                    <a:p>
                      <a:r>
                        <a:rPr lang="en-GB" sz="2400">
                          <a:effectLst/>
                        </a:rPr>
                        <a:t>15 mins</a:t>
                      </a:r>
                      <a:endParaRPr lang="en-GB" sz="240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799951911"/>
                  </a:ext>
                </a:extLst>
              </a:tr>
              <a:tr h="626533">
                <a:tc>
                  <a:txBody>
                    <a:bodyPr/>
                    <a:lstStyle/>
                    <a:p>
                      <a:r>
                        <a:rPr lang="en-GB" sz="2400">
                          <a:effectLst/>
                        </a:rPr>
                        <a:t>Technology and the world of work ‘true or false’?</a:t>
                      </a:r>
                      <a:endParaRPr lang="en-GB" sz="240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tc>
                  <a:txBody>
                    <a:bodyPr/>
                    <a:lstStyle/>
                    <a:p>
                      <a:r>
                        <a:rPr lang="en-GB" sz="2400">
                          <a:effectLst/>
                        </a:rPr>
                        <a:t>5 mins</a:t>
                      </a:r>
                      <a:endParaRPr lang="en-GB" sz="240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62774049"/>
                  </a:ext>
                </a:extLst>
              </a:tr>
              <a:tr h="626533">
                <a:tc>
                  <a:txBody>
                    <a:bodyPr/>
                    <a:lstStyle/>
                    <a:p>
                      <a:r>
                        <a:rPr lang="en-GB" sz="2400" dirty="0">
                          <a:effectLst/>
                        </a:rPr>
                        <a:t>How has technology improved businesses and services? (carousel)</a:t>
                      </a:r>
                      <a:endParaRPr lang="en-GB" sz="2400" dirty="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tc>
                  <a:txBody>
                    <a:bodyPr/>
                    <a:lstStyle/>
                    <a:p>
                      <a:r>
                        <a:rPr lang="en-GB" sz="2400">
                          <a:effectLst/>
                        </a:rPr>
                        <a:t>20 mins</a:t>
                      </a:r>
                      <a:endParaRPr lang="en-GB" sz="240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229454181"/>
                  </a:ext>
                </a:extLst>
              </a:tr>
              <a:tr h="626533">
                <a:tc>
                  <a:txBody>
                    <a:bodyPr/>
                    <a:lstStyle/>
                    <a:p>
                      <a:r>
                        <a:rPr lang="en-GB" sz="2400">
                          <a:effectLst/>
                        </a:rPr>
                        <a:t>Introduction to Data</a:t>
                      </a:r>
                      <a:endParaRPr lang="en-GB" sz="240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tc>
                  <a:txBody>
                    <a:bodyPr/>
                    <a:lstStyle/>
                    <a:p>
                      <a:r>
                        <a:rPr lang="en-GB" sz="2400">
                          <a:effectLst/>
                        </a:rPr>
                        <a:t>5 mins</a:t>
                      </a:r>
                      <a:endParaRPr lang="en-GB" sz="240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886254160"/>
                  </a:ext>
                </a:extLst>
              </a:tr>
              <a:tr h="626533">
                <a:tc>
                  <a:txBody>
                    <a:bodyPr/>
                    <a:lstStyle/>
                    <a:p>
                      <a:r>
                        <a:rPr lang="en-GB" sz="2400">
                          <a:effectLst/>
                        </a:rPr>
                        <a:t>Spotlight on SSE </a:t>
                      </a:r>
                      <a:endParaRPr lang="en-GB" sz="240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tc>
                  <a:txBody>
                    <a:bodyPr/>
                    <a:lstStyle/>
                    <a:p>
                      <a:r>
                        <a:rPr lang="en-GB" sz="2400">
                          <a:effectLst/>
                        </a:rPr>
                        <a:t>10 mins</a:t>
                      </a:r>
                      <a:endParaRPr lang="en-GB" sz="240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948032961"/>
                  </a:ext>
                </a:extLst>
              </a:tr>
              <a:tr h="626533">
                <a:tc>
                  <a:txBody>
                    <a:bodyPr/>
                    <a:lstStyle/>
                    <a:p>
                      <a:r>
                        <a:rPr lang="en-GB" sz="2400">
                          <a:effectLst/>
                        </a:rPr>
                        <a:t>Data Generation</a:t>
                      </a:r>
                      <a:endParaRPr lang="en-GB" sz="240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tc>
                  <a:txBody>
                    <a:bodyPr/>
                    <a:lstStyle/>
                    <a:p>
                      <a:r>
                        <a:rPr lang="en-GB" sz="2400">
                          <a:effectLst/>
                        </a:rPr>
                        <a:t>15 mins</a:t>
                      </a:r>
                      <a:endParaRPr lang="en-GB" sz="240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141225027"/>
                  </a:ext>
                </a:extLst>
              </a:tr>
              <a:tr h="626533">
                <a:tc>
                  <a:txBody>
                    <a:bodyPr/>
                    <a:lstStyle/>
                    <a:p>
                      <a:r>
                        <a:rPr lang="en-GB" sz="2400">
                          <a:effectLst/>
                        </a:rPr>
                        <a:t>Solar Panels &amp; Data</a:t>
                      </a:r>
                      <a:endParaRPr lang="en-GB" sz="240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tc>
                  <a:txBody>
                    <a:bodyPr/>
                    <a:lstStyle/>
                    <a:p>
                      <a:r>
                        <a:rPr lang="en-GB" sz="2400">
                          <a:effectLst/>
                        </a:rPr>
                        <a:t>2 mins</a:t>
                      </a:r>
                      <a:endParaRPr lang="en-GB" sz="240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47921248"/>
                  </a:ext>
                </a:extLst>
              </a:tr>
              <a:tr h="626533">
                <a:tc>
                  <a:txBody>
                    <a:bodyPr/>
                    <a:lstStyle/>
                    <a:p>
                      <a:r>
                        <a:rPr lang="en-GB" sz="2400">
                          <a:effectLst/>
                        </a:rPr>
                        <a:t>Team Challenge</a:t>
                      </a:r>
                      <a:endParaRPr lang="en-GB" sz="240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tc>
                  <a:txBody>
                    <a:bodyPr/>
                    <a:lstStyle/>
                    <a:p>
                      <a:r>
                        <a:rPr lang="en-GB" sz="2400">
                          <a:effectLst/>
                        </a:rPr>
                        <a:t>30 mins</a:t>
                      </a:r>
                      <a:endParaRPr lang="en-GB" sz="240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393458695"/>
                  </a:ext>
                </a:extLst>
              </a:tr>
              <a:tr h="626533">
                <a:tc>
                  <a:txBody>
                    <a:bodyPr/>
                    <a:lstStyle/>
                    <a:p>
                      <a:r>
                        <a:rPr lang="en-GB" sz="2400" dirty="0">
                          <a:effectLst/>
                        </a:rPr>
                        <a:t>Reflection</a:t>
                      </a:r>
                      <a:endParaRPr lang="en-GB" sz="2400" dirty="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tc>
                  <a:txBody>
                    <a:bodyPr/>
                    <a:lstStyle/>
                    <a:p>
                      <a:r>
                        <a:rPr lang="en-GB" sz="2400" dirty="0">
                          <a:effectLst/>
                        </a:rPr>
                        <a:t>5 mins</a:t>
                      </a:r>
                      <a:endParaRPr lang="en-GB" sz="2400" dirty="0">
                        <a:effectLst/>
                        <a:latin typeface="Open Sans Light" panose="020B0306030504020204" pitchFamily="34" charset="0"/>
                        <a:ea typeface="Open Sans Light" panose="020B030603050402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168925915"/>
                  </a:ext>
                </a:extLst>
              </a:tr>
            </a:tbl>
          </a:graphicData>
        </a:graphic>
      </p:graphicFrame>
    </p:spTree>
    <p:extLst>
      <p:ext uri="{BB962C8B-B14F-4D97-AF65-F5344CB8AC3E}">
        <p14:creationId xmlns:p14="http://schemas.microsoft.com/office/powerpoint/2010/main" val="180992925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6B46B86-B2CA-D4F9-22F5-03A1FB5AF989}"/>
              </a:ext>
            </a:extLst>
          </p:cNvPr>
          <p:cNvSpPr>
            <a:spLocks noGrp="1"/>
          </p:cNvSpPr>
          <p:nvPr>
            <p:ph type="body" sz="quarter" idx="18"/>
          </p:nvPr>
        </p:nvSpPr>
        <p:spPr/>
        <p:txBody>
          <a:bodyPr/>
          <a:lstStyle/>
          <a:p>
            <a:r>
              <a:rPr lang="en-GB" dirty="0">
                <a:hlinkClick r:id="rId3"/>
              </a:rPr>
              <a:t>Participant Feedback</a:t>
            </a:r>
            <a:endParaRPr lang="en-GB" dirty="0"/>
          </a:p>
          <a:p>
            <a:endParaRPr lang="en-GB" dirty="0"/>
          </a:p>
        </p:txBody>
      </p:sp>
      <p:sp>
        <p:nvSpPr>
          <p:cNvPr id="4" name="Title 3">
            <a:extLst>
              <a:ext uri="{FF2B5EF4-FFF2-40B4-BE49-F238E27FC236}">
                <a16:creationId xmlns:a16="http://schemas.microsoft.com/office/drawing/2014/main" id="{7A04B80D-1DB3-7E4F-8F4C-C337EA8EB6E9}"/>
              </a:ext>
            </a:extLst>
          </p:cNvPr>
          <p:cNvSpPr>
            <a:spLocks noGrp="1"/>
          </p:cNvSpPr>
          <p:nvPr>
            <p:ph type="title"/>
          </p:nvPr>
        </p:nvSpPr>
        <p:spPr/>
        <p:txBody>
          <a:bodyPr/>
          <a:lstStyle/>
          <a:p>
            <a:r>
              <a:rPr lang="en-GB" dirty="0"/>
              <a:t>Participant Feedback Link</a:t>
            </a:r>
          </a:p>
        </p:txBody>
      </p:sp>
      <p:pic>
        <p:nvPicPr>
          <p:cNvPr id="3" name="Picture 2">
            <a:extLst>
              <a:ext uri="{FF2B5EF4-FFF2-40B4-BE49-F238E27FC236}">
                <a16:creationId xmlns:a16="http://schemas.microsoft.com/office/drawing/2014/main" id="{FC260F8B-07CC-016F-F38E-5956397CD429}"/>
              </a:ext>
            </a:extLst>
          </p:cNvPr>
          <p:cNvPicPr>
            <a:picLocks noChangeAspect="1"/>
          </p:cNvPicPr>
          <p:nvPr/>
        </p:nvPicPr>
        <p:blipFill>
          <a:blip r:embed="rId4"/>
          <a:stretch>
            <a:fillRect/>
          </a:stretch>
        </p:blipFill>
        <p:spPr>
          <a:xfrm>
            <a:off x="1117599" y="5559963"/>
            <a:ext cx="2944623" cy="2798307"/>
          </a:xfrm>
          <a:prstGeom prst="rect">
            <a:avLst/>
          </a:prstGeom>
        </p:spPr>
      </p:pic>
    </p:spTree>
    <p:extLst>
      <p:ext uri="{BB962C8B-B14F-4D97-AF65-F5344CB8AC3E}">
        <p14:creationId xmlns:p14="http://schemas.microsoft.com/office/powerpoint/2010/main" val="36697682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6EB0DDD-8340-56EE-22A2-B6D948F89522}"/>
              </a:ext>
            </a:extLst>
          </p:cNvPr>
          <p:cNvSpPr>
            <a:spLocks noGrp="1"/>
          </p:cNvSpPr>
          <p:nvPr>
            <p:ph type="ftr" sz="quarter" idx="3"/>
          </p:nvPr>
        </p:nvSpPr>
        <p:spPr/>
        <p:txBody>
          <a:bodyPr/>
          <a:lstStyle/>
          <a:p>
            <a:r>
              <a:rPr lang="en-GB"/>
              <a:t>STEM Education Programme - Digital Data</a:t>
            </a:r>
            <a:endParaRPr lang="en-GB" dirty="0"/>
          </a:p>
        </p:txBody>
      </p:sp>
      <p:pic>
        <p:nvPicPr>
          <p:cNvPr id="4" name="For a better world of energy.">
            <a:hlinkClick r:id="" action="ppaction://media"/>
            <a:extLst>
              <a:ext uri="{FF2B5EF4-FFF2-40B4-BE49-F238E27FC236}">
                <a16:creationId xmlns:a16="http://schemas.microsoft.com/office/drawing/2014/main" id="{D6126129-6B0D-73CC-6191-9E25FBF7ABEA}"/>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661366" y="1545818"/>
            <a:ext cx="12732173" cy="6375408"/>
          </a:xfrm>
          <a:prstGeom prst="rect">
            <a:avLst/>
          </a:prstGeom>
        </p:spPr>
      </p:pic>
      <p:sp>
        <p:nvSpPr>
          <p:cNvPr id="5" name="TextBox 4">
            <a:extLst>
              <a:ext uri="{FF2B5EF4-FFF2-40B4-BE49-F238E27FC236}">
                <a16:creationId xmlns:a16="http://schemas.microsoft.com/office/drawing/2014/main" id="{1DEC9B2E-7F95-7446-B006-98E970632B45}"/>
              </a:ext>
            </a:extLst>
          </p:cNvPr>
          <p:cNvSpPr txBox="1"/>
          <p:nvPr/>
        </p:nvSpPr>
        <p:spPr>
          <a:xfrm>
            <a:off x="1422135" y="776377"/>
            <a:ext cx="3359702" cy="769441"/>
          </a:xfrm>
          <a:prstGeom prst="rect">
            <a:avLst/>
          </a:prstGeom>
          <a:noFill/>
        </p:spPr>
        <p:txBody>
          <a:bodyPr wrap="none" rtlCol="0">
            <a:spAutoFit/>
          </a:bodyPr>
          <a:lstStyle/>
          <a:p>
            <a:r>
              <a:rPr lang="en-GB" sz="4400" b="1" dirty="0">
                <a:solidFill>
                  <a:schemeClr val="tx2"/>
                </a:solidFill>
                <a:latin typeface="Arial Black" panose="020B0A04020102020204" pitchFamily="34" charset="0"/>
                <a:ea typeface="+mj-ea"/>
                <a:cs typeface="Arial" panose="020B0604020202020204" pitchFamily="34" charset="0"/>
              </a:rPr>
              <a:t>SSE Video</a:t>
            </a:r>
          </a:p>
        </p:txBody>
      </p:sp>
    </p:spTree>
    <p:extLst>
      <p:ext uri="{BB962C8B-B14F-4D97-AF65-F5344CB8AC3E}">
        <p14:creationId xmlns:p14="http://schemas.microsoft.com/office/powerpoint/2010/main" val="27844973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188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4"/>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4"/>
                                        </p:tgtEl>
                                      </p:cBhvr>
                                    </p:cmd>
                                  </p:childTnLst>
                                </p:cTn>
                              </p:par>
                            </p:childTnLst>
                          </p:cTn>
                        </p:par>
                      </p:childTnLst>
                    </p:cTn>
                  </p:par>
                </p:childTnLst>
              </p:cTn>
              <p:nextCondLst>
                <p:cond evt="onClick" delay="0">
                  <p:tgtEl>
                    <p:spTgt spid="4"/>
                  </p:tgtEl>
                </p:cond>
              </p:nextCondLst>
            </p:seq>
            <p:video>
              <p:cMediaNode vol="80000">
                <p:cTn id="12" fill="hold" display="0">
                  <p:stCondLst>
                    <p:cond delay="indefinite"/>
                  </p:stCondLst>
                </p:cTn>
                <p:tgtEl>
                  <p:spTgt spid="4"/>
                </p:tgtEl>
              </p:cMediaNode>
            </p:vide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6EB0DDD-8340-56EE-22A2-B6D948F89522}"/>
              </a:ext>
            </a:extLst>
          </p:cNvPr>
          <p:cNvSpPr>
            <a:spLocks noGrp="1"/>
          </p:cNvSpPr>
          <p:nvPr>
            <p:ph type="ftr" sz="quarter" idx="3"/>
          </p:nvPr>
        </p:nvSpPr>
        <p:spPr/>
        <p:txBody>
          <a:bodyPr/>
          <a:lstStyle/>
          <a:p>
            <a:r>
              <a:rPr lang="en-GB"/>
              <a:t>STEM Education Programme - Digital Data</a:t>
            </a:r>
            <a:endParaRPr lang="en-GB" dirty="0"/>
          </a:p>
        </p:txBody>
      </p:sp>
      <p:sp>
        <p:nvSpPr>
          <p:cNvPr id="4" name="TextBox 3">
            <a:extLst>
              <a:ext uri="{FF2B5EF4-FFF2-40B4-BE49-F238E27FC236}">
                <a16:creationId xmlns:a16="http://schemas.microsoft.com/office/drawing/2014/main" id="{3B5DE302-1D11-76BA-987B-FB0044BF867D}"/>
              </a:ext>
            </a:extLst>
          </p:cNvPr>
          <p:cNvSpPr txBox="1"/>
          <p:nvPr/>
        </p:nvSpPr>
        <p:spPr>
          <a:xfrm>
            <a:off x="747715" y="1484733"/>
            <a:ext cx="14902593" cy="555030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2060"/>
                </a:solidFill>
                <a:effectLst/>
                <a:uLnTx/>
                <a:uFillTx/>
                <a:latin typeface="Museo Sans 300"/>
                <a:ea typeface="+mn-ea"/>
                <a:cs typeface="+mn-cs"/>
              </a:rPr>
              <a:t>This session provides an inspiring insight into the </a:t>
            </a:r>
            <a:r>
              <a:rPr kumimoji="0" lang="en-US" sz="2400" b="1" i="0" u="none" strike="noStrike" kern="1200" cap="none" spc="0" normalizeH="0" baseline="0" noProof="0" dirty="0">
                <a:ln>
                  <a:noFill/>
                </a:ln>
                <a:solidFill>
                  <a:srgbClr val="002060"/>
                </a:solidFill>
                <a:effectLst/>
                <a:uLnTx/>
                <a:uFillTx/>
                <a:latin typeface="Museo Sans 300"/>
                <a:ea typeface="+mn-ea"/>
                <a:cs typeface="+mn-cs"/>
              </a:rPr>
              <a:t>energy sector</a:t>
            </a:r>
            <a:r>
              <a:rPr kumimoji="0" lang="en-US" sz="2400" b="0" i="0" u="none" strike="noStrike" kern="1200" cap="none" spc="0" normalizeH="0" baseline="0" noProof="0" dirty="0">
                <a:ln>
                  <a:noFill/>
                </a:ln>
                <a:solidFill>
                  <a:srgbClr val="002060"/>
                </a:solidFill>
                <a:effectLst/>
                <a:uLnTx/>
                <a:uFillTx/>
                <a:latin typeface="Museo Sans 300"/>
                <a:ea typeface="+mn-ea"/>
                <a:cs typeface="+mn-cs"/>
              </a:rPr>
              <a:t>, the variety of </a:t>
            </a:r>
            <a:r>
              <a:rPr kumimoji="0" lang="en-US" sz="2400" b="1" i="0" u="none" strike="noStrike" kern="1200" cap="none" spc="0" normalizeH="0" baseline="0" noProof="0" dirty="0">
                <a:ln>
                  <a:noFill/>
                </a:ln>
                <a:solidFill>
                  <a:srgbClr val="002060"/>
                </a:solidFill>
                <a:effectLst/>
                <a:uLnTx/>
                <a:uFillTx/>
                <a:latin typeface="Museo Sans 300"/>
                <a:ea typeface="+mn-ea"/>
                <a:cs typeface="+mn-cs"/>
              </a:rPr>
              <a:t>roles</a:t>
            </a:r>
            <a:r>
              <a:rPr kumimoji="0" lang="en-US" sz="2400" b="0" i="0" u="none" strike="noStrike" kern="1200" cap="none" spc="0" normalizeH="0" baseline="0" noProof="0" dirty="0">
                <a:ln>
                  <a:noFill/>
                </a:ln>
                <a:solidFill>
                  <a:srgbClr val="002060"/>
                </a:solidFill>
                <a:effectLst/>
                <a:uLnTx/>
                <a:uFillTx/>
                <a:latin typeface="Museo Sans 300"/>
                <a:ea typeface="+mn-ea"/>
                <a:cs typeface="+mn-cs"/>
              </a:rPr>
              <a:t> and real life work </a:t>
            </a:r>
            <a:r>
              <a:rPr kumimoji="0" lang="en-US" sz="2400" b="1" i="0" u="none" strike="noStrike" kern="1200" cap="none" spc="0" normalizeH="0" baseline="0" noProof="0" dirty="0">
                <a:ln>
                  <a:noFill/>
                </a:ln>
                <a:solidFill>
                  <a:srgbClr val="002060"/>
                </a:solidFill>
                <a:effectLst/>
                <a:uLnTx/>
                <a:uFillTx/>
                <a:latin typeface="Museo Sans 300"/>
                <a:ea typeface="+mn-ea"/>
                <a:cs typeface="+mn-cs"/>
              </a:rPr>
              <a:t>tasks</a:t>
            </a:r>
            <a:r>
              <a:rPr kumimoji="0" lang="en-US" sz="2400" b="0" i="0" u="none" strike="noStrike" kern="1200" cap="none" spc="0" normalizeH="0" baseline="0" noProof="0" dirty="0">
                <a:ln>
                  <a:noFill/>
                </a:ln>
                <a:solidFill>
                  <a:srgbClr val="002060"/>
                </a:solidFill>
                <a:effectLst/>
                <a:uLnTx/>
                <a:uFillTx/>
                <a:latin typeface="Museo Sans 300"/>
                <a:ea typeface="+mn-ea"/>
                <a:cs typeface="+mn-cs"/>
              </a:rPr>
              <a:t>. SSE understands the benefit of inspiring everyone to consider the energy sector and wide range of </a:t>
            </a:r>
            <a:r>
              <a:rPr kumimoji="0" lang="en-US" sz="2400" b="0" i="0" u="none" strike="noStrike" kern="1200" cap="none" spc="0" normalizeH="0" baseline="0" noProof="0" dirty="0">
                <a:ln>
                  <a:noFill/>
                </a:ln>
                <a:solidFill>
                  <a:schemeClr val="accent3"/>
                </a:solidFill>
                <a:effectLst/>
                <a:uLnTx/>
                <a:uFillTx/>
                <a:latin typeface="Museo Sans 300"/>
                <a:ea typeface="+mn-ea"/>
                <a:cs typeface="+mn-cs"/>
              </a:rPr>
              <a:t>skills</a:t>
            </a:r>
            <a:r>
              <a:rPr kumimoji="0" lang="en-US" sz="2400" b="0" i="0" u="none" strike="noStrike" kern="1200" cap="none" spc="0" normalizeH="0" baseline="0" noProof="0" dirty="0">
                <a:ln>
                  <a:noFill/>
                </a:ln>
                <a:solidFill>
                  <a:srgbClr val="002060"/>
                </a:solidFill>
                <a:effectLst/>
                <a:uLnTx/>
                <a:uFillTx/>
                <a:latin typeface="Museo Sans 300"/>
                <a:ea typeface="+mn-ea"/>
                <a:cs typeface="+mn-cs"/>
              </a:rPr>
              <a:t>, both technical and essential, we will require.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002060"/>
              </a:solidFill>
              <a:effectLst/>
              <a:uLnTx/>
              <a:uFillTx/>
              <a:latin typeface="Museo Sans 30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srgbClr val="002060"/>
                </a:solidFill>
                <a:effectLst/>
                <a:uLnTx/>
                <a:uFillTx/>
                <a:latin typeface="Museo Sans 300"/>
                <a:ea typeface="+mn-ea"/>
                <a:cs typeface="Poppins" panose="00000500000000000000" pitchFamily="2" charset="0"/>
              </a:rPr>
              <a:t>Today’s aims: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002060"/>
              </a:solidFill>
              <a:effectLst/>
              <a:uLnTx/>
              <a:uFillTx/>
              <a:latin typeface="Museo Sans 300"/>
              <a:ea typeface="+mn-ea"/>
              <a:cs typeface="Poppins" panose="00000500000000000000" pitchFamily="2" charset="0"/>
            </a:endParaRPr>
          </a:p>
          <a:p>
            <a:pPr marL="900000" marR="0" lvl="0" indent="-45720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sz="2400" b="0" i="0" u="none" strike="noStrike" kern="1200" cap="none" spc="0" normalizeH="0" baseline="0" noProof="0" dirty="0">
                <a:ln>
                  <a:noFill/>
                </a:ln>
                <a:solidFill>
                  <a:srgbClr val="002060"/>
                </a:solidFill>
                <a:effectLst/>
                <a:uLnTx/>
                <a:uFillTx/>
                <a:latin typeface="Museo Sans 300"/>
                <a:ea typeface="+mn-ea"/>
                <a:cs typeface="Poppins" panose="00000500000000000000" pitchFamily="2" charset="0"/>
              </a:rPr>
              <a:t>Understand SSE and power generation (specifically focusing on </a:t>
            </a:r>
            <a:r>
              <a:rPr lang="en-US" sz="2400" b="1" dirty="0">
                <a:solidFill>
                  <a:srgbClr val="002060"/>
                </a:solidFill>
                <a:latin typeface="Museo Sans 300"/>
                <a:cs typeface="Poppins" panose="00000500000000000000" pitchFamily="2" charset="0"/>
              </a:rPr>
              <a:t>Digital Data</a:t>
            </a:r>
            <a:r>
              <a:rPr kumimoji="0" lang="en-US" sz="2400" b="0" i="0" u="none" strike="noStrike" kern="1200" cap="none" spc="0" normalizeH="0" baseline="0" noProof="0" dirty="0">
                <a:ln>
                  <a:noFill/>
                </a:ln>
                <a:solidFill>
                  <a:srgbClr val="002060"/>
                </a:solidFill>
                <a:effectLst/>
                <a:uLnTx/>
                <a:uFillTx/>
                <a:latin typeface="Museo Sans 300"/>
                <a:ea typeface="+mn-ea"/>
                <a:cs typeface="Poppins" panose="00000500000000000000" pitchFamily="2" charset="0"/>
              </a:rPr>
              <a:t>) </a:t>
            </a:r>
          </a:p>
          <a:p>
            <a:pPr marL="900000" marR="0" lvl="0" indent="-4572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US" sz="2400" b="0" i="0" u="none" strike="noStrike" kern="1200" cap="none" spc="0" normalizeH="0" baseline="0" noProof="0" dirty="0">
              <a:ln>
                <a:noFill/>
              </a:ln>
              <a:solidFill>
                <a:srgbClr val="002060"/>
              </a:solidFill>
              <a:effectLst/>
              <a:uLnTx/>
              <a:uFillTx/>
              <a:latin typeface="Museo Sans 300"/>
              <a:ea typeface="+mn-ea"/>
              <a:cs typeface="Poppins" panose="00000500000000000000" pitchFamily="2" charset="0"/>
            </a:endParaRPr>
          </a:p>
          <a:p>
            <a:pPr marL="900000" marR="0" lvl="0" indent="-45720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sz="2400" b="0" i="0" u="none" strike="noStrike" kern="1200" cap="none" spc="0" normalizeH="0" baseline="0" noProof="0" dirty="0">
                <a:ln>
                  <a:noFill/>
                </a:ln>
                <a:solidFill>
                  <a:srgbClr val="002060"/>
                </a:solidFill>
                <a:effectLst/>
                <a:uLnTx/>
                <a:uFillTx/>
                <a:latin typeface="Museo Sans 300"/>
                <a:ea typeface="+mn-ea"/>
                <a:cs typeface="Poppins" panose="00000500000000000000" pitchFamily="2" charset="0"/>
              </a:rPr>
              <a:t>Understand the job roles and opportunities available within this part of SSE’s business </a:t>
            </a:r>
          </a:p>
          <a:p>
            <a:pPr marL="900000" marR="0" lvl="0" indent="-457200" algn="l" defTabSz="914400" rtl="0" eaLnBrk="1" fontAlgn="auto" latinLnBrk="0" hangingPunct="1">
              <a:lnSpc>
                <a:spcPct val="100000"/>
              </a:lnSpc>
              <a:spcBef>
                <a:spcPts val="0"/>
              </a:spcBef>
              <a:spcAft>
                <a:spcPts val="0"/>
              </a:spcAft>
              <a:buClrTx/>
              <a:buSzTx/>
              <a:buFont typeface="+mj-lt"/>
              <a:buAutoNum type="arabicPeriod"/>
              <a:tabLst/>
              <a:defRPr/>
            </a:pPr>
            <a:endParaRPr lang="en-US" sz="2400" dirty="0">
              <a:solidFill>
                <a:srgbClr val="002060"/>
              </a:solidFill>
              <a:latin typeface="Museo Sans 300"/>
              <a:cs typeface="Poppins" panose="00000500000000000000" pitchFamily="2" charset="0"/>
            </a:endParaRPr>
          </a:p>
          <a:p>
            <a:pPr marL="900000" marR="0" lvl="0" indent="-45720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sz="2400" b="0" i="0" u="none" strike="noStrike" kern="1200" cap="none" spc="0" normalizeH="0" baseline="0" noProof="0" dirty="0">
                <a:ln>
                  <a:noFill/>
                </a:ln>
                <a:solidFill>
                  <a:srgbClr val="002060"/>
                </a:solidFill>
                <a:effectLst/>
                <a:uLnTx/>
                <a:uFillTx/>
                <a:latin typeface="Museo Sans 300"/>
                <a:ea typeface="+mn-ea"/>
                <a:cs typeface="Poppins" panose="00000500000000000000" pitchFamily="2" charset="0"/>
              </a:rPr>
              <a:t>Develop </a:t>
            </a:r>
            <a:r>
              <a:rPr kumimoji="0" lang="en-US" sz="2400" b="0" i="0" u="none" strike="noStrike" kern="1200" cap="none" spc="0" normalizeH="0" baseline="0" noProof="0" dirty="0">
                <a:ln>
                  <a:noFill/>
                </a:ln>
                <a:solidFill>
                  <a:schemeClr val="accent3"/>
                </a:solidFill>
                <a:effectLst/>
                <a:uLnTx/>
                <a:uFillTx/>
                <a:latin typeface="Museo Sans 300"/>
                <a:ea typeface="+mn-ea"/>
                <a:cs typeface="Poppins" panose="00000500000000000000" pitchFamily="2" charset="0"/>
              </a:rPr>
              <a:t>essential skills </a:t>
            </a:r>
          </a:p>
          <a:p>
            <a:pPr marL="900000" marR="0" lvl="0" indent="-457200" algn="l" defTabSz="914400" rtl="0" eaLnBrk="1" fontAlgn="auto" latinLnBrk="0" hangingPunct="1">
              <a:lnSpc>
                <a:spcPct val="100000"/>
              </a:lnSpc>
              <a:spcBef>
                <a:spcPts val="0"/>
              </a:spcBef>
              <a:spcAft>
                <a:spcPts val="0"/>
              </a:spcAft>
              <a:buClrTx/>
              <a:buSzTx/>
              <a:buFont typeface="+mj-lt"/>
              <a:buAutoNum type="arabicPeriod"/>
              <a:tabLst/>
              <a:defRPr/>
            </a:pPr>
            <a:endParaRPr kumimoji="0" lang="en-US" sz="2400" b="0" i="0" u="none" strike="noStrike" kern="1200" cap="none" spc="0" normalizeH="0" baseline="0" noProof="0" dirty="0">
              <a:ln>
                <a:noFill/>
              </a:ln>
              <a:solidFill>
                <a:srgbClr val="002060"/>
              </a:solidFill>
              <a:effectLst/>
              <a:uLnTx/>
              <a:uFillTx/>
              <a:latin typeface="Museo Sans 300"/>
              <a:ea typeface="+mn-ea"/>
              <a:cs typeface="Poppins" panose="00000500000000000000" pitchFamily="2" charset="0"/>
            </a:endParaRPr>
          </a:p>
          <a:p>
            <a:pPr marL="44280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2060"/>
                </a:solidFill>
                <a:effectLst/>
                <a:uLnTx/>
                <a:uFillTx/>
                <a:latin typeface="Museo Sans 300"/>
                <a:ea typeface="+mn-ea"/>
                <a:cs typeface="Poppins" panose="00000500000000000000" pitchFamily="2" charset="0"/>
              </a:rPr>
              <a:t>There are 8 highly transferable </a:t>
            </a:r>
            <a:r>
              <a:rPr kumimoji="0" lang="en-US" sz="2400" b="0" i="0" u="none" strike="noStrike" kern="1200" cap="none" spc="0" normalizeH="0" baseline="0" noProof="0" dirty="0">
                <a:ln>
                  <a:noFill/>
                </a:ln>
                <a:solidFill>
                  <a:schemeClr val="accent3"/>
                </a:solidFill>
                <a:effectLst/>
                <a:uLnTx/>
                <a:uFillTx/>
                <a:latin typeface="Museo Sans 300"/>
                <a:ea typeface="+mn-ea"/>
                <a:cs typeface="Poppins" panose="00000500000000000000" pitchFamily="2" charset="0"/>
              </a:rPr>
              <a:t>skills</a:t>
            </a:r>
            <a:r>
              <a:rPr kumimoji="0" lang="en-US" sz="2400" b="0" i="0" u="none" strike="noStrike" kern="1200" cap="none" spc="0" normalizeH="0" baseline="0" noProof="0" dirty="0">
                <a:ln>
                  <a:noFill/>
                </a:ln>
                <a:solidFill>
                  <a:srgbClr val="002060"/>
                </a:solidFill>
                <a:effectLst/>
                <a:uLnTx/>
                <a:uFillTx/>
                <a:latin typeface="Museo Sans 300"/>
                <a:ea typeface="+mn-ea"/>
                <a:cs typeface="Poppins" panose="00000500000000000000" pitchFamily="2" charset="0"/>
              </a:rPr>
              <a:t> one needs to be successful in any job and to support the application of technical skills and knowledge.</a:t>
            </a:r>
            <a:endParaRPr kumimoji="0" lang="en-GB" sz="2400" b="0" i="0" u="none" strike="noStrike" kern="1200" cap="none" spc="0" normalizeH="0" baseline="0" noProof="0" dirty="0">
              <a:ln>
                <a:noFill/>
              </a:ln>
              <a:solidFill>
                <a:srgbClr val="002D72"/>
              </a:solidFill>
              <a:effectLst/>
              <a:uLnTx/>
              <a:uFillTx/>
              <a:latin typeface="Poppins" panose="00000500000000000000" pitchFamily="2" charset="0"/>
              <a:ea typeface="+mn-ea"/>
              <a:cs typeface="Poppins" panose="00000500000000000000" pitchFamily="2" charset="0"/>
            </a:endParaRPr>
          </a:p>
          <a:p>
            <a:pPr marL="442800" marR="0" lvl="0" indent="0" algn="l" defTabSz="914400" rtl="0" eaLnBrk="1" fontAlgn="auto" latinLnBrk="0" hangingPunct="1">
              <a:lnSpc>
                <a:spcPct val="100000"/>
              </a:lnSpc>
              <a:spcBef>
                <a:spcPts val="0"/>
              </a:spcBef>
              <a:spcAft>
                <a:spcPts val="0"/>
              </a:spcAft>
              <a:buClrTx/>
              <a:buSzTx/>
              <a:buFontTx/>
              <a:buNone/>
              <a:tabLst/>
              <a:defRPr/>
            </a:pPr>
            <a:endParaRPr kumimoji="0" lang="en-GB" sz="1867" b="0" i="0" u="none" strike="noStrike" kern="1200" cap="none" spc="0" normalizeH="0" baseline="0" noProof="0" dirty="0">
              <a:ln>
                <a:noFill/>
              </a:ln>
              <a:solidFill>
                <a:srgbClr val="002D72"/>
              </a:solidFill>
              <a:effectLst/>
              <a:uLnTx/>
              <a:uFillTx/>
              <a:latin typeface="Poppins" panose="00000500000000000000" pitchFamily="2" charset="0"/>
              <a:ea typeface="+mn-ea"/>
              <a:cs typeface="Poppins" panose="00000500000000000000" pitchFamily="2" charset="0"/>
            </a:endParaRPr>
          </a:p>
        </p:txBody>
      </p:sp>
      <p:sp>
        <p:nvSpPr>
          <p:cNvPr id="5" name="Title 2">
            <a:extLst>
              <a:ext uri="{FF2B5EF4-FFF2-40B4-BE49-F238E27FC236}">
                <a16:creationId xmlns:a16="http://schemas.microsoft.com/office/drawing/2014/main" id="{1FCE22CF-C2D9-06D0-3588-814AC82292AD}"/>
              </a:ext>
            </a:extLst>
          </p:cNvPr>
          <p:cNvSpPr txBox="1">
            <a:spLocks/>
          </p:cNvSpPr>
          <p:nvPr/>
        </p:nvSpPr>
        <p:spPr>
          <a:xfrm>
            <a:off x="747715" y="368729"/>
            <a:ext cx="10465232" cy="1043967"/>
          </a:xfrm>
          <a:prstGeom prst="rect">
            <a:avLst/>
          </a:prstGeom>
        </p:spPr>
        <p:txBody>
          <a:bodyPr vert="horz" lIns="121920" tIns="60960" rIns="121920" bIns="6096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sz="4400" b="1" dirty="0">
                <a:solidFill>
                  <a:schemeClr val="tx2"/>
                </a:solidFill>
                <a:latin typeface="Arial Black" panose="020B0A04020102020204" pitchFamily="34" charset="0"/>
                <a:cs typeface="Arial" panose="020B0604020202020204" pitchFamily="34" charset="0"/>
              </a:rPr>
              <a:t>Aims for this session</a:t>
            </a:r>
            <a:endParaRPr lang="en-GB" sz="4400" b="1" dirty="0">
              <a:solidFill>
                <a:schemeClr val="tx2"/>
              </a:solidFill>
              <a:latin typeface="Arial Black" panose="020B0A040201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8083C433-67D0-1441-67FA-AF622CA2D22D}"/>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1841500" y="6540814"/>
            <a:ext cx="12573000" cy="1877512"/>
          </a:xfrm>
          <a:prstGeom prst="rect">
            <a:avLst/>
          </a:prstGeom>
        </p:spPr>
      </p:pic>
      <p:pic>
        <p:nvPicPr>
          <p:cNvPr id="7" name="Graphic 6" descr="A flying arrow">
            <a:extLst>
              <a:ext uri="{FF2B5EF4-FFF2-40B4-BE49-F238E27FC236}">
                <a16:creationId xmlns:a16="http://schemas.microsoft.com/office/drawing/2014/main" id="{893085AF-6322-A625-CE9F-3BDFEBD27CD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1557215">
            <a:off x="484983" y="6643421"/>
            <a:ext cx="1619250" cy="990600"/>
          </a:xfrm>
          <a:prstGeom prst="rect">
            <a:avLst/>
          </a:prstGeom>
        </p:spPr>
      </p:pic>
    </p:spTree>
    <p:extLst>
      <p:ext uri="{BB962C8B-B14F-4D97-AF65-F5344CB8AC3E}">
        <p14:creationId xmlns:p14="http://schemas.microsoft.com/office/powerpoint/2010/main" val="10712801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6EB0DDD-8340-56EE-22A2-B6D948F89522}"/>
              </a:ext>
            </a:extLst>
          </p:cNvPr>
          <p:cNvSpPr>
            <a:spLocks noGrp="1"/>
          </p:cNvSpPr>
          <p:nvPr>
            <p:ph type="ftr" sz="quarter" idx="3"/>
          </p:nvPr>
        </p:nvSpPr>
        <p:spPr/>
        <p:txBody>
          <a:bodyPr/>
          <a:lstStyle/>
          <a:p>
            <a:r>
              <a:rPr lang="en-GB"/>
              <a:t>STEM Education Programme - Digital Data</a:t>
            </a:r>
            <a:endParaRPr lang="en-GB" dirty="0"/>
          </a:p>
        </p:txBody>
      </p:sp>
      <p:sp>
        <p:nvSpPr>
          <p:cNvPr id="4" name="Title 2">
            <a:extLst>
              <a:ext uri="{FF2B5EF4-FFF2-40B4-BE49-F238E27FC236}">
                <a16:creationId xmlns:a16="http://schemas.microsoft.com/office/drawing/2014/main" id="{17FFC9F5-D028-F04A-4FCA-85D13C64A132}"/>
              </a:ext>
            </a:extLst>
          </p:cNvPr>
          <p:cNvSpPr txBox="1">
            <a:spLocks/>
          </p:cNvSpPr>
          <p:nvPr/>
        </p:nvSpPr>
        <p:spPr>
          <a:xfrm>
            <a:off x="747714" y="526711"/>
            <a:ext cx="11438423" cy="1043967"/>
          </a:xfrm>
          <a:prstGeom prst="rect">
            <a:avLst/>
          </a:prstGeom>
        </p:spPr>
        <p:txBody>
          <a:bodyPr vert="horz" lIns="121920" tIns="60960" rIns="121920" bIns="6096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GB" sz="4400" b="1" dirty="0">
                <a:solidFill>
                  <a:schemeClr val="tx2"/>
                </a:solidFill>
                <a:latin typeface="Arial Black" panose="020B0A04020102020204" pitchFamily="34" charset="0"/>
                <a:cs typeface="Arial" panose="020B0604020202020204" pitchFamily="34" charset="0"/>
              </a:rPr>
              <a:t>Which </a:t>
            </a:r>
            <a:r>
              <a:rPr lang="en-GB" sz="4400" b="1" dirty="0">
                <a:solidFill>
                  <a:schemeClr val="accent3"/>
                </a:solidFill>
                <a:latin typeface="Arial Black" panose="020B0A04020102020204" pitchFamily="34" charset="0"/>
                <a:cs typeface="Arial" panose="020B0604020202020204" pitchFamily="34" charset="0"/>
              </a:rPr>
              <a:t>essential skills </a:t>
            </a:r>
            <a:r>
              <a:rPr lang="en-GB" sz="4400" b="1" dirty="0">
                <a:solidFill>
                  <a:schemeClr val="tx2"/>
                </a:solidFill>
                <a:latin typeface="Arial Black" panose="020B0A04020102020204" pitchFamily="34" charset="0"/>
                <a:cs typeface="Arial" panose="020B0604020202020204" pitchFamily="34" charset="0"/>
              </a:rPr>
              <a:t>will this session focus on?</a:t>
            </a:r>
          </a:p>
        </p:txBody>
      </p:sp>
      <p:sp>
        <p:nvSpPr>
          <p:cNvPr id="5" name="TextBox 4">
            <a:extLst>
              <a:ext uri="{FF2B5EF4-FFF2-40B4-BE49-F238E27FC236}">
                <a16:creationId xmlns:a16="http://schemas.microsoft.com/office/drawing/2014/main" id="{1A4955CB-D3B1-FB2F-0147-A1327D5DDD77}"/>
              </a:ext>
            </a:extLst>
          </p:cNvPr>
          <p:cNvSpPr txBox="1"/>
          <p:nvPr/>
        </p:nvSpPr>
        <p:spPr>
          <a:xfrm>
            <a:off x="747714" y="1799278"/>
            <a:ext cx="14902593" cy="2329356"/>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002060"/>
                </a:solidFill>
                <a:effectLst/>
                <a:uLnTx/>
                <a:uFillTx/>
                <a:latin typeface="Museo Sans 300"/>
                <a:ea typeface="+mn-ea"/>
                <a:cs typeface="Poppins" panose="00000500000000000000" pitchFamily="2" charset="0"/>
              </a:rPr>
              <a:t>During this session, you will have the opportunity to apply these </a:t>
            </a:r>
            <a:r>
              <a:rPr kumimoji="0" lang="en-US" sz="2400" b="0" i="0" u="none" strike="noStrike" kern="1200" cap="none" spc="0" normalizeH="0" baseline="0" noProof="0" dirty="0">
                <a:ln>
                  <a:noFill/>
                </a:ln>
                <a:solidFill>
                  <a:schemeClr val="accent3"/>
                </a:solidFill>
                <a:effectLst/>
                <a:uLnTx/>
                <a:uFillTx/>
                <a:latin typeface="Museo Sans 300"/>
                <a:ea typeface="+mn-ea"/>
                <a:cs typeface="Poppins" panose="00000500000000000000" pitchFamily="2" charset="0"/>
              </a:rPr>
              <a:t>essential skills</a:t>
            </a:r>
            <a:r>
              <a:rPr kumimoji="0" lang="en-US" sz="2400" b="0" i="0" u="none" strike="noStrike" kern="1200" cap="none" spc="0" normalizeH="0" baseline="0" noProof="0" dirty="0">
                <a:ln>
                  <a:noFill/>
                </a:ln>
                <a:solidFill>
                  <a:srgbClr val="002060"/>
                </a:solidFill>
                <a:effectLst/>
                <a:uLnTx/>
                <a:uFillTx/>
                <a:latin typeface="Museo Sans 300"/>
                <a:ea typeface="+mn-ea"/>
                <a:cs typeface="Poppins" panose="00000500000000000000" pitchFamily="2" charset="0"/>
              </a:rPr>
              <a:t> in particular:</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srgbClr val="002060"/>
              </a:solidFill>
              <a:effectLst/>
              <a:uLnTx/>
              <a:uFillTx/>
              <a:latin typeface="Museo Sans 300"/>
              <a:ea typeface="+mn-ea"/>
              <a:cs typeface="Poppins" panose="00000500000000000000" pitchFamily="2" charset="0"/>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srgbClr val="002060"/>
              </a:solidFill>
              <a:effectLst/>
              <a:uLnTx/>
              <a:uFillTx/>
              <a:latin typeface="Museo Sans 300"/>
              <a:ea typeface="+mn-ea"/>
              <a:cs typeface="Poppins" panose="00000500000000000000" pitchFamily="2" charset="0"/>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srgbClr val="002060"/>
              </a:solidFill>
              <a:effectLst/>
              <a:uLnTx/>
              <a:uFillTx/>
              <a:latin typeface="Museo Sans 300"/>
              <a:ea typeface="+mn-ea"/>
              <a:cs typeface="Poppins" panose="00000500000000000000" pitchFamily="2" charset="0"/>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srgbClr val="002060"/>
              </a:solidFill>
              <a:effectLst/>
              <a:uLnTx/>
              <a:uFillTx/>
              <a:latin typeface="Museo Sans 300"/>
              <a:ea typeface="+mn-ea"/>
              <a:cs typeface="Poppins" panose="00000500000000000000" pitchFamily="2" charset="0"/>
            </a:endParaRPr>
          </a:p>
          <a:p>
            <a:pPr marL="228594" marR="0" lvl="0" indent="-228594"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endParaRPr kumimoji="0" lang="en-GB" sz="1867" b="0" i="0" u="none" strike="noStrike" kern="1200" cap="none" spc="0" normalizeH="0" baseline="0" noProof="0" dirty="0">
              <a:ln>
                <a:noFill/>
              </a:ln>
              <a:solidFill>
                <a:srgbClr val="002D72"/>
              </a:solidFill>
              <a:effectLst/>
              <a:uLnTx/>
              <a:uFillTx/>
              <a:latin typeface="Poppins" panose="00000500000000000000" pitchFamily="2" charset="0"/>
              <a:ea typeface="+mn-ea"/>
              <a:cs typeface="Poppins" panose="00000500000000000000" pitchFamily="2" charset="0"/>
            </a:endParaRPr>
          </a:p>
        </p:txBody>
      </p:sp>
      <p:sp>
        <p:nvSpPr>
          <p:cNvPr id="6" name="TextBox 5">
            <a:extLst>
              <a:ext uri="{FF2B5EF4-FFF2-40B4-BE49-F238E27FC236}">
                <a16:creationId xmlns:a16="http://schemas.microsoft.com/office/drawing/2014/main" id="{CEE6A0D9-57D8-53EF-0054-F7328E08EC94}"/>
              </a:ext>
            </a:extLst>
          </p:cNvPr>
          <p:cNvSpPr txBox="1"/>
          <p:nvPr/>
        </p:nvSpPr>
        <p:spPr>
          <a:xfrm>
            <a:off x="747714" y="7392180"/>
            <a:ext cx="14902593" cy="830997"/>
          </a:xfrm>
          <a:prstGeom prst="rect">
            <a:avLst/>
          </a:prstGeom>
          <a:no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002060"/>
                </a:solidFill>
                <a:effectLst/>
                <a:uLnTx/>
                <a:uFillTx/>
                <a:latin typeface="Museo Sans 300"/>
                <a:ea typeface="+mn-ea"/>
                <a:cs typeface="Poppins" panose="00000500000000000000" pitchFamily="2" charset="0"/>
                <a:hlinkClick r:id="rId3"/>
              </a:rPr>
              <a:t>The Universal Framework </a:t>
            </a:r>
            <a:r>
              <a:rPr kumimoji="0" lang="en-US" sz="2400" b="0" i="0" u="none" strike="noStrike" kern="1200" cap="none" spc="0" normalizeH="0" baseline="0" noProof="0" dirty="0">
                <a:ln>
                  <a:noFill/>
                </a:ln>
                <a:solidFill>
                  <a:srgbClr val="002060"/>
                </a:solidFill>
                <a:effectLst/>
                <a:uLnTx/>
                <a:uFillTx/>
                <a:latin typeface="Museo Sans 300"/>
                <a:ea typeface="+mn-ea"/>
                <a:cs typeface="Poppins" panose="00000500000000000000" pitchFamily="2" charset="0"/>
              </a:rPr>
              <a:t>breaks down these </a:t>
            </a:r>
            <a:r>
              <a:rPr kumimoji="0" lang="en-US" sz="2400" b="0" i="0" u="none" strike="noStrike" kern="1200" cap="none" spc="0" normalizeH="0" baseline="0" noProof="0" dirty="0">
                <a:ln>
                  <a:noFill/>
                </a:ln>
                <a:solidFill>
                  <a:schemeClr val="accent3"/>
                </a:solidFill>
                <a:effectLst/>
                <a:uLnTx/>
                <a:uFillTx/>
                <a:latin typeface="Museo Sans 300"/>
                <a:ea typeface="+mn-ea"/>
                <a:cs typeface="Poppins" panose="00000500000000000000" pitchFamily="2" charset="0"/>
              </a:rPr>
              <a:t>skills</a:t>
            </a:r>
            <a:r>
              <a:rPr kumimoji="0" lang="en-US" sz="2400" b="0" i="0" u="none" strike="noStrike" kern="1200" cap="none" spc="0" normalizeH="0" baseline="0" noProof="0" dirty="0">
                <a:ln>
                  <a:noFill/>
                </a:ln>
                <a:solidFill>
                  <a:srgbClr val="002060"/>
                </a:solidFill>
                <a:effectLst/>
                <a:uLnTx/>
                <a:uFillTx/>
                <a:latin typeface="Museo Sans 300"/>
                <a:ea typeface="+mn-ea"/>
                <a:cs typeface="Poppins" panose="00000500000000000000" pitchFamily="2" charset="0"/>
              </a:rPr>
              <a:t> into 16 steps to help support an individual’s development.</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srgbClr val="002060"/>
              </a:solidFill>
              <a:effectLst/>
              <a:uLnTx/>
              <a:uFillTx/>
              <a:latin typeface="Museo Sans 300"/>
              <a:ea typeface="+mn-ea"/>
              <a:cs typeface="Poppins" panose="00000500000000000000" pitchFamily="2" charset="0"/>
            </a:endParaRPr>
          </a:p>
        </p:txBody>
      </p:sp>
      <p:pic>
        <p:nvPicPr>
          <p:cNvPr id="7" name="Picture 6">
            <a:extLst>
              <a:ext uri="{FF2B5EF4-FFF2-40B4-BE49-F238E27FC236}">
                <a16:creationId xmlns:a16="http://schemas.microsoft.com/office/drawing/2014/main" id="{28277288-0049-642B-A7D1-9E34BC2DAC41}"/>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1471458" y="2290592"/>
            <a:ext cx="3378374" cy="3378374"/>
          </a:xfrm>
          <a:prstGeom prst="rect">
            <a:avLst/>
          </a:prstGeom>
        </p:spPr>
      </p:pic>
      <p:sp>
        <p:nvSpPr>
          <p:cNvPr id="8" name="Rectangle 7">
            <a:extLst>
              <a:ext uri="{FF2B5EF4-FFF2-40B4-BE49-F238E27FC236}">
                <a16:creationId xmlns:a16="http://schemas.microsoft.com/office/drawing/2014/main" id="{230C57CF-7502-C0E3-83ED-E4CF253FCDE5}"/>
              </a:ext>
            </a:extLst>
          </p:cNvPr>
          <p:cNvSpPr/>
          <p:nvPr/>
        </p:nvSpPr>
        <p:spPr>
          <a:xfrm>
            <a:off x="1473586" y="5265955"/>
            <a:ext cx="3376246" cy="1447585"/>
          </a:xfrm>
          <a:prstGeom prst="rect">
            <a:avLst/>
          </a:prstGeom>
          <a:solidFill>
            <a:srgbClr val="ADE1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0" i="1" u="none" strike="noStrike" kern="1200" cap="none" spc="0" normalizeH="0" baseline="0" noProof="0" dirty="0">
                <a:ln>
                  <a:noFill/>
                </a:ln>
                <a:solidFill>
                  <a:srgbClr val="000000"/>
                </a:solidFill>
                <a:effectLst/>
                <a:uLnTx/>
                <a:uFillTx/>
                <a:latin typeface="Arial" panose="020B0604020202020204"/>
                <a:ea typeface="+mn-ea"/>
                <a:cs typeface="+mn-cs"/>
              </a:rPr>
              <a:t>Working cooperatively with others towards achieving a shared goal</a:t>
            </a:r>
          </a:p>
        </p:txBody>
      </p:sp>
      <p:pic>
        <p:nvPicPr>
          <p:cNvPr id="9" name="Picture 8">
            <a:extLst>
              <a:ext uri="{FF2B5EF4-FFF2-40B4-BE49-F238E27FC236}">
                <a16:creationId xmlns:a16="http://schemas.microsoft.com/office/drawing/2014/main" id="{FEE0E666-0DED-3702-3517-F773B49BC835}"/>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11004110" y="2290592"/>
            <a:ext cx="3365673" cy="3378374"/>
          </a:xfrm>
          <a:prstGeom prst="rect">
            <a:avLst/>
          </a:prstGeom>
        </p:spPr>
      </p:pic>
      <p:pic>
        <p:nvPicPr>
          <p:cNvPr id="10" name="Picture 9">
            <a:extLst>
              <a:ext uri="{FF2B5EF4-FFF2-40B4-BE49-F238E27FC236}">
                <a16:creationId xmlns:a16="http://schemas.microsoft.com/office/drawing/2014/main" id="{57297E7A-A9C9-2D4A-9B32-990B88E6115B}"/>
              </a:ext>
            </a:extLst>
          </p:cNvPr>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6237784" y="2290592"/>
            <a:ext cx="3378374" cy="3378374"/>
          </a:xfrm>
          <a:prstGeom prst="rect">
            <a:avLst/>
          </a:prstGeom>
        </p:spPr>
      </p:pic>
      <p:sp>
        <p:nvSpPr>
          <p:cNvPr id="11" name="Rectangle 10">
            <a:extLst>
              <a:ext uri="{FF2B5EF4-FFF2-40B4-BE49-F238E27FC236}">
                <a16:creationId xmlns:a16="http://schemas.microsoft.com/office/drawing/2014/main" id="{FFEEF5D4-0A7F-6ACC-EFAE-729A2AC56831}"/>
              </a:ext>
            </a:extLst>
          </p:cNvPr>
          <p:cNvSpPr/>
          <p:nvPr/>
        </p:nvSpPr>
        <p:spPr>
          <a:xfrm>
            <a:off x="6250485" y="5265953"/>
            <a:ext cx="3376246" cy="1447585"/>
          </a:xfrm>
          <a:prstGeom prst="rect">
            <a:avLst/>
          </a:prstGeom>
          <a:solidFill>
            <a:srgbClr val="F5B18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0" i="1" u="none" strike="noStrike" kern="1200" cap="none" spc="0" normalizeH="0" baseline="0" noProof="0" dirty="0">
                <a:ln>
                  <a:noFill/>
                </a:ln>
                <a:solidFill>
                  <a:srgbClr val="000000"/>
                </a:solidFill>
                <a:effectLst/>
                <a:uLnTx/>
                <a:uFillTx/>
                <a:latin typeface="Arial" panose="020B0604020202020204"/>
                <a:ea typeface="+mn-ea"/>
                <a:cs typeface="+mn-cs"/>
              </a:rPr>
              <a:t>The ability to find a solution to a situation or challenge</a:t>
            </a:r>
          </a:p>
        </p:txBody>
      </p:sp>
      <p:sp>
        <p:nvSpPr>
          <p:cNvPr id="12" name="Rectangle 11">
            <a:extLst>
              <a:ext uri="{FF2B5EF4-FFF2-40B4-BE49-F238E27FC236}">
                <a16:creationId xmlns:a16="http://schemas.microsoft.com/office/drawing/2014/main" id="{C0072E7D-E67A-0426-70B0-66F011A8430C}"/>
              </a:ext>
            </a:extLst>
          </p:cNvPr>
          <p:cNvSpPr/>
          <p:nvPr/>
        </p:nvSpPr>
        <p:spPr>
          <a:xfrm>
            <a:off x="10993537" y="5265953"/>
            <a:ext cx="3376246" cy="1447585"/>
          </a:xfrm>
          <a:prstGeom prst="rect">
            <a:avLst/>
          </a:prstGeom>
          <a:solidFill>
            <a:srgbClr val="C5E4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000" b="0" i="1" u="none" strike="noStrike" kern="1200" cap="none" spc="0" normalizeH="0" baseline="0" noProof="0" dirty="0">
                <a:ln>
                  <a:noFill/>
                </a:ln>
                <a:solidFill>
                  <a:srgbClr val="000000"/>
                </a:solidFill>
                <a:effectLst/>
                <a:uLnTx/>
                <a:uFillTx/>
                <a:latin typeface="Arial" panose="020B0604020202020204"/>
                <a:ea typeface="+mn-ea"/>
                <a:cs typeface="+mn-cs"/>
              </a:rPr>
              <a:t>Supporting, encouraging and developing others to achieve a shared goal</a:t>
            </a:r>
          </a:p>
        </p:txBody>
      </p:sp>
    </p:spTree>
    <p:extLst>
      <p:ext uri="{BB962C8B-B14F-4D97-AF65-F5344CB8AC3E}">
        <p14:creationId xmlns:p14="http://schemas.microsoft.com/office/powerpoint/2010/main" val="19700679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F5C731C-02F0-2087-81A7-920D58312568}"/>
              </a:ext>
            </a:extLst>
          </p:cNvPr>
          <p:cNvSpPr>
            <a:spLocks noGrp="1"/>
          </p:cNvSpPr>
          <p:nvPr>
            <p:ph type="title"/>
          </p:nvPr>
        </p:nvSpPr>
        <p:spPr/>
        <p:txBody>
          <a:bodyPr/>
          <a:lstStyle/>
          <a:p>
            <a:r>
              <a:rPr lang="en-GB" dirty="0"/>
              <a:t>Digital technology &amp; the world of work</a:t>
            </a:r>
          </a:p>
        </p:txBody>
      </p:sp>
    </p:spTree>
    <p:extLst>
      <p:ext uri="{BB962C8B-B14F-4D97-AF65-F5344CB8AC3E}">
        <p14:creationId xmlns:p14="http://schemas.microsoft.com/office/powerpoint/2010/main" val="23438249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ircuit board&#10;&#10;Description automatically generated">
            <a:extLst>
              <a:ext uri="{FF2B5EF4-FFF2-40B4-BE49-F238E27FC236}">
                <a16:creationId xmlns:a16="http://schemas.microsoft.com/office/drawing/2014/main" id="{5812BC02-0DEB-4EEB-AF64-C8E56093D241}"/>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b="15751"/>
          <a:stretch/>
        </p:blipFill>
        <p:spPr>
          <a:xfrm>
            <a:off x="-1" y="0"/>
            <a:ext cx="16280295" cy="9144000"/>
          </a:xfrm>
          <a:prstGeom prst="rect">
            <a:avLst/>
          </a:prstGeom>
        </p:spPr>
      </p:pic>
      <p:sp>
        <p:nvSpPr>
          <p:cNvPr id="8" name="Rectangle 7">
            <a:extLst>
              <a:ext uri="{FF2B5EF4-FFF2-40B4-BE49-F238E27FC236}">
                <a16:creationId xmlns:a16="http://schemas.microsoft.com/office/drawing/2014/main" id="{03E02C35-50CC-4638-9B6F-6DBFD2FD6117}"/>
              </a:ext>
            </a:extLst>
          </p:cNvPr>
          <p:cNvSpPr/>
          <p:nvPr/>
        </p:nvSpPr>
        <p:spPr>
          <a:xfrm>
            <a:off x="0" y="0"/>
            <a:ext cx="8338392" cy="9144000"/>
          </a:xfrm>
          <a:prstGeom prst="rect">
            <a:avLst/>
          </a:prstGeom>
          <a:solidFill>
            <a:schemeClr val="bg1">
              <a:alpha val="74000"/>
            </a:schemeClr>
          </a:solidFill>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00"/>
          </a:p>
        </p:txBody>
      </p:sp>
      <p:sp>
        <p:nvSpPr>
          <p:cNvPr id="9" name="TextBox 8">
            <a:extLst>
              <a:ext uri="{FF2B5EF4-FFF2-40B4-BE49-F238E27FC236}">
                <a16:creationId xmlns:a16="http://schemas.microsoft.com/office/drawing/2014/main" id="{9ED7B556-FCDC-4688-90B6-9D7D9D124B67}"/>
              </a:ext>
            </a:extLst>
          </p:cNvPr>
          <p:cNvSpPr txBox="1"/>
          <p:nvPr/>
        </p:nvSpPr>
        <p:spPr>
          <a:xfrm>
            <a:off x="711972" y="485595"/>
            <a:ext cx="7626419" cy="1446550"/>
          </a:xfrm>
          <a:prstGeom prst="rect">
            <a:avLst/>
          </a:prstGeom>
          <a:noFill/>
        </p:spPr>
        <p:txBody>
          <a:bodyPr wrap="square" rtlCol="0">
            <a:spAutoFit/>
          </a:bodyPr>
          <a:lstStyle/>
          <a:p>
            <a:r>
              <a:rPr lang="en-GB" sz="4400" dirty="0">
                <a:solidFill>
                  <a:schemeClr val="tx2"/>
                </a:solidFill>
                <a:latin typeface="Arial Black" panose="020B0A04020102020204" pitchFamily="34" charset="0"/>
                <a:ea typeface="+mj-ea"/>
                <a:cs typeface="Arial" panose="020B0604020202020204" pitchFamily="34" charset="0"/>
              </a:rPr>
              <a:t>Digital technology &amp; the world of work</a:t>
            </a:r>
          </a:p>
        </p:txBody>
      </p:sp>
      <p:sp>
        <p:nvSpPr>
          <p:cNvPr id="26" name="TextBox 25">
            <a:extLst>
              <a:ext uri="{FF2B5EF4-FFF2-40B4-BE49-F238E27FC236}">
                <a16:creationId xmlns:a16="http://schemas.microsoft.com/office/drawing/2014/main" id="{CD18E4A0-65F0-4C22-893C-3E9318EECF8B}"/>
              </a:ext>
            </a:extLst>
          </p:cNvPr>
          <p:cNvSpPr txBox="1"/>
          <p:nvPr/>
        </p:nvSpPr>
        <p:spPr>
          <a:xfrm>
            <a:off x="711971" y="2254391"/>
            <a:ext cx="7464821" cy="4532395"/>
          </a:xfrm>
          <a:prstGeom prst="rect">
            <a:avLst/>
          </a:prstGeom>
          <a:noFill/>
        </p:spPr>
        <p:txBody>
          <a:bodyPr wrap="square" rtlCol="0">
            <a:spAutoFit/>
          </a:bodyPr>
          <a:lstStyle/>
          <a:p>
            <a:pPr>
              <a:lnSpc>
                <a:spcPct val="150000"/>
              </a:lnSpc>
            </a:pPr>
            <a:endParaRPr lang="en-GB" sz="2600" b="1" dirty="0">
              <a:solidFill>
                <a:schemeClr val="accent1"/>
              </a:solidFill>
              <a:latin typeface="Arial" panose="020B0604020202020204" pitchFamily="34" charset="0"/>
              <a:cs typeface="Arial" panose="020B0604020202020204" pitchFamily="34" charset="0"/>
            </a:endParaRPr>
          </a:p>
          <a:p>
            <a:pPr marL="228594" indent="-228594">
              <a:lnSpc>
                <a:spcPct val="150000"/>
              </a:lnSpc>
              <a:buFont typeface="Arial" panose="020B0604020202020204" pitchFamily="34" charset="0"/>
              <a:buChar char="•"/>
            </a:pPr>
            <a:r>
              <a:rPr lang="en-GB" sz="2933" dirty="0">
                <a:solidFill>
                  <a:schemeClr val="tx2"/>
                </a:solidFill>
                <a:latin typeface="+mj-lt"/>
                <a:cs typeface="Poppins" panose="00000500000000000000" pitchFamily="2" charset="0"/>
              </a:rPr>
              <a:t>What’s your favourite piece of digital technology?</a:t>
            </a:r>
          </a:p>
          <a:p>
            <a:pPr marL="228594" indent="-228594">
              <a:lnSpc>
                <a:spcPct val="150000"/>
              </a:lnSpc>
              <a:buFont typeface="Arial" panose="020B0604020202020204" pitchFamily="34" charset="0"/>
              <a:buChar char="•"/>
            </a:pPr>
            <a:endParaRPr lang="en-GB" sz="2933" dirty="0">
              <a:solidFill>
                <a:schemeClr val="tx2"/>
              </a:solidFill>
              <a:latin typeface="+mj-lt"/>
              <a:cs typeface="Poppins" panose="00000500000000000000" pitchFamily="2" charset="0"/>
            </a:endParaRPr>
          </a:p>
          <a:p>
            <a:pPr marL="228594" indent="-228594">
              <a:lnSpc>
                <a:spcPct val="150000"/>
              </a:lnSpc>
              <a:buFont typeface="Arial" panose="020B0604020202020204" pitchFamily="34" charset="0"/>
              <a:buChar char="•"/>
            </a:pPr>
            <a:r>
              <a:rPr lang="en-GB" sz="2933" dirty="0">
                <a:solidFill>
                  <a:schemeClr val="tx2"/>
                </a:solidFill>
                <a:latin typeface="+mj-lt"/>
                <a:cs typeface="Poppins" panose="00000500000000000000" pitchFamily="2" charset="0"/>
              </a:rPr>
              <a:t>Why might SSE care about digital technology?</a:t>
            </a:r>
            <a:endParaRPr lang="en-GB" sz="1867" dirty="0">
              <a:solidFill>
                <a:schemeClr val="tx2"/>
              </a:solidFill>
              <a:latin typeface="+mj-lt"/>
              <a:cs typeface="Poppins" panose="00000500000000000000" pitchFamily="2" charset="0"/>
            </a:endParaRPr>
          </a:p>
          <a:p>
            <a:pPr marL="228594" indent="-228594">
              <a:lnSpc>
                <a:spcPct val="150000"/>
              </a:lnSpc>
              <a:buFont typeface="Arial" panose="020B0604020202020204" pitchFamily="34" charset="0"/>
              <a:buChar char="•"/>
            </a:pPr>
            <a:endParaRPr lang="en-GB" sz="1867" dirty="0">
              <a:solidFill>
                <a:srgbClr val="002D72"/>
              </a:solidFill>
              <a:latin typeface="+mj-lt"/>
              <a:cs typeface="Poppins" panose="00000500000000000000" pitchFamily="2" charset="0"/>
            </a:endParaRPr>
          </a:p>
        </p:txBody>
      </p:sp>
      <p:sp>
        <p:nvSpPr>
          <p:cNvPr id="2" name="Footer Placeholder 1">
            <a:extLst>
              <a:ext uri="{FF2B5EF4-FFF2-40B4-BE49-F238E27FC236}">
                <a16:creationId xmlns:a16="http://schemas.microsoft.com/office/drawing/2014/main" id="{96FCD272-3CE4-C1E4-5AF5-0D609C09372C}"/>
              </a:ext>
            </a:extLst>
          </p:cNvPr>
          <p:cNvSpPr>
            <a:spLocks noGrp="1"/>
          </p:cNvSpPr>
          <p:nvPr>
            <p:ph type="ftr" sz="quarter" idx="11"/>
          </p:nvPr>
        </p:nvSpPr>
        <p:spPr/>
        <p:txBody>
          <a:bodyPr/>
          <a:lstStyle/>
          <a:p>
            <a:r>
              <a:rPr lang="en-GB"/>
              <a:t>STEM Education Programme - Digital Data</a:t>
            </a:r>
          </a:p>
        </p:txBody>
      </p:sp>
      <p:pic>
        <p:nvPicPr>
          <p:cNvPr id="4" name="Graphic 70">
            <a:extLst>
              <a:ext uri="{FF2B5EF4-FFF2-40B4-BE49-F238E27FC236}">
                <a16:creationId xmlns:a16="http://schemas.microsoft.com/office/drawing/2014/main" id="{24B43FD4-9C28-ACCD-2F7B-D5BA2431123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103061" y="6145720"/>
            <a:ext cx="2132270" cy="2132270"/>
          </a:xfrm>
          <a:prstGeom prst="rect">
            <a:avLst/>
          </a:prstGeom>
        </p:spPr>
      </p:pic>
      <p:sp>
        <p:nvSpPr>
          <p:cNvPr id="7" name="Text Placeholder 5">
            <a:extLst>
              <a:ext uri="{FF2B5EF4-FFF2-40B4-BE49-F238E27FC236}">
                <a16:creationId xmlns:a16="http://schemas.microsoft.com/office/drawing/2014/main" id="{47336DA4-C266-F8E4-2BC3-3DF69E60C119}"/>
              </a:ext>
            </a:extLst>
          </p:cNvPr>
          <p:cNvSpPr txBox="1">
            <a:spLocks/>
          </p:cNvSpPr>
          <p:nvPr/>
        </p:nvSpPr>
        <p:spPr>
          <a:xfrm>
            <a:off x="711970" y="1932145"/>
            <a:ext cx="7835899" cy="672704"/>
          </a:xfrm>
          <a:prstGeom prst="rect">
            <a:avLst/>
          </a:prstGeom>
        </p:spPr>
        <p:txBody>
          <a:bodyPr/>
          <a:lstStyle>
            <a:lvl1pPr marL="304792" indent="-304792" algn="l" defTabSz="1219170" rtl="0" eaLnBrk="1" latinLnBrk="0" hangingPunct="1">
              <a:lnSpc>
                <a:spcPct val="90000"/>
              </a:lnSpc>
              <a:spcBef>
                <a:spcPts val="1333"/>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1pPr>
            <a:lvl2pPr marL="91437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2pPr>
            <a:lvl3pPr marL="1523962"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3pPr>
            <a:lvl4pPr marL="2133547"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4pPr>
            <a:lvl5pPr marL="2743131" indent="-304792" algn="l" defTabSz="1219170" rtl="0" eaLnBrk="1" latinLnBrk="0" hangingPunct="1">
              <a:lnSpc>
                <a:spcPct val="90000"/>
              </a:lnSpc>
              <a:spcBef>
                <a:spcPts val="667"/>
              </a:spcBef>
              <a:buClr>
                <a:schemeClr val="accent1"/>
              </a:buClr>
              <a:buFont typeface="Arial" panose="020B0604020202020204" pitchFamily="34" charset="0"/>
              <a:buChar char="•"/>
              <a:defRPr sz="2200" kern="1200">
                <a:solidFill>
                  <a:srgbClr val="000000"/>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a:lstStyle>
          <a:p>
            <a:pPr marL="0" indent="0">
              <a:buNone/>
            </a:pPr>
            <a:r>
              <a:rPr lang="en-GB" sz="2600" b="1" dirty="0">
                <a:solidFill>
                  <a:schemeClr val="accent1"/>
                </a:solidFill>
              </a:rPr>
              <a:t>The Age of Digital</a:t>
            </a:r>
          </a:p>
        </p:txBody>
      </p:sp>
    </p:spTree>
    <p:extLst>
      <p:ext uri="{BB962C8B-B14F-4D97-AF65-F5344CB8AC3E}">
        <p14:creationId xmlns:p14="http://schemas.microsoft.com/office/powerpoint/2010/main" val="14413322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1070243D-D6A2-9C36-7AEA-4009BB8C2936}"/>
              </a:ext>
            </a:extLst>
          </p:cNvPr>
          <p:cNvSpPr>
            <a:spLocks noGrp="1"/>
          </p:cNvSpPr>
          <p:nvPr>
            <p:ph type="ftr" sz="quarter" idx="3"/>
          </p:nvPr>
        </p:nvSpPr>
        <p:spPr/>
        <p:txBody>
          <a:bodyPr/>
          <a:lstStyle/>
          <a:p>
            <a:r>
              <a:rPr lang="en-GB"/>
              <a:t>STEM Education Programme - Digital Data</a:t>
            </a:r>
            <a:endParaRPr lang="en-GB" dirty="0"/>
          </a:p>
        </p:txBody>
      </p:sp>
      <p:sp>
        <p:nvSpPr>
          <p:cNvPr id="4" name="Content Placeholder 3">
            <a:extLst>
              <a:ext uri="{FF2B5EF4-FFF2-40B4-BE49-F238E27FC236}">
                <a16:creationId xmlns:a16="http://schemas.microsoft.com/office/drawing/2014/main" id="{A7CB3F92-39E5-6C4C-34BE-A4184EF67D57}"/>
              </a:ext>
            </a:extLst>
          </p:cNvPr>
          <p:cNvSpPr>
            <a:spLocks noGrp="1"/>
          </p:cNvSpPr>
          <p:nvPr>
            <p:ph sz="quarter" idx="13"/>
          </p:nvPr>
        </p:nvSpPr>
        <p:spPr/>
        <p:txBody>
          <a:bodyPr>
            <a:normAutofit/>
          </a:bodyPr>
          <a:lstStyle/>
          <a:p>
            <a:pPr marL="380990" indent="-380990">
              <a:lnSpc>
                <a:spcPct val="150000"/>
              </a:lnSpc>
              <a:buFont typeface="Arial" panose="020B0604020202020204" pitchFamily="34" charset="0"/>
              <a:buChar char="•"/>
            </a:pPr>
            <a:r>
              <a:rPr lang="en-GB" sz="2400" dirty="0">
                <a:solidFill>
                  <a:srgbClr val="002D72"/>
                </a:solidFill>
                <a:latin typeface="+mj-lt"/>
                <a:cs typeface="Poppins" panose="00000500000000000000" pitchFamily="2" charset="0"/>
              </a:rPr>
              <a:t>Can you think of a job, a business or industry that doesn’t use make use of digital technology is some way?</a:t>
            </a:r>
          </a:p>
          <a:p>
            <a:pPr marL="380990" indent="-380990">
              <a:lnSpc>
                <a:spcPct val="150000"/>
              </a:lnSpc>
              <a:buFont typeface="Arial" panose="020B0604020202020204" pitchFamily="34" charset="0"/>
              <a:buChar char="•"/>
            </a:pPr>
            <a:r>
              <a:rPr lang="en-GB" sz="2400" dirty="0">
                <a:solidFill>
                  <a:srgbClr val="002D72"/>
                </a:solidFill>
                <a:latin typeface="+mj-lt"/>
                <a:cs typeface="Poppins" panose="00000500000000000000" pitchFamily="2" charset="0"/>
              </a:rPr>
              <a:t>Who are the people that develop technology? What jobs do they have?</a:t>
            </a:r>
          </a:p>
          <a:p>
            <a:pPr marL="380990" indent="-380990">
              <a:lnSpc>
                <a:spcPct val="150000"/>
              </a:lnSpc>
              <a:buFont typeface="Arial" panose="020B0604020202020204" pitchFamily="34" charset="0"/>
              <a:buChar char="•"/>
            </a:pPr>
            <a:r>
              <a:rPr lang="en-GB" sz="2400" dirty="0">
                <a:solidFill>
                  <a:srgbClr val="002D72"/>
                </a:solidFill>
                <a:latin typeface="+mj-lt"/>
                <a:cs typeface="Poppins" panose="00000500000000000000" pitchFamily="2" charset="0"/>
              </a:rPr>
              <a:t>Would you like to have a job that involves digital technology in the future?</a:t>
            </a:r>
          </a:p>
          <a:p>
            <a:pPr marL="0" indent="0">
              <a:buNone/>
            </a:pPr>
            <a:endParaRPr lang="en-GB" dirty="0"/>
          </a:p>
        </p:txBody>
      </p:sp>
      <p:sp>
        <p:nvSpPr>
          <p:cNvPr id="5" name="Title 4">
            <a:extLst>
              <a:ext uri="{FF2B5EF4-FFF2-40B4-BE49-F238E27FC236}">
                <a16:creationId xmlns:a16="http://schemas.microsoft.com/office/drawing/2014/main" id="{056CBD90-DAF6-D9D8-4FF4-6F49A706E5C8}"/>
              </a:ext>
            </a:extLst>
          </p:cNvPr>
          <p:cNvSpPr>
            <a:spLocks noGrp="1"/>
          </p:cNvSpPr>
          <p:nvPr>
            <p:ph type="title"/>
          </p:nvPr>
        </p:nvSpPr>
        <p:spPr/>
        <p:txBody>
          <a:bodyPr>
            <a:normAutofit fontScale="90000"/>
          </a:bodyPr>
          <a:lstStyle/>
          <a:p>
            <a:r>
              <a:rPr lang="en-GB" dirty="0">
                <a:latin typeface="Arial Black" panose="020B0A04020102020204" pitchFamily="34" charset="0"/>
              </a:rPr>
              <a:t>Digital tech &amp; the world of work</a:t>
            </a:r>
          </a:p>
        </p:txBody>
      </p:sp>
      <p:sp>
        <p:nvSpPr>
          <p:cNvPr id="6" name="Text Placeholder 5">
            <a:extLst>
              <a:ext uri="{FF2B5EF4-FFF2-40B4-BE49-F238E27FC236}">
                <a16:creationId xmlns:a16="http://schemas.microsoft.com/office/drawing/2014/main" id="{1B3F3C7F-6D0B-5ADC-5EEC-B1A8CD5C99CF}"/>
              </a:ext>
            </a:extLst>
          </p:cNvPr>
          <p:cNvSpPr>
            <a:spLocks noGrp="1"/>
          </p:cNvSpPr>
          <p:nvPr>
            <p:ph type="body" sz="quarter" idx="24"/>
          </p:nvPr>
        </p:nvSpPr>
        <p:spPr>
          <a:xfrm>
            <a:off x="1117600" y="1551135"/>
            <a:ext cx="7835899" cy="672704"/>
          </a:xfrm>
        </p:spPr>
        <p:txBody>
          <a:bodyPr/>
          <a:lstStyle/>
          <a:p>
            <a:r>
              <a:rPr lang="en-GB" dirty="0"/>
              <a:t>The Future of Jobs</a:t>
            </a:r>
          </a:p>
        </p:txBody>
      </p:sp>
      <p:pic>
        <p:nvPicPr>
          <p:cNvPr id="13" name="Picture 12">
            <a:extLst>
              <a:ext uri="{FF2B5EF4-FFF2-40B4-BE49-F238E27FC236}">
                <a16:creationId xmlns:a16="http://schemas.microsoft.com/office/drawing/2014/main" id="{081C4A3B-CFB7-2B96-DCB5-D3108CCAFB7D}"/>
              </a:ext>
            </a:extLst>
          </p:cNvPr>
          <p:cNvPicPr>
            <a:picLocks noChangeAspect="1"/>
          </p:cNvPicPr>
          <p:nvPr/>
        </p:nvPicPr>
        <p:blipFill>
          <a:blip r:embed="rId3" cstate="email">
            <a:extLst>
              <a:ext uri="{28A0092B-C50C-407E-A947-70E740481C1C}">
                <a14:useLocalDpi xmlns:a14="http://schemas.microsoft.com/office/drawing/2010/main" val="0"/>
              </a:ext>
              <a:ext uri="{837473B0-CC2E-450A-ABE3-18F120FF3D39}">
                <a1611:picAttrSrcUrl xmlns:a1611="http://schemas.microsoft.com/office/drawing/2016/11/main" r:id="rId4"/>
              </a:ext>
            </a:extLst>
          </a:blip>
          <a:srcRect/>
          <a:stretch/>
        </p:blipFill>
        <p:spPr>
          <a:xfrm>
            <a:off x="10583333" y="2757958"/>
            <a:ext cx="5104466" cy="2871262"/>
          </a:xfrm>
          <a:prstGeom prst="rect">
            <a:avLst/>
          </a:prstGeom>
        </p:spPr>
      </p:pic>
    </p:spTree>
    <p:extLst>
      <p:ext uri="{BB962C8B-B14F-4D97-AF65-F5344CB8AC3E}">
        <p14:creationId xmlns:p14="http://schemas.microsoft.com/office/powerpoint/2010/main" val="1092207946"/>
      </p:ext>
    </p:extLst>
  </p:cSld>
  <p:clrMapOvr>
    <a:masterClrMapping/>
  </p:clrMapOvr>
</p:sld>
</file>

<file path=ppt/theme/theme1.xml><?xml version="1.0" encoding="utf-8"?>
<a:theme xmlns:a="http://schemas.openxmlformats.org/drawingml/2006/main" name="SSE Master Slide">
  <a:themeElements>
    <a:clrScheme name="SSE Main Brand Colours">
      <a:dk1>
        <a:srgbClr val="000000"/>
      </a:dk1>
      <a:lt1>
        <a:srgbClr val="FFFFFF"/>
      </a:lt1>
      <a:dk2>
        <a:srgbClr val="002D72"/>
      </a:dk2>
      <a:lt2>
        <a:srgbClr val="FFFFFF"/>
      </a:lt2>
      <a:accent1>
        <a:srgbClr val="0097A9"/>
      </a:accent1>
      <a:accent2>
        <a:srgbClr val="A2B2C8"/>
      </a:accent2>
      <a:accent3>
        <a:srgbClr val="F6B21B"/>
      </a:accent3>
      <a:accent4>
        <a:srgbClr val="6BCABA"/>
      </a:accent4>
      <a:accent5>
        <a:srgbClr val="66C1CB"/>
      </a:accent5>
      <a:accent6>
        <a:srgbClr val="C7D1DE"/>
      </a:accent6>
      <a:hlink>
        <a:srgbClr val="33578E"/>
      </a:hlink>
      <a:folHlink>
        <a:srgbClr val="829AA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SE_Group_PowerPoint_Template use" id="{E4657FDB-B5CC-4A41-BF6D-183D81AD8D22}" vid="{1F5C7FD9-EB8F-2541-9465-A7ED68755437}"/>
    </a:ext>
  </a:extLst>
</a:theme>
</file>

<file path=ppt/theme/theme2.xml><?xml version="1.0" encoding="utf-8"?>
<a:theme xmlns:a="http://schemas.openxmlformats.org/drawingml/2006/main" name="Icons and Image Placeholder">
  <a:themeElements>
    <a:clrScheme name="SSE Main Brand Colours">
      <a:dk1>
        <a:srgbClr val="000000"/>
      </a:dk1>
      <a:lt1>
        <a:srgbClr val="FFFFFF"/>
      </a:lt1>
      <a:dk2>
        <a:srgbClr val="002D72"/>
      </a:dk2>
      <a:lt2>
        <a:srgbClr val="FFFFFF"/>
      </a:lt2>
      <a:accent1>
        <a:srgbClr val="0097A9"/>
      </a:accent1>
      <a:accent2>
        <a:srgbClr val="A2B2C8"/>
      </a:accent2>
      <a:accent3>
        <a:srgbClr val="F6B21B"/>
      </a:accent3>
      <a:accent4>
        <a:srgbClr val="6BCABA"/>
      </a:accent4>
      <a:accent5>
        <a:srgbClr val="66C1CB"/>
      </a:accent5>
      <a:accent6>
        <a:srgbClr val="C7D1DE"/>
      </a:accent6>
      <a:hlink>
        <a:srgbClr val="33578E"/>
      </a:hlink>
      <a:folHlink>
        <a:srgbClr val="829AA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SE_Group_PowerPoint_Template use" id="{E4657FDB-B5CC-4A41-BF6D-183D81AD8D22}" vid="{C6BF8F9C-AEB1-3448-88EE-7A4D43C01403}"/>
    </a:ext>
  </a:extLst>
</a:theme>
</file>

<file path=ppt/theme/theme3.xml><?xml version="1.0" encoding="utf-8"?>
<a:theme xmlns:a="http://schemas.openxmlformats.org/drawingml/2006/main" name="Document classification">
  <a:themeElements>
    <a:clrScheme name="SSE Main Brand Colours">
      <a:dk1>
        <a:srgbClr val="000000"/>
      </a:dk1>
      <a:lt1>
        <a:srgbClr val="FFFFFF"/>
      </a:lt1>
      <a:dk2>
        <a:srgbClr val="002D72"/>
      </a:dk2>
      <a:lt2>
        <a:srgbClr val="FFFFFF"/>
      </a:lt2>
      <a:accent1>
        <a:srgbClr val="0097A9"/>
      </a:accent1>
      <a:accent2>
        <a:srgbClr val="A2B2C8"/>
      </a:accent2>
      <a:accent3>
        <a:srgbClr val="F6B21B"/>
      </a:accent3>
      <a:accent4>
        <a:srgbClr val="6BCABA"/>
      </a:accent4>
      <a:accent5>
        <a:srgbClr val="66C1CB"/>
      </a:accent5>
      <a:accent6>
        <a:srgbClr val="C7D1DE"/>
      </a:accent6>
      <a:hlink>
        <a:srgbClr val="33578E"/>
      </a:hlink>
      <a:folHlink>
        <a:srgbClr val="829AA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SE_Group_PowerPoint_Template use" id="{E4657FDB-B5CC-4A41-BF6D-183D81AD8D22}" vid="{05EC7FAB-F857-BA47-98ED-D4003E22998B}"/>
    </a:ext>
  </a:extLst>
</a:theme>
</file>

<file path=ppt/theme/theme4.xml><?xml version="1.0" encoding="utf-8"?>
<a:theme xmlns:a="http://schemas.openxmlformats.org/drawingml/2006/main" name="1_SSE Master Slide">
  <a:themeElements>
    <a:clrScheme name="SSE Main Brand Colours">
      <a:dk1>
        <a:srgbClr val="000000"/>
      </a:dk1>
      <a:lt1>
        <a:srgbClr val="FFFFFF"/>
      </a:lt1>
      <a:dk2>
        <a:srgbClr val="002D72"/>
      </a:dk2>
      <a:lt2>
        <a:srgbClr val="FFFFFF"/>
      </a:lt2>
      <a:accent1>
        <a:srgbClr val="0097A9"/>
      </a:accent1>
      <a:accent2>
        <a:srgbClr val="A2B2C8"/>
      </a:accent2>
      <a:accent3>
        <a:srgbClr val="F6B21B"/>
      </a:accent3>
      <a:accent4>
        <a:srgbClr val="6BCABA"/>
      </a:accent4>
      <a:accent5>
        <a:srgbClr val="66C1CB"/>
      </a:accent5>
      <a:accent6>
        <a:srgbClr val="C7D1DE"/>
      </a:accent6>
      <a:hlink>
        <a:srgbClr val="33578E"/>
      </a:hlink>
      <a:folHlink>
        <a:srgbClr val="829AA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SE_Group_PowerPoint_Template use" id="{E4657FDB-B5CC-4A41-BF6D-183D81AD8D22}" vid="{1F5C7FD9-EB8F-2541-9465-A7ED68755437}"/>
    </a:ext>
  </a:extLst>
</a:theme>
</file>

<file path=ppt/theme/theme5.xml><?xml version="1.0" encoding="utf-8"?>
<a:theme xmlns:a="http://schemas.openxmlformats.org/drawingml/2006/main" name="1_Icons and Image Placeholder">
  <a:themeElements>
    <a:clrScheme name="SSE Main Brand Colours">
      <a:dk1>
        <a:srgbClr val="000000"/>
      </a:dk1>
      <a:lt1>
        <a:srgbClr val="FFFFFF"/>
      </a:lt1>
      <a:dk2>
        <a:srgbClr val="002D72"/>
      </a:dk2>
      <a:lt2>
        <a:srgbClr val="FFFFFF"/>
      </a:lt2>
      <a:accent1>
        <a:srgbClr val="0097A9"/>
      </a:accent1>
      <a:accent2>
        <a:srgbClr val="A2B2C8"/>
      </a:accent2>
      <a:accent3>
        <a:srgbClr val="F6B21B"/>
      </a:accent3>
      <a:accent4>
        <a:srgbClr val="6BCABA"/>
      </a:accent4>
      <a:accent5>
        <a:srgbClr val="66C1CB"/>
      </a:accent5>
      <a:accent6>
        <a:srgbClr val="C7D1DE"/>
      </a:accent6>
      <a:hlink>
        <a:srgbClr val="33578E"/>
      </a:hlink>
      <a:folHlink>
        <a:srgbClr val="829AA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SE_Group_PowerPoint_Template use" id="{E4657FDB-B5CC-4A41-BF6D-183D81AD8D22}" vid="{C6BF8F9C-AEB1-3448-88EE-7A4D43C01403}"/>
    </a:ext>
  </a:extLst>
</a:theme>
</file>

<file path=ppt/theme/theme6.xml><?xml version="1.0" encoding="utf-8"?>
<a:theme xmlns:a="http://schemas.openxmlformats.org/drawingml/2006/main" name="Blank Slides">
  <a:themeElements>
    <a:clrScheme name="Custom 1">
      <a:dk1>
        <a:srgbClr val="3F3F3F"/>
      </a:dk1>
      <a:lt1>
        <a:srgbClr val="FFFFFF"/>
      </a:lt1>
      <a:dk2>
        <a:srgbClr val="002D72"/>
      </a:dk2>
      <a:lt2>
        <a:srgbClr val="FFFFFF"/>
      </a:lt2>
      <a:accent1>
        <a:srgbClr val="0097A9"/>
      </a:accent1>
      <a:accent2>
        <a:srgbClr val="A2B2C8"/>
      </a:accent2>
      <a:accent3>
        <a:srgbClr val="F6B21B"/>
      </a:accent3>
      <a:accent4>
        <a:srgbClr val="6BCABA"/>
      </a:accent4>
      <a:accent5>
        <a:srgbClr val="66C1CB"/>
      </a:accent5>
      <a:accent6>
        <a:srgbClr val="C7D1DE"/>
      </a:accent6>
      <a:hlink>
        <a:srgbClr val="33578E"/>
      </a:hlink>
      <a:folHlink>
        <a:srgbClr val="829AA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SE_Group_PowerPoint_Template use" id="{E4657FDB-B5CC-4A41-BF6D-183D81AD8D22}" vid="{1F5C7FD9-EB8F-2541-9465-A7ED68755437}"/>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9b7ec092-f6b5-4125-990c-f1404c00f105">
      <Terms xmlns="http://schemas.microsoft.com/office/infopath/2007/PartnerControls"/>
    </lcf76f155ced4ddcb4097134ff3c332f>
    <TaxCatchAll xmlns="627f6527-ab1f-4eca-a472-40d5a7c91aa6" xsi:nil="true"/>
    <MediaLengthInSeconds xmlns="9b7ec092-f6b5-4125-990c-f1404c00f105" xsi:nil="true"/>
    <SharedWithUsers xmlns="627f6527-ab1f-4eca-a472-40d5a7c91aa6">
      <UserInfo>
        <DisplayName/>
        <AccountId xsi:nil="true"/>
        <AccountType/>
      </UserInfo>
    </SharedWithUser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64B49E33887994AB76A5D2D20ABD5F0" ma:contentTypeVersion="18" ma:contentTypeDescription="Create a new document." ma:contentTypeScope="" ma:versionID="66938c5560607759f9910eb6c306b8c0">
  <xsd:schema xmlns:xsd="http://www.w3.org/2001/XMLSchema" xmlns:xs="http://www.w3.org/2001/XMLSchema" xmlns:p="http://schemas.microsoft.com/office/2006/metadata/properties" xmlns:ns2="9b7ec092-f6b5-4125-990c-f1404c00f105" xmlns:ns3="627f6527-ab1f-4eca-a472-40d5a7c91aa6" targetNamespace="http://schemas.microsoft.com/office/2006/metadata/properties" ma:root="true" ma:fieldsID="7f672d522c0ba03775fd1546294a772e" ns2:_="" ns3:_="">
    <xsd:import namespace="9b7ec092-f6b5-4125-990c-f1404c00f105"/>
    <xsd:import namespace="627f6527-ab1f-4eca-a472-40d5a7c91aa6"/>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Location"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b7ec092-f6b5-4125-990c-f1404c00f10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7" nillable="true" ma:displayName="Length (seconds)"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b0fa5b73-c91b-4169-bfc8-b85bc92a6461"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27f6527-ab1f-4eca-a472-40d5a7c91aa6"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9ba2977a-e79d-4375-a776-be9cf68043e6}" ma:internalName="TaxCatchAll" ma:showField="CatchAllData" ma:web="627f6527-ab1f-4eca-a472-40d5a7c91aa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FF5F813-550E-4BB5-ADE3-752FACD4D223}">
  <ds:schemaRefs>
    <ds:schemaRef ds:uri="http://www.w3.org/XML/1998/namespace"/>
    <ds:schemaRef ds:uri="19478fe6-f361-4126-ad27-533821e265c9"/>
    <ds:schemaRef ds:uri="http://schemas.microsoft.com/office/infopath/2007/PartnerControls"/>
    <ds:schemaRef ds:uri="http://purl.org/dc/terms/"/>
    <ds:schemaRef ds:uri="851c7f4a-c353-4405-badc-f22153839b74"/>
    <ds:schemaRef ds:uri="http://schemas.microsoft.com/office/2006/documentManagement/types"/>
    <ds:schemaRef ds:uri="http://purl.org/dc/elements/1.1/"/>
    <ds:schemaRef ds:uri="http://schemas.openxmlformats.org/package/2006/metadata/core-properties"/>
    <ds:schemaRef ds:uri="http://schemas.microsoft.com/office/2006/metadata/properties"/>
    <ds:schemaRef ds:uri="http://purl.org/dc/dcmitype/"/>
  </ds:schemaRefs>
</ds:datastoreItem>
</file>

<file path=customXml/itemProps2.xml><?xml version="1.0" encoding="utf-8"?>
<ds:datastoreItem xmlns:ds="http://schemas.openxmlformats.org/officeDocument/2006/customXml" ds:itemID="{40C26788-4DC2-436E-8A96-8EFF94E1844A}">
  <ds:schemaRefs>
    <ds:schemaRef ds:uri="http://schemas.microsoft.com/sharepoint/v3/contenttype/forms"/>
  </ds:schemaRefs>
</ds:datastoreItem>
</file>

<file path=customXml/itemProps3.xml><?xml version="1.0" encoding="utf-8"?>
<ds:datastoreItem xmlns:ds="http://schemas.openxmlformats.org/officeDocument/2006/customXml" ds:itemID="{2F2A342B-B330-41E8-B378-15E04DD7EC69}"/>
</file>

<file path=docProps/app.xml><?xml version="1.0" encoding="utf-8"?>
<Properties xmlns="http://schemas.openxmlformats.org/officeDocument/2006/extended-properties" xmlns:vt="http://schemas.openxmlformats.org/officeDocument/2006/docPropsVTypes">
  <Template>SSE Master Slide</Template>
  <TotalTime>3284</TotalTime>
  <Words>3301</Words>
  <Application>Microsoft Office PowerPoint</Application>
  <PresentationFormat>Custom</PresentationFormat>
  <Paragraphs>487</Paragraphs>
  <Slides>31</Slides>
  <Notes>30</Notes>
  <HiddenSlides>0</HiddenSlides>
  <MMClips>3</MMClips>
  <ScaleCrop>false</ScaleCrop>
  <HeadingPairs>
    <vt:vector size="6" baseType="variant">
      <vt:variant>
        <vt:lpstr>Fonts Used</vt:lpstr>
      </vt:variant>
      <vt:variant>
        <vt:i4>10</vt:i4>
      </vt:variant>
      <vt:variant>
        <vt:lpstr>Theme</vt:lpstr>
      </vt:variant>
      <vt:variant>
        <vt:i4>6</vt:i4>
      </vt:variant>
      <vt:variant>
        <vt:lpstr>Slide Titles</vt:lpstr>
      </vt:variant>
      <vt:variant>
        <vt:i4>31</vt:i4>
      </vt:variant>
    </vt:vector>
  </HeadingPairs>
  <TitlesOfParts>
    <vt:vector size="47" baseType="lpstr">
      <vt:lpstr>Arial</vt:lpstr>
      <vt:lpstr>Arial Black</vt:lpstr>
      <vt:lpstr>Calibri</vt:lpstr>
      <vt:lpstr>Courier New</vt:lpstr>
      <vt:lpstr>Museo Sans 300</vt:lpstr>
      <vt:lpstr>MV Boli</vt:lpstr>
      <vt:lpstr>Open Sans Light</vt:lpstr>
      <vt:lpstr>Poppins</vt:lpstr>
      <vt:lpstr>Symbol</vt:lpstr>
      <vt:lpstr>Wingdings</vt:lpstr>
      <vt:lpstr>SSE Master Slide</vt:lpstr>
      <vt:lpstr>Icons and Image Placeholder</vt:lpstr>
      <vt:lpstr>Document classification</vt:lpstr>
      <vt:lpstr>1_SSE Master Slide</vt:lpstr>
      <vt:lpstr>1_Icons and Image Placeholder</vt:lpstr>
      <vt:lpstr>Blank Slides</vt:lpstr>
      <vt:lpstr>PowerPoint Presentation</vt:lpstr>
      <vt:lpstr>STEM Education Programme </vt:lpstr>
      <vt:lpstr>Who are SSE?</vt:lpstr>
      <vt:lpstr>PowerPoint Presentation</vt:lpstr>
      <vt:lpstr>PowerPoint Presentation</vt:lpstr>
      <vt:lpstr>PowerPoint Presentation</vt:lpstr>
      <vt:lpstr>Digital technology &amp; the world of work</vt:lpstr>
      <vt:lpstr>PowerPoint Presentation</vt:lpstr>
      <vt:lpstr>Digital tech &amp; the world of work</vt:lpstr>
      <vt:lpstr>Digital tech &amp; the world of work</vt:lpstr>
      <vt:lpstr>How has digital technology improved businesses and services?</vt:lpstr>
      <vt:lpstr>Introduction to Data</vt:lpstr>
      <vt:lpstr>Introduction to Data </vt:lpstr>
      <vt:lpstr>PowerPoint Presentation</vt:lpstr>
      <vt:lpstr>Spotlight on SSE</vt:lpstr>
      <vt:lpstr>Spotlight on SSE</vt:lpstr>
      <vt:lpstr>Spotlight on SSE</vt:lpstr>
      <vt:lpstr>Spotlight on SSE</vt:lpstr>
      <vt:lpstr>Spotlight on SSE</vt:lpstr>
      <vt:lpstr>Data Generation</vt:lpstr>
      <vt:lpstr>Data Generation</vt:lpstr>
      <vt:lpstr>Solar Panels &amp; Data</vt:lpstr>
      <vt:lpstr>PowerPoint Presentation</vt:lpstr>
      <vt:lpstr>PowerPoint Presentation</vt:lpstr>
      <vt:lpstr>Team Challenge</vt:lpstr>
      <vt:lpstr>Team Challenge</vt:lpstr>
      <vt:lpstr>PowerPoint Presentation</vt:lpstr>
      <vt:lpstr>Reflection</vt:lpstr>
      <vt:lpstr>PowerPoint Presentation</vt:lpstr>
      <vt:lpstr>PowerPoint Presentation</vt:lpstr>
      <vt:lpstr>Participant Feedback Link</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Wong, Stephen</dc:creator>
  <cp:lastModifiedBy>Smith, Hannah</cp:lastModifiedBy>
  <cp:revision>25</cp:revision>
  <dcterms:created xsi:type="dcterms:W3CDTF">2020-09-14T13:57:51Z</dcterms:created>
  <dcterms:modified xsi:type="dcterms:W3CDTF">2024-03-05T15:34:59Z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2020-01-15T00:00:00Z</vt:filetime>
  </property>
  <property fmtid="{D5CDD505-2E9C-101B-9397-08002B2CF9AE}" pid="3" name="Creator">
    <vt:lpwstr>Adobe InDesign 15.0 (Macintosh)</vt:lpwstr>
  </property>
  <property fmtid="{D5CDD505-2E9C-101B-9397-08002B2CF9AE}" pid="4" name="LastSaved">
    <vt:filetime>2020-01-15T00:00:00Z</vt:filetime>
  </property>
  <property fmtid="{D5CDD505-2E9C-101B-9397-08002B2CF9AE}" pid="5" name="ContentTypeId">
    <vt:lpwstr>0x010100BD05D410F555A243BAA575BAC5CCBB9D</vt:lpwstr>
  </property>
  <property fmtid="{D5CDD505-2E9C-101B-9397-08002B2CF9AE}" pid="6" name="MediaServiceImageTags">
    <vt:lpwstr/>
  </property>
  <property fmtid="{D5CDD505-2E9C-101B-9397-08002B2CF9AE}" pid="7" name="Order">
    <vt:lpwstr>515500.000000000</vt:lpwstr>
  </property>
  <property fmtid="{D5CDD505-2E9C-101B-9397-08002B2CF9AE}" pid="8" name="xd_ProgID">
    <vt:lpwstr/>
  </property>
  <property fmtid="{D5CDD505-2E9C-101B-9397-08002B2CF9AE}" pid="9" name="ComplianceAssetId">
    <vt:lpwstr/>
  </property>
  <property fmtid="{D5CDD505-2E9C-101B-9397-08002B2CF9AE}" pid="10" name="TemplateUrl">
    <vt:lpwstr/>
  </property>
  <property fmtid="{D5CDD505-2E9C-101B-9397-08002B2CF9AE}" pid="11" name="_ExtendedDescription">
    <vt:lpwstr/>
  </property>
  <property fmtid="{D5CDD505-2E9C-101B-9397-08002B2CF9AE}" pid="12" name="TriggerFlowInfo">
    <vt:lpwstr/>
  </property>
  <property fmtid="{D5CDD505-2E9C-101B-9397-08002B2CF9AE}" pid="13" name="xd_Signature">
    <vt:lpwstr/>
  </property>
</Properties>
</file>