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433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356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489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8873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997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972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664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056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93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795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137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435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o-R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0C397-2B45-4AF9-B9F2-BC4DC92C3D71}" type="datetimeFigureOut">
              <a:rPr lang="ro-RO" smtClean="0"/>
              <a:pPr/>
              <a:t>08.11.2021</a:t>
            </a:fld>
            <a:endParaRPr lang="ro-R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4BFC-8189-4999-912B-7E29E239231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451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517" y="1990311"/>
            <a:ext cx="8263794" cy="347747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kumimoji="0" lang="ro-RO" sz="3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Proiectul „Dezvoltarea competențelor ecologice pentru ecologizarea școlilor publice din municipiul Chișinău și promovarea învățământului dual pentru elevi”</a:t>
            </a:r>
            <a: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x-none" sz="3000" b="1" i="0" u="none" strike="noStrike" kern="0" cap="none" spc="0" normalizeH="0" baseline="0" noProof="0" dirty="0">
                <a:ln>
                  <a:noFill/>
                </a:ln>
                <a:solidFill>
                  <a:srgbClr val="053C47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endParaRPr lang="ro-RO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D8CD024-188A-4F5A-BDCC-DF108981AC29}"/>
              </a:ext>
            </a:extLst>
          </p:cNvPr>
          <p:cNvGrpSpPr/>
          <p:nvPr/>
        </p:nvGrpSpPr>
        <p:grpSpPr>
          <a:xfrm>
            <a:off x="8505311" y="323279"/>
            <a:ext cx="2489723" cy="1152641"/>
            <a:chOff x="9241432" y="119475"/>
            <a:chExt cx="2950568" cy="1365994"/>
          </a:xfrm>
        </p:grpSpPr>
        <p:pic>
          <p:nvPicPr>
            <p:cNvPr id="18" name="Рисунок 17" descr="\\dc2\ComunRetea\IRC\LOGOU DGETS\logou primăria\Municipia_Preview\Logou Primăria 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1432" y="303844"/>
              <a:ext cx="1646003" cy="1181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Рисунок 18" descr="\\dc2\ComunRetea\IRC\LOGOU DGETS\Logou DGETS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08677" y="119475"/>
              <a:ext cx="1383323" cy="1365994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6" name="Прямая соединительная линия 5"/>
          <p:cNvCxnSpPr/>
          <p:nvPr/>
        </p:nvCxnSpPr>
        <p:spPr>
          <a:xfrm flipV="1">
            <a:off x="0" y="562412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0" y="6688071"/>
            <a:ext cx="12192000" cy="35168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866" y="1227109"/>
            <a:ext cx="4761905" cy="4761905"/>
          </a:xfrm>
          <a:prstGeom prst="rect">
            <a:avLst/>
          </a:prstGeom>
        </p:spPr>
      </p:pic>
      <p:pic>
        <p:nvPicPr>
          <p:cNvPr id="8" name="Picture 7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802E3B0-BCED-4741-B3B9-845D652E4A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50" y="367799"/>
            <a:ext cx="7582328" cy="12927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FBAD9CC-C5BE-4AFE-A718-7D5E2E523CED}"/>
              </a:ext>
            </a:extLst>
          </p:cNvPr>
          <p:cNvSpPr/>
          <p:nvPr/>
        </p:nvSpPr>
        <p:spPr>
          <a:xfrm>
            <a:off x="582250" y="5740671"/>
            <a:ext cx="1167264" cy="852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1400" dirty="0"/>
              <a:t>Logo </a:t>
            </a:r>
            <a:r>
              <a:rPr lang="ro-MD" sz="1400" dirty="0" smtClean="0"/>
              <a:t>instituției </a:t>
            </a:r>
            <a:r>
              <a:rPr lang="ro-MD" sz="1400" dirty="0"/>
              <a:t>de </a:t>
            </a:r>
            <a:r>
              <a:rPr lang="ro-MD" sz="1400" dirty="0" smtClean="0"/>
              <a:t>învățământ </a:t>
            </a:r>
            <a:r>
              <a:rPr lang="ro-MD" sz="1400" dirty="0"/>
              <a:t>ș</a:t>
            </a:r>
            <a:r>
              <a:rPr lang="ro-MD" sz="1400" dirty="0" smtClean="0"/>
              <a:t>i </a:t>
            </a:r>
            <a:r>
              <a:rPr lang="ro-MD" sz="1400" dirty="0"/>
              <a:t>parteneri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3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9896" y="0"/>
            <a:ext cx="9687950" cy="1547446"/>
          </a:xfrm>
        </p:spPr>
        <p:txBody>
          <a:bodyPr>
            <a:normAutofit/>
          </a:bodyPr>
          <a:lstStyle/>
          <a:p>
            <a:r>
              <a:rPr lang="ro-RO" sz="5400" b="1" dirty="0">
                <a:solidFill>
                  <a:srgbClr val="208433"/>
                </a:solidFill>
              </a:rPr>
              <a:t>Calendarul Concursului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4183" y="1547446"/>
            <a:ext cx="7673694" cy="4571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908" y="1209268"/>
            <a:ext cx="4761905" cy="4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Proiectul „Dezvoltarea competențelor ecologice pentru ecologizarea școlilor publice din municipiul Chișinău și promovarea învățământului dual pentru elevi” </vt:lpstr>
      <vt:lpstr>Calendarul Concursului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Proiectul „Dezvoltarea competențelor ecologice pentru ecologizarea școlilor publice din municipiul Chișinău și promovarea învățământului dual pentru elevi” </dc:title>
  <dc:creator>sbarba</dc:creator>
  <cp:lastModifiedBy>sbarba</cp:lastModifiedBy>
  <cp:revision>12</cp:revision>
  <dcterms:created xsi:type="dcterms:W3CDTF">2021-10-29T06:24:11Z</dcterms:created>
  <dcterms:modified xsi:type="dcterms:W3CDTF">2021-11-08T08:51:50Z</dcterms:modified>
</cp:coreProperties>
</file>