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4.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26" r:id="rId7"/>
    <p:sldMasterId id="2147483870" r:id="rId8"/>
  </p:sldMasterIdLst>
  <p:notesMasterIdLst>
    <p:notesMasterId r:id="rId41"/>
  </p:notesMasterIdLst>
  <p:handoutMasterIdLst>
    <p:handoutMasterId r:id="rId42"/>
  </p:handoutMasterIdLst>
  <p:sldIdLst>
    <p:sldId id="256" r:id="rId9"/>
    <p:sldId id="275" r:id="rId10"/>
    <p:sldId id="402" r:id="rId11"/>
    <p:sldId id="360" r:id="rId12"/>
    <p:sldId id="385" r:id="rId13"/>
    <p:sldId id="403" r:id="rId14"/>
    <p:sldId id="404" r:id="rId15"/>
    <p:sldId id="258" r:id="rId16"/>
    <p:sldId id="399" r:id="rId17"/>
    <p:sldId id="405" r:id="rId18"/>
    <p:sldId id="259" r:id="rId19"/>
    <p:sldId id="400" r:id="rId20"/>
    <p:sldId id="387" r:id="rId21"/>
    <p:sldId id="386" r:id="rId22"/>
    <p:sldId id="368" r:id="rId23"/>
    <p:sldId id="388" r:id="rId24"/>
    <p:sldId id="389" r:id="rId25"/>
    <p:sldId id="390" r:id="rId26"/>
    <p:sldId id="401" r:id="rId27"/>
    <p:sldId id="262" r:id="rId28"/>
    <p:sldId id="391" r:id="rId29"/>
    <p:sldId id="392" r:id="rId30"/>
    <p:sldId id="306" r:id="rId31"/>
    <p:sldId id="394" r:id="rId32"/>
    <p:sldId id="406" r:id="rId33"/>
    <p:sldId id="407" r:id="rId34"/>
    <p:sldId id="396" r:id="rId35"/>
    <p:sldId id="267" r:id="rId36"/>
    <p:sldId id="397" r:id="rId37"/>
    <p:sldId id="380" r:id="rId38"/>
    <p:sldId id="307" r:id="rId39"/>
    <p:sldId id="398" r:id="rId40"/>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AFAB"/>
    <a:srgbClr val="EB3B30"/>
    <a:srgbClr val="425563"/>
    <a:srgbClr val="CCEAEE"/>
    <a:srgbClr val="98D5DD"/>
    <a:srgbClr val="DAE0E9"/>
    <a:srgbClr val="000000"/>
    <a:srgbClr val="6BCABA"/>
    <a:srgbClr val="C7D1DE"/>
    <a:srgbClr val="B5C1D3"/>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2038" autoAdjust="0"/>
  </p:normalViewPr>
  <p:slideViewPr>
    <p:cSldViewPr snapToGrid="0">
      <p:cViewPr>
        <p:scale>
          <a:sx n="50" d="100"/>
          <a:sy n="50" d="100"/>
        </p:scale>
        <p:origin x="616" y="-120"/>
      </p:cViewPr>
      <p:guideLst>
        <p:guide orient="horz" pos="2880"/>
        <p:guide pos="2160"/>
      </p:guideLst>
    </p:cSldViewPr>
  </p:slideViewPr>
  <p:notesTextViewPr>
    <p:cViewPr>
      <p:scale>
        <a:sx n="1" d="1"/>
        <a:sy n="1" d="1"/>
      </p:scale>
      <p:origin x="0" y="-32"/>
    </p:cViewPr>
  </p:notesTextViewPr>
  <p:sorterViewPr>
    <p:cViewPr>
      <p:scale>
        <a:sx n="100" d="100"/>
        <a:sy n="100" d="100"/>
      </p:scale>
      <p:origin x="0" y="-11204"/>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911a8af2-9123-40ad-a1c0-9dc60f52b567" providerId="ADAL" clId="{62CDFF38-C480-49A9-894D-3F2A2B9C7C5B}"/>
    <pc:docChg chg="undo custSel addSld delSld modSld sldOrd">
      <pc:chgData name="McKinlay-Yeaman, Katie" userId="911a8af2-9123-40ad-a1c0-9dc60f52b567" providerId="ADAL" clId="{62CDFF38-C480-49A9-894D-3F2A2B9C7C5B}" dt="2023-11-02T08:42:20.899" v="6097"/>
      <pc:docMkLst>
        <pc:docMk/>
      </pc:docMkLst>
      <pc:sldChg chg="ord modNotesTx">
        <pc:chgData name="McKinlay-Yeaman, Katie" userId="911a8af2-9123-40ad-a1c0-9dc60f52b567" providerId="ADAL" clId="{62CDFF38-C480-49A9-894D-3F2A2B9C7C5B}" dt="2023-10-24T14:31:08.517" v="3840" actId="20577"/>
        <pc:sldMkLst>
          <pc:docMk/>
          <pc:sldMk cId="3841469712" sldId="256"/>
        </pc:sldMkLst>
      </pc:sldChg>
      <pc:sldChg chg="modSp del mod modNotesTx">
        <pc:chgData name="McKinlay-Yeaman, Katie" userId="911a8af2-9123-40ad-a1c0-9dc60f52b567" providerId="ADAL" clId="{62CDFF38-C480-49A9-894D-3F2A2B9C7C5B}" dt="2023-10-24T15:02:22.847" v="4678" actId="47"/>
        <pc:sldMkLst>
          <pc:docMk/>
          <pc:sldMk cId="1113081898" sldId="257"/>
        </pc:sldMkLst>
        <pc:spChg chg="mod">
          <ac:chgData name="McKinlay-Yeaman, Katie" userId="911a8af2-9123-40ad-a1c0-9dc60f52b567" providerId="ADAL" clId="{62CDFF38-C480-49A9-894D-3F2A2B9C7C5B}" dt="2023-10-17T10:05:55.169" v="2379" actId="20577"/>
          <ac:spMkLst>
            <pc:docMk/>
            <pc:sldMk cId="1113081898" sldId="257"/>
            <ac:spMk id="4" creationId="{1FF4C932-DE0F-4035-9490-D2BC99164A29}"/>
          </ac:spMkLst>
        </pc:spChg>
        <pc:spChg chg="mod">
          <ac:chgData name="McKinlay-Yeaman, Katie" userId="911a8af2-9123-40ad-a1c0-9dc60f52b567" providerId="ADAL" clId="{62CDFF38-C480-49A9-894D-3F2A2B9C7C5B}" dt="2023-10-17T10:05:57.805" v="2380" actId="1076"/>
          <ac:spMkLst>
            <pc:docMk/>
            <pc:sldMk cId="1113081898" sldId="257"/>
            <ac:spMk id="6" creationId="{9DFFF990-0FD3-4524-BFAD-0ECDD18B07E6}"/>
          </ac:spMkLst>
        </pc:spChg>
        <pc:spChg chg="mod">
          <ac:chgData name="McKinlay-Yeaman, Katie" userId="911a8af2-9123-40ad-a1c0-9dc60f52b567" providerId="ADAL" clId="{62CDFF38-C480-49A9-894D-3F2A2B9C7C5B}" dt="2023-10-24T14:36:40.583" v="3986" actId="20578"/>
          <ac:spMkLst>
            <pc:docMk/>
            <pc:sldMk cId="1113081898" sldId="257"/>
            <ac:spMk id="7" creationId="{8C0994DC-889F-4FF1-A0A4-7E1F33376239}"/>
          </ac:spMkLst>
        </pc:spChg>
        <pc:spChg chg="mod">
          <ac:chgData name="McKinlay-Yeaman, Katie" userId="911a8af2-9123-40ad-a1c0-9dc60f52b567" providerId="ADAL" clId="{62CDFF38-C480-49A9-894D-3F2A2B9C7C5B}" dt="2023-10-17T08:27:25.635" v="324" actId="14100"/>
          <ac:spMkLst>
            <pc:docMk/>
            <pc:sldMk cId="1113081898" sldId="257"/>
            <ac:spMk id="8" creationId="{5DE07606-BAE5-45E4-B442-B161B9F3C338}"/>
          </ac:spMkLst>
        </pc:spChg>
        <pc:spChg chg="mod">
          <ac:chgData name="McKinlay-Yeaman, Katie" userId="911a8af2-9123-40ad-a1c0-9dc60f52b567" providerId="ADAL" clId="{62CDFF38-C480-49A9-894D-3F2A2B9C7C5B}" dt="2023-10-17T08:27:50.053" v="328" actId="207"/>
          <ac:spMkLst>
            <pc:docMk/>
            <pc:sldMk cId="1113081898" sldId="257"/>
            <ac:spMk id="9" creationId="{0F532001-1D53-4956-ADFB-0157C1E3CF81}"/>
          </ac:spMkLst>
        </pc:spChg>
        <pc:spChg chg="mod">
          <ac:chgData name="McKinlay-Yeaman, Katie" userId="911a8af2-9123-40ad-a1c0-9dc60f52b567" providerId="ADAL" clId="{62CDFF38-C480-49A9-894D-3F2A2B9C7C5B}" dt="2023-10-17T08:27:55.485" v="330" actId="404"/>
          <ac:spMkLst>
            <pc:docMk/>
            <pc:sldMk cId="1113081898" sldId="257"/>
            <ac:spMk id="10" creationId="{4760E536-93A1-4738-ACA2-3B62BC76E959}"/>
          </ac:spMkLst>
        </pc:spChg>
      </pc:sldChg>
      <pc:sldChg chg="addSp delSp modSp mod modNotesTx">
        <pc:chgData name="McKinlay-Yeaman, Katie" userId="911a8af2-9123-40ad-a1c0-9dc60f52b567" providerId="ADAL" clId="{62CDFF38-C480-49A9-894D-3F2A2B9C7C5B}" dt="2023-10-24T14:35:12.637" v="3978" actId="20577"/>
        <pc:sldMkLst>
          <pc:docMk/>
          <pc:sldMk cId="3547037612" sldId="258"/>
        </pc:sldMkLst>
        <pc:spChg chg="add mod">
          <ac:chgData name="McKinlay-Yeaman, Katie" userId="911a8af2-9123-40ad-a1c0-9dc60f52b567" providerId="ADAL" clId="{62CDFF38-C480-49A9-894D-3F2A2B9C7C5B}" dt="2023-10-24T14:35:09.575" v="3969" actId="20577"/>
          <ac:spMkLst>
            <pc:docMk/>
            <pc:sldMk cId="3547037612" sldId="258"/>
            <ac:spMk id="5" creationId="{60B91257-9A5C-F8A2-D3F0-543FCF9ED959}"/>
          </ac:spMkLst>
        </pc:spChg>
        <pc:spChg chg="del">
          <ac:chgData name="McKinlay-Yeaman, Katie" userId="911a8af2-9123-40ad-a1c0-9dc60f52b567" providerId="ADAL" clId="{62CDFF38-C480-49A9-894D-3F2A2B9C7C5B}" dt="2023-10-24T14:34:37.380" v="3944" actId="478"/>
          <ac:spMkLst>
            <pc:docMk/>
            <pc:sldMk cId="3547037612" sldId="258"/>
            <ac:spMk id="11" creationId="{DA311D27-1E8A-4B49-B85F-284783B9C68A}"/>
          </ac:spMkLst>
        </pc:spChg>
        <pc:spChg chg="del mod">
          <ac:chgData name="McKinlay-Yeaman, Katie" userId="911a8af2-9123-40ad-a1c0-9dc60f52b567" providerId="ADAL" clId="{62CDFF38-C480-49A9-894D-3F2A2B9C7C5B}" dt="2023-10-24T14:34:36.687" v="3943" actId="478"/>
          <ac:spMkLst>
            <pc:docMk/>
            <pc:sldMk cId="3547037612" sldId="258"/>
            <ac:spMk id="15" creationId="{2F1BFE4F-8A58-4CAD-A877-AA4E9A03C9B3}"/>
          </ac:spMkLst>
        </pc:spChg>
      </pc:sldChg>
      <pc:sldChg chg="modSp mod modAnim modNotesTx">
        <pc:chgData name="McKinlay-Yeaman, Katie" userId="911a8af2-9123-40ad-a1c0-9dc60f52b567" providerId="ADAL" clId="{62CDFF38-C480-49A9-894D-3F2A2B9C7C5B}" dt="2023-11-02T08:25:11.918" v="6084" actId="20577"/>
        <pc:sldMkLst>
          <pc:docMk/>
          <pc:sldMk cId="1821191039" sldId="259"/>
        </pc:sldMkLst>
        <pc:spChg chg="mod">
          <ac:chgData name="McKinlay-Yeaman, Katie" userId="911a8af2-9123-40ad-a1c0-9dc60f52b567" providerId="ADAL" clId="{62CDFF38-C480-49A9-894D-3F2A2B9C7C5B}" dt="2023-10-25T13:58:42.786" v="6045" actId="20577"/>
          <ac:spMkLst>
            <pc:docMk/>
            <pc:sldMk cId="1821191039" sldId="259"/>
            <ac:spMk id="4" creationId="{CDFA5272-BA41-4F2B-B9DC-75EE90FBE6C6}"/>
          </ac:spMkLst>
        </pc:spChg>
        <pc:spChg chg="mod">
          <ac:chgData name="McKinlay-Yeaman, Katie" userId="911a8af2-9123-40ad-a1c0-9dc60f52b567" providerId="ADAL" clId="{62CDFF38-C480-49A9-894D-3F2A2B9C7C5B}" dt="2023-10-17T08:29:26.925" v="336" actId="14100"/>
          <ac:spMkLst>
            <pc:docMk/>
            <pc:sldMk cId="1821191039" sldId="259"/>
            <ac:spMk id="33" creationId="{DA8240FA-7D55-49A8-B8B6-252E59AE8850}"/>
          </ac:spMkLst>
        </pc:spChg>
        <pc:spChg chg="mod">
          <ac:chgData name="McKinlay-Yeaman, Katie" userId="911a8af2-9123-40ad-a1c0-9dc60f52b567" providerId="ADAL" clId="{62CDFF38-C480-49A9-894D-3F2A2B9C7C5B}" dt="2023-10-17T10:10:25.742" v="2472" actId="20577"/>
          <ac:spMkLst>
            <pc:docMk/>
            <pc:sldMk cId="1821191039" sldId="259"/>
            <ac:spMk id="35" creationId="{0B987A4A-AC0C-49EB-9F8D-DDC714C0BA7E}"/>
          </ac:spMkLst>
        </pc:spChg>
      </pc:sldChg>
      <pc:sldChg chg="addSp modSp mod modAnim modNotesTx">
        <pc:chgData name="McKinlay-Yeaman, Katie" userId="911a8af2-9123-40ad-a1c0-9dc60f52b567" providerId="ADAL" clId="{62CDFF38-C480-49A9-894D-3F2A2B9C7C5B}" dt="2023-10-24T15:04:08.747" v="4771" actId="20577"/>
        <pc:sldMkLst>
          <pc:docMk/>
          <pc:sldMk cId="2054748635" sldId="262"/>
        </pc:sldMkLst>
        <pc:spChg chg="mod">
          <ac:chgData name="McKinlay-Yeaman, Katie" userId="911a8af2-9123-40ad-a1c0-9dc60f52b567" providerId="ADAL" clId="{62CDFF38-C480-49A9-894D-3F2A2B9C7C5B}" dt="2023-10-17T08:55:46.778" v="995" actId="14100"/>
          <ac:spMkLst>
            <pc:docMk/>
            <pc:sldMk cId="2054748635" sldId="262"/>
            <ac:spMk id="5" creationId="{486A3D84-3065-407A-BB85-2BDAC7A64A72}"/>
          </ac:spMkLst>
        </pc:spChg>
        <pc:spChg chg="add mod">
          <ac:chgData name="McKinlay-Yeaman, Katie" userId="911a8af2-9123-40ad-a1c0-9dc60f52b567" providerId="ADAL" clId="{62CDFF38-C480-49A9-894D-3F2A2B9C7C5B}" dt="2023-10-17T09:04:48.376" v="1252" actId="1076"/>
          <ac:spMkLst>
            <pc:docMk/>
            <pc:sldMk cId="2054748635" sldId="262"/>
            <ac:spMk id="6" creationId="{45CCD665-1E83-C04C-197A-50F9AC7313A8}"/>
          </ac:spMkLst>
        </pc:spChg>
        <pc:spChg chg="mod">
          <ac:chgData name="McKinlay-Yeaman, Katie" userId="911a8af2-9123-40ad-a1c0-9dc60f52b567" providerId="ADAL" clId="{62CDFF38-C480-49A9-894D-3F2A2B9C7C5B}" dt="2023-10-24T15:03:34.019" v="4766" actId="20577"/>
          <ac:spMkLst>
            <pc:docMk/>
            <pc:sldMk cId="2054748635" sldId="262"/>
            <ac:spMk id="7" creationId="{CA0C1FDD-4D81-4C74-B048-F88F1D1C69EF}"/>
          </ac:spMkLst>
        </pc:spChg>
        <pc:spChg chg="mod">
          <ac:chgData name="McKinlay-Yeaman, Katie" userId="911a8af2-9123-40ad-a1c0-9dc60f52b567" providerId="ADAL" clId="{62CDFF38-C480-49A9-894D-3F2A2B9C7C5B}" dt="2023-10-17T08:55:55.807" v="997" actId="14100"/>
          <ac:spMkLst>
            <pc:docMk/>
            <pc:sldMk cId="2054748635" sldId="262"/>
            <ac:spMk id="9" creationId="{FE9812DD-CAC9-4FA2-8805-A25772B765E6}"/>
          </ac:spMkLst>
        </pc:spChg>
        <pc:spChg chg="mod">
          <ac:chgData name="McKinlay-Yeaman, Katie" userId="911a8af2-9123-40ad-a1c0-9dc60f52b567" providerId="ADAL" clId="{62CDFF38-C480-49A9-894D-3F2A2B9C7C5B}" dt="2023-10-17T08:56:25.513" v="1001" actId="1076"/>
          <ac:spMkLst>
            <pc:docMk/>
            <pc:sldMk cId="2054748635" sldId="262"/>
            <ac:spMk id="12" creationId="{12833ED7-44E3-473E-8F49-B51BA892F374}"/>
          </ac:spMkLst>
        </pc:spChg>
        <pc:spChg chg="mod">
          <ac:chgData name="McKinlay-Yeaman, Katie" userId="911a8af2-9123-40ad-a1c0-9dc60f52b567" providerId="ADAL" clId="{62CDFF38-C480-49A9-894D-3F2A2B9C7C5B}" dt="2023-10-17T08:57:33.482" v="1017" actId="20577"/>
          <ac:spMkLst>
            <pc:docMk/>
            <pc:sldMk cId="2054748635" sldId="262"/>
            <ac:spMk id="13" creationId="{762037C4-7DCF-4AD8-A03A-D531B52CC731}"/>
          </ac:spMkLst>
        </pc:spChg>
        <pc:spChg chg="mod">
          <ac:chgData name="McKinlay-Yeaman, Katie" userId="911a8af2-9123-40ad-a1c0-9dc60f52b567" providerId="ADAL" clId="{62CDFF38-C480-49A9-894D-3F2A2B9C7C5B}" dt="2023-10-17T08:59:03.394" v="1033" actId="114"/>
          <ac:spMkLst>
            <pc:docMk/>
            <pc:sldMk cId="2054748635" sldId="262"/>
            <ac:spMk id="14" creationId="{D75BB362-7A96-4897-823A-4EDC6F75E591}"/>
          </ac:spMkLst>
        </pc:spChg>
      </pc:sldChg>
      <pc:sldChg chg="del">
        <pc:chgData name="McKinlay-Yeaman, Katie" userId="911a8af2-9123-40ad-a1c0-9dc60f52b567" providerId="ADAL" clId="{62CDFF38-C480-49A9-894D-3F2A2B9C7C5B}" dt="2023-10-17T07:51:28.560" v="74" actId="47"/>
        <pc:sldMkLst>
          <pc:docMk/>
          <pc:sldMk cId="1907740895" sldId="263"/>
        </pc:sldMkLst>
      </pc:sldChg>
      <pc:sldChg chg="del modNotesTx">
        <pc:chgData name="McKinlay-Yeaman, Katie" userId="911a8af2-9123-40ad-a1c0-9dc60f52b567" providerId="ADAL" clId="{62CDFF38-C480-49A9-894D-3F2A2B9C7C5B}" dt="2023-10-17T09:21:04.194" v="1497" actId="47"/>
        <pc:sldMkLst>
          <pc:docMk/>
          <pc:sldMk cId="2413807933" sldId="264"/>
        </pc:sldMkLst>
      </pc:sldChg>
      <pc:sldChg chg="addSp modSp del mod modNotesTx">
        <pc:chgData name="McKinlay-Yeaman, Katie" userId="911a8af2-9123-40ad-a1c0-9dc60f52b567" providerId="ADAL" clId="{62CDFF38-C480-49A9-894D-3F2A2B9C7C5B}" dt="2023-10-24T14:58:46.217" v="4612" actId="47"/>
        <pc:sldMkLst>
          <pc:docMk/>
          <pc:sldMk cId="1627347226" sldId="265"/>
        </pc:sldMkLst>
        <pc:spChg chg="mod">
          <ac:chgData name="McKinlay-Yeaman, Katie" userId="911a8af2-9123-40ad-a1c0-9dc60f52b567" providerId="ADAL" clId="{62CDFF38-C480-49A9-894D-3F2A2B9C7C5B}" dt="2023-10-17T09:43:36.607" v="1928" actId="1076"/>
          <ac:spMkLst>
            <pc:docMk/>
            <pc:sldMk cId="1627347226" sldId="265"/>
            <ac:spMk id="4" creationId="{488F4B89-1C5B-416E-87A3-BF8435FC44A9}"/>
          </ac:spMkLst>
        </pc:spChg>
        <pc:spChg chg="mod">
          <ac:chgData name="McKinlay-Yeaman, Katie" userId="911a8af2-9123-40ad-a1c0-9dc60f52b567" providerId="ADAL" clId="{62CDFF38-C480-49A9-894D-3F2A2B9C7C5B}" dt="2023-10-17T09:43:50.200" v="1933" actId="20577"/>
          <ac:spMkLst>
            <pc:docMk/>
            <pc:sldMk cId="1627347226" sldId="265"/>
            <ac:spMk id="6" creationId="{D4582AE1-E0B8-4E43-8B08-90B6DA915061}"/>
          </ac:spMkLst>
        </pc:spChg>
        <pc:spChg chg="add mod">
          <ac:chgData name="McKinlay-Yeaman, Katie" userId="911a8af2-9123-40ad-a1c0-9dc60f52b567" providerId="ADAL" clId="{62CDFF38-C480-49A9-894D-3F2A2B9C7C5B}" dt="2023-10-17T09:44:19.229" v="1945" actId="120"/>
          <ac:spMkLst>
            <pc:docMk/>
            <pc:sldMk cId="1627347226" sldId="265"/>
            <ac:spMk id="7" creationId="{9079A34B-D59A-6C90-6531-2B2653A84069}"/>
          </ac:spMkLst>
        </pc:spChg>
      </pc:sldChg>
      <pc:sldChg chg="delSp mod ord modNotesTx">
        <pc:chgData name="McKinlay-Yeaman, Katie" userId="911a8af2-9123-40ad-a1c0-9dc60f52b567" providerId="ADAL" clId="{62CDFF38-C480-49A9-894D-3F2A2B9C7C5B}" dt="2023-11-02T08:29:17.230" v="6089"/>
        <pc:sldMkLst>
          <pc:docMk/>
          <pc:sldMk cId="3074869414" sldId="267"/>
        </pc:sldMkLst>
        <pc:spChg chg="del">
          <ac:chgData name="McKinlay-Yeaman, Katie" userId="911a8af2-9123-40ad-a1c0-9dc60f52b567" providerId="ADAL" clId="{62CDFF38-C480-49A9-894D-3F2A2B9C7C5B}" dt="2023-10-17T09:46:11.399" v="2060" actId="478"/>
          <ac:spMkLst>
            <pc:docMk/>
            <pc:sldMk cId="3074869414" sldId="267"/>
            <ac:spMk id="11" creationId="{79992DDF-833A-4FA5-9626-5C9F1B77ABA8}"/>
          </ac:spMkLst>
        </pc:spChg>
      </pc:sldChg>
      <pc:sldChg chg="delSp modSp add mod modNotesTx">
        <pc:chgData name="McKinlay-Yeaman, Katie" userId="911a8af2-9123-40ad-a1c0-9dc60f52b567" providerId="ADAL" clId="{62CDFF38-C480-49A9-894D-3F2A2B9C7C5B}" dt="2023-10-25T12:06:01.267" v="5684" actId="20577"/>
        <pc:sldMkLst>
          <pc:docMk/>
          <pc:sldMk cId="1864492345" sldId="275"/>
        </pc:sldMkLst>
        <pc:spChg chg="mod">
          <ac:chgData name="McKinlay-Yeaman, Katie" userId="911a8af2-9123-40ad-a1c0-9dc60f52b567" providerId="ADAL" clId="{62CDFF38-C480-49A9-894D-3F2A2B9C7C5B}" dt="2023-10-25T12:06:01.267" v="5684" actId="20577"/>
          <ac:spMkLst>
            <pc:docMk/>
            <pc:sldMk cId="1864492345" sldId="275"/>
            <ac:spMk id="2" creationId="{A6B46B86-B2CA-D4F9-22F5-03A1FB5AF989}"/>
          </ac:spMkLst>
        </pc:spChg>
        <pc:spChg chg="del">
          <ac:chgData name="McKinlay-Yeaman, Katie" userId="911a8af2-9123-40ad-a1c0-9dc60f52b567" providerId="ADAL" clId="{62CDFF38-C480-49A9-894D-3F2A2B9C7C5B}" dt="2023-10-17T07:51:17.860" v="73" actId="478"/>
          <ac:spMkLst>
            <pc:docMk/>
            <pc:sldMk cId="1864492345" sldId="275"/>
            <ac:spMk id="3" creationId="{993CDD0C-7A03-BB50-0DDC-4B76FA05B838}"/>
          </ac:spMkLst>
        </pc:spChg>
        <pc:spChg chg="mod">
          <ac:chgData name="McKinlay-Yeaman, Katie" userId="911a8af2-9123-40ad-a1c0-9dc60f52b567" providerId="ADAL" clId="{62CDFF38-C480-49A9-894D-3F2A2B9C7C5B}" dt="2023-10-17T07:50:58.436" v="35" actId="20577"/>
          <ac:spMkLst>
            <pc:docMk/>
            <pc:sldMk cId="1864492345" sldId="275"/>
            <ac:spMk id="4" creationId="{7A04B80D-1DB3-7E4F-8F4C-C337EA8EB6E9}"/>
          </ac:spMkLst>
        </pc:spChg>
      </pc:sldChg>
      <pc:sldChg chg="del modNotesTx">
        <pc:chgData name="McKinlay-Yeaman, Katie" userId="911a8af2-9123-40ad-a1c0-9dc60f52b567" providerId="ADAL" clId="{62CDFF38-C480-49A9-894D-3F2A2B9C7C5B}" dt="2023-10-17T07:56:15.303" v="102" actId="47"/>
        <pc:sldMkLst>
          <pc:docMk/>
          <pc:sldMk cId="4048321633" sldId="287"/>
        </pc:sldMkLst>
      </pc:sldChg>
      <pc:sldChg chg="del">
        <pc:chgData name="McKinlay-Yeaman, Katie" userId="911a8af2-9123-40ad-a1c0-9dc60f52b567" providerId="ADAL" clId="{62CDFF38-C480-49A9-894D-3F2A2B9C7C5B}" dt="2023-10-17T07:54:41.325" v="98" actId="47"/>
        <pc:sldMkLst>
          <pc:docMk/>
          <pc:sldMk cId="819674397" sldId="295"/>
        </pc:sldMkLst>
      </pc:sldChg>
      <pc:sldChg chg="modSp del mod">
        <pc:chgData name="McKinlay-Yeaman, Katie" userId="911a8af2-9123-40ad-a1c0-9dc60f52b567" providerId="ADAL" clId="{62CDFF38-C480-49A9-894D-3F2A2B9C7C5B}" dt="2023-10-17T08:53:59.020" v="939" actId="47"/>
        <pc:sldMkLst>
          <pc:docMk/>
          <pc:sldMk cId="2432891027" sldId="296"/>
        </pc:sldMkLst>
        <pc:spChg chg="mod">
          <ac:chgData name="McKinlay-Yeaman, Katie" userId="911a8af2-9123-40ad-a1c0-9dc60f52b567" providerId="ADAL" clId="{62CDFF38-C480-49A9-894D-3F2A2B9C7C5B}" dt="2023-10-17T08:47:00.491" v="862" actId="1076"/>
          <ac:spMkLst>
            <pc:docMk/>
            <pc:sldMk cId="2432891027" sldId="296"/>
            <ac:spMk id="4" creationId="{FFFC3FAA-F4C7-4393-A234-ADCA7963347B}"/>
          </ac:spMkLst>
        </pc:spChg>
      </pc:sldChg>
      <pc:sldChg chg="modSp del mod modNotesTx">
        <pc:chgData name="McKinlay-Yeaman, Katie" userId="911a8af2-9123-40ad-a1c0-9dc60f52b567" providerId="ADAL" clId="{62CDFF38-C480-49A9-894D-3F2A2B9C7C5B}" dt="2023-10-17T09:13:34.192" v="1366" actId="47"/>
        <pc:sldMkLst>
          <pc:docMk/>
          <pc:sldMk cId="2843842005" sldId="300"/>
        </pc:sldMkLst>
        <pc:spChg chg="mod">
          <ac:chgData name="McKinlay-Yeaman, Katie" userId="911a8af2-9123-40ad-a1c0-9dc60f52b567" providerId="ADAL" clId="{62CDFF38-C480-49A9-894D-3F2A2B9C7C5B}" dt="2023-10-17T09:11:55.471" v="1321" actId="27636"/>
          <ac:spMkLst>
            <pc:docMk/>
            <pc:sldMk cId="2843842005" sldId="300"/>
            <ac:spMk id="4" creationId="{81AA7C8A-034C-4CF6-8DD1-1BB3230078AD}"/>
          </ac:spMkLst>
        </pc:spChg>
      </pc:sldChg>
      <pc:sldChg chg="del modNotesTx">
        <pc:chgData name="McKinlay-Yeaman, Katie" userId="911a8af2-9123-40ad-a1c0-9dc60f52b567" providerId="ADAL" clId="{62CDFF38-C480-49A9-894D-3F2A2B9C7C5B}" dt="2023-10-24T14:26:02.496" v="3703" actId="47"/>
        <pc:sldMkLst>
          <pc:docMk/>
          <pc:sldMk cId="2163993391" sldId="304"/>
        </pc:sldMkLst>
      </pc:sldChg>
      <pc:sldChg chg="addSp delSp modSp mod modNotesTx">
        <pc:chgData name="McKinlay-Yeaman, Katie" userId="911a8af2-9123-40ad-a1c0-9dc60f52b567" providerId="ADAL" clId="{62CDFF38-C480-49A9-894D-3F2A2B9C7C5B}" dt="2023-10-24T14:54:10.523" v="4501" actId="1076"/>
        <pc:sldMkLst>
          <pc:docMk/>
          <pc:sldMk cId="2922545456" sldId="306"/>
        </pc:sldMkLst>
        <pc:spChg chg="add mod">
          <ac:chgData name="McKinlay-Yeaman, Katie" userId="911a8af2-9123-40ad-a1c0-9dc60f52b567" providerId="ADAL" clId="{62CDFF38-C480-49A9-894D-3F2A2B9C7C5B}" dt="2023-10-24T14:53:21.560" v="4464" actId="2711"/>
          <ac:spMkLst>
            <pc:docMk/>
            <pc:sldMk cId="2922545456" sldId="306"/>
            <ac:spMk id="5" creationId="{1FD7CC73-78E9-22E2-1616-A45B6500D51B}"/>
          </ac:spMkLst>
        </pc:spChg>
        <pc:spChg chg="add mod">
          <ac:chgData name="McKinlay-Yeaman, Katie" userId="911a8af2-9123-40ad-a1c0-9dc60f52b567" providerId="ADAL" clId="{62CDFF38-C480-49A9-894D-3F2A2B9C7C5B}" dt="2023-10-24T14:54:10.523" v="4501" actId="1076"/>
          <ac:spMkLst>
            <pc:docMk/>
            <pc:sldMk cId="2922545456" sldId="306"/>
            <ac:spMk id="6" creationId="{7AD47329-1EA0-2926-0A69-53805938E088}"/>
          </ac:spMkLst>
        </pc:spChg>
        <pc:spChg chg="del">
          <ac:chgData name="McKinlay-Yeaman, Katie" userId="911a8af2-9123-40ad-a1c0-9dc60f52b567" providerId="ADAL" clId="{62CDFF38-C480-49A9-894D-3F2A2B9C7C5B}" dt="2023-10-24T14:53:24.952" v="4465" actId="478"/>
          <ac:spMkLst>
            <pc:docMk/>
            <pc:sldMk cId="2922545456" sldId="306"/>
            <ac:spMk id="7" creationId="{B37133C4-12CB-40C8-8423-99A1734ED9B1}"/>
          </ac:spMkLst>
        </pc:spChg>
        <pc:picChg chg="mod">
          <ac:chgData name="McKinlay-Yeaman, Katie" userId="911a8af2-9123-40ad-a1c0-9dc60f52b567" providerId="ADAL" clId="{62CDFF38-C480-49A9-894D-3F2A2B9C7C5B}" dt="2023-10-24T14:54:05.033" v="4499" actId="1076"/>
          <ac:picMkLst>
            <pc:docMk/>
            <pc:sldMk cId="2922545456" sldId="306"/>
            <ac:picMk id="3" creationId="{1E3D9875-E9AF-4393-8D77-DD41EF4C1C6E}"/>
          </ac:picMkLst>
        </pc:picChg>
      </pc:sldChg>
      <pc:sldChg chg="addSp delSp modSp mod modNotesTx">
        <pc:chgData name="McKinlay-Yeaman, Katie" userId="911a8af2-9123-40ad-a1c0-9dc60f52b567" providerId="ADAL" clId="{62CDFF38-C480-49A9-894D-3F2A2B9C7C5B}" dt="2023-10-31T10:28:44.337" v="6080"/>
        <pc:sldMkLst>
          <pc:docMk/>
          <pc:sldMk cId="3949964457" sldId="307"/>
        </pc:sldMkLst>
        <pc:spChg chg="mod">
          <ac:chgData name="McKinlay-Yeaman, Katie" userId="911a8af2-9123-40ad-a1c0-9dc60f52b567" providerId="ADAL" clId="{62CDFF38-C480-49A9-894D-3F2A2B9C7C5B}" dt="2023-10-18T14:37:57.217" v="3242" actId="403"/>
          <ac:spMkLst>
            <pc:docMk/>
            <pc:sldMk cId="3949964457" sldId="307"/>
            <ac:spMk id="3" creationId="{D99A75BF-CE12-1F46-3548-9C607A548998}"/>
          </ac:spMkLst>
        </pc:spChg>
        <pc:spChg chg="mod">
          <ac:chgData name="McKinlay-Yeaman, Katie" userId="911a8af2-9123-40ad-a1c0-9dc60f52b567" providerId="ADAL" clId="{62CDFF38-C480-49A9-894D-3F2A2B9C7C5B}" dt="2023-10-18T14:37:57.217" v="3242" actId="403"/>
          <ac:spMkLst>
            <pc:docMk/>
            <pc:sldMk cId="3949964457" sldId="307"/>
            <ac:spMk id="4" creationId="{E7F3D6C9-3ED3-7C93-0FFF-5390F8E1CE46}"/>
          </ac:spMkLst>
        </pc:spChg>
        <pc:graphicFrameChg chg="del modGraphic">
          <ac:chgData name="McKinlay-Yeaman, Katie" userId="911a8af2-9123-40ad-a1c0-9dc60f52b567" providerId="ADAL" clId="{62CDFF38-C480-49A9-894D-3F2A2B9C7C5B}" dt="2023-10-18T14:37:29.865" v="3228" actId="478"/>
          <ac:graphicFrameMkLst>
            <pc:docMk/>
            <pc:sldMk cId="3949964457" sldId="307"/>
            <ac:graphicFrameMk id="2" creationId="{2EFCB957-1A1F-40D3-BCEE-B27867ED4C24}"/>
          </ac:graphicFrameMkLst>
        </pc:graphicFrameChg>
        <pc:graphicFrameChg chg="add del mod modGraphic">
          <ac:chgData name="McKinlay-Yeaman, Katie" userId="911a8af2-9123-40ad-a1c0-9dc60f52b567" providerId="ADAL" clId="{62CDFF38-C480-49A9-894D-3F2A2B9C7C5B}" dt="2023-10-24T15:01:48.478" v="4656" actId="478"/>
          <ac:graphicFrameMkLst>
            <pc:docMk/>
            <pc:sldMk cId="3949964457" sldId="307"/>
            <ac:graphicFrameMk id="2" creationId="{C1D25123-213D-171F-0073-732880F11307}"/>
          </ac:graphicFrameMkLst>
        </pc:graphicFrameChg>
        <pc:graphicFrameChg chg="add mod modGraphic">
          <ac:chgData name="McKinlay-Yeaman, Katie" userId="911a8af2-9123-40ad-a1c0-9dc60f52b567" providerId="ADAL" clId="{62CDFF38-C480-49A9-894D-3F2A2B9C7C5B}" dt="2023-10-24T15:05:24.256" v="4777" actId="255"/>
          <ac:graphicFrameMkLst>
            <pc:docMk/>
            <pc:sldMk cId="3949964457" sldId="307"/>
            <ac:graphicFrameMk id="4" creationId="{9A3218DE-B1A6-65BC-7515-258C303CCAE5}"/>
          </ac:graphicFrameMkLst>
        </pc:graphicFrameChg>
        <pc:graphicFrameChg chg="add del mod modGraphic">
          <ac:chgData name="McKinlay-Yeaman, Katie" userId="911a8af2-9123-40ad-a1c0-9dc60f52b567" providerId="ADAL" clId="{62CDFF38-C480-49A9-894D-3F2A2B9C7C5B}" dt="2023-10-23T13:15:28.875" v="3616" actId="478"/>
          <ac:graphicFrameMkLst>
            <pc:docMk/>
            <pc:sldMk cId="3949964457" sldId="307"/>
            <ac:graphicFrameMk id="5" creationId="{D01ACB5E-EB0B-8C45-45D0-7CA3D32BC002}"/>
          </ac:graphicFrameMkLst>
        </pc:graphicFrameChg>
      </pc:sldChg>
      <pc:sldChg chg="delSp modSp del mod modNotesTx">
        <pc:chgData name="McKinlay-Yeaman, Katie" userId="911a8af2-9123-40ad-a1c0-9dc60f52b567" providerId="ADAL" clId="{62CDFF38-C480-49A9-894D-3F2A2B9C7C5B}" dt="2023-10-17T09:29:02.412" v="1601" actId="47"/>
        <pc:sldMkLst>
          <pc:docMk/>
          <pc:sldMk cId="366663166" sldId="308"/>
        </pc:sldMkLst>
        <pc:spChg chg="del">
          <ac:chgData name="McKinlay-Yeaman, Katie" userId="911a8af2-9123-40ad-a1c0-9dc60f52b567" providerId="ADAL" clId="{62CDFF38-C480-49A9-894D-3F2A2B9C7C5B}" dt="2023-10-17T09:23:25.174" v="1559" actId="478"/>
          <ac:spMkLst>
            <pc:docMk/>
            <pc:sldMk cId="366663166" sldId="308"/>
            <ac:spMk id="2" creationId="{F78CB4D9-018E-4A15-8C9E-F353D8E827DE}"/>
          </ac:spMkLst>
        </pc:spChg>
        <pc:spChg chg="mod">
          <ac:chgData name="McKinlay-Yeaman, Katie" userId="911a8af2-9123-40ad-a1c0-9dc60f52b567" providerId="ADAL" clId="{62CDFF38-C480-49A9-894D-3F2A2B9C7C5B}" dt="2023-10-17T09:23:35.390" v="1560" actId="113"/>
          <ac:spMkLst>
            <pc:docMk/>
            <pc:sldMk cId="366663166" sldId="308"/>
            <ac:spMk id="7" creationId="{78D3A79D-F67B-4353-8055-16763E50945C}"/>
          </ac:spMkLst>
        </pc:spChg>
      </pc:sldChg>
      <pc:sldChg chg="del ord modNotesTx">
        <pc:chgData name="McKinlay-Yeaman, Katie" userId="911a8af2-9123-40ad-a1c0-9dc60f52b567" providerId="ADAL" clId="{62CDFF38-C480-49A9-894D-3F2A2B9C7C5B}" dt="2023-10-17T09:34:39.498" v="1780" actId="47"/>
        <pc:sldMkLst>
          <pc:docMk/>
          <pc:sldMk cId="2755195119" sldId="309"/>
        </pc:sldMkLst>
      </pc:sldChg>
      <pc:sldChg chg="del">
        <pc:chgData name="McKinlay-Yeaman, Katie" userId="911a8af2-9123-40ad-a1c0-9dc60f52b567" providerId="ADAL" clId="{62CDFF38-C480-49A9-894D-3F2A2B9C7C5B}" dt="2023-10-17T09:36:11.967" v="1782" actId="47"/>
        <pc:sldMkLst>
          <pc:docMk/>
          <pc:sldMk cId="1662523789" sldId="311"/>
        </pc:sldMkLst>
      </pc:sldChg>
      <pc:sldChg chg="add">
        <pc:chgData name="McKinlay-Yeaman, Katie" userId="911a8af2-9123-40ad-a1c0-9dc60f52b567" providerId="ADAL" clId="{62CDFF38-C480-49A9-894D-3F2A2B9C7C5B}" dt="2023-10-24T14:25:48.822" v="3702"/>
        <pc:sldMkLst>
          <pc:docMk/>
          <pc:sldMk cId="1623332838" sldId="360"/>
        </pc:sldMkLst>
      </pc:sldChg>
      <pc:sldChg chg="del">
        <pc:chgData name="McKinlay-Yeaman, Katie" userId="911a8af2-9123-40ad-a1c0-9dc60f52b567" providerId="ADAL" clId="{62CDFF38-C480-49A9-894D-3F2A2B9C7C5B}" dt="2023-10-17T08:44:28.420" v="820" actId="47"/>
        <pc:sldMkLst>
          <pc:docMk/>
          <pc:sldMk cId="606732827" sldId="366"/>
        </pc:sldMkLst>
      </pc:sldChg>
      <pc:sldChg chg="modSp del mod modNotesTx">
        <pc:chgData name="McKinlay-Yeaman, Katie" userId="911a8af2-9123-40ad-a1c0-9dc60f52b567" providerId="ADAL" clId="{62CDFF38-C480-49A9-894D-3F2A2B9C7C5B}" dt="2023-10-17T08:39:22.073" v="751" actId="47"/>
        <pc:sldMkLst>
          <pc:docMk/>
          <pc:sldMk cId="1402578339" sldId="367"/>
        </pc:sldMkLst>
        <pc:spChg chg="mod">
          <ac:chgData name="McKinlay-Yeaman, Katie" userId="911a8af2-9123-40ad-a1c0-9dc60f52b567" providerId="ADAL" clId="{62CDFF38-C480-49A9-894D-3F2A2B9C7C5B}" dt="2023-10-17T08:30:57.712" v="370" actId="1076"/>
          <ac:spMkLst>
            <pc:docMk/>
            <pc:sldMk cId="1402578339" sldId="367"/>
            <ac:spMk id="4" creationId="{1BB63162-DA1F-4101-B21B-2CE752BB8117}"/>
          </ac:spMkLst>
        </pc:spChg>
      </pc:sldChg>
      <pc:sldChg chg="modSp mod modNotesTx">
        <pc:chgData name="McKinlay-Yeaman, Katie" userId="911a8af2-9123-40ad-a1c0-9dc60f52b567" providerId="ADAL" clId="{62CDFF38-C480-49A9-894D-3F2A2B9C7C5B}" dt="2023-10-17T10:11:11.407" v="2474"/>
        <pc:sldMkLst>
          <pc:docMk/>
          <pc:sldMk cId="1217457515" sldId="368"/>
        </pc:sldMkLst>
        <pc:spChg chg="mod">
          <ac:chgData name="McKinlay-Yeaman, Katie" userId="911a8af2-9123-40ad-a1c0-9dc60f52b567" providerId="ADAL" clId="{62CDFF38-C480-49A9-894D-3F2A2B9C7C5B}" dt="2023-10-17T08:39:54.018" v="756" actId="20577"/>
          <ac:spMkLst>
            <pc:docMk/>
            <pc:sldMk cId="1217457515" sldId="368"/>
            <ac:spMk id="4" creationId="{1BB63162-DA1F-4101-B21B-2CE752BB8117}"/>
          </ac:spMkLst>
        </pc:spChg>
      </pc:sldChg>
      <pc:sldChg chg="modSp del mod modAnim modNotesTx">
        <pc:chgData name="McKinlay-Yeaman, Katie" userId="911a8af2-9123-40ad-a1c0-9dc60f52b567" providerId="ADAL" clId="{62CDFF38-C480-49A9-894D-3F2A2B9C7C5B}" dt="2023-10-24T14:27:30.641" v="3743" actId="47"/>
        <pc:sldMkLst>
          <pc:docMk/>
          <pc:sldMk cId="3794541564" sldId="379"/>
        </pc:sldMkLst>
        <pc:spChg chg="mod">
          <ac:chgData name="McKinlay-Yeaman, Katie" userId="911a8af2-9123-40ad-a1c0-9dc60f52b567" providerId="ADAL" clId="{62CDFF38-C480-49A9-894D-3F2A2B9C7C5B}" dt="2023-10-17T08:04:21.209" v="146" actId="207"/>
          <ac:spMkLst>
            <pc:docMk/>
            <pc:sldMk cId="3794541564" sldId="379"/>
            <ac:spMk id="6" creationId="{87A39843-7912-11FE-3349-61A9226A0453}"/>
          </ac:spMkLst>
        </pc:spChg>
        <pc:spChg chg="mod">
          <ac:chgData name="McKinlay-Yeaman, Katie" userId="911a8af2-9123-40ad-a1c0-9dc60f52b567" providerId="ADAL" clId="{62CDFF38-C480-49A9-894D-3F2A2B9C7C5B}" dt="2023-10-17T08:04:17.008" v="145" actId="207"/>
          <ac:spMkLst>
            <pc:docMk/>
            <pc:sldMk cId="3794541564" sldId="379"/>
            <ac:spMk id="9" creationId="{CB00E203-9387-4182-9BBF-D31F2EFD0B65}"/>
          </ac:spMkLst>
        </pc:spChg>
        <pc:spChg chg="mod">
          <ac:chgData name="McKinlay-Yeaman, Katie" userId="911a8af2-9123-40ad-a1c0-9dc60f52b567" providerId="ADAL" clId="{62CDFF38-C480-49A9-894D-3F2A2B9C7C5B}" dt="2023-10-17T08:04:35.986" v="147" actId="207"/>
          <ac:spMkLst>
            <pc:docMk/>
            <pc:sldMk cId="3794541564" sldId="379"/>
            <ac:spMk id="16" creationId="{6AAC05A8-F7B3-B235-DFC0-F6DE68BC88A6}"/>
          </ac:spMkLst>
        </pc:spChg>
      </pc:sldChg>
      <pc:sldChg chg="modSp mod modNotesTx">
        <pc:chgData name="McKinlay-Yeaman, Katie" userId="911a8af2-9123-40ad-a1c0-9dc60f52b567" providerId="ADAL" clId="{62CDFF38-C480-49A9-894D-3F2A2B9C7C5B}" dt="2023-11-02T08:42:20.899" v="6097"/>
        <pc:sldMkLst>
          <pc:docMk/>
          <pc:sldMk cId="1653121168" sldId="380"/>
        </pc:sldMkLst>
        <pc:spChg chg="mod">
          <ac:chgData name="McKinlay-Yeaman, Katie" userId="911a8af2-9123-40ad-a1c0-9dc60f52b567" providerId="ADAL" clId="{62CDFF38-C480-49A9-894D-3F2A2B9C7C5B}" dt="2023-10-20T15:30:30.666" v="3317" actId="20577"/>
          <ac:spMkLst>
            <pc:docMk/>
            <pc:sldMk cId="1653121168" sldId="380"/>
            <ac:spMk id="6" creationId="{87A39843-7912-11FE-3349-61A9226A0453}"/>
          </ac:spMkLst>
        </pc:spChg>
        <pc:spChg chg="mod">
          <ac:chgData name="McKinlay-Yeaman, Katie" userId="911a8af2-9123-40ad-a1c0-9dc60f52b567" providerId="ADAL" clId="{62CDFF38-C480-49A9-894D-3F2A2B9C7C5B}" dt="2023-10-17T09:49:34.667" v="2161" actId="108"/>
          <ac:spMkLst>
            <pc:docMk/>
            <pc:sldMk cId="1653121168" sldId="380"/>
            <ac:spMk id="9" creationId="{CB00E203-9387-4182-9BBF-D31F2EFD0B65}"/>
          </ac:spMkLst>
        </pc:spChg>
      </pc:sldChg>
      <pc:sldChg chg="addSp modSp del mod modAnim modNotesTx">
        <pc:chgData name="McKinlay-Yeaman, Katie" userId="911a8af2-9123-40ad-a1c0-9dc60f52b567" providerId="ADAL" clId="{62CDFF38-C480-49A9-894D-3F2A2B9C7C5B}" dt="2023-10-24T14:26:18.712" v="3704" actId="47"/>
        <pc:sldMkLst>
          <pc:docMk/>
          <pc:sldMk cId="3206585120" sldId="382"/>
        </pc:sldMkLst>
        <pc:spChg chg="mod">
          <ac:chgData name="McKinlay-Yeaman, Katie" userId="911a8af2-9123-40ad-a1c0-9dc60f52b567" providerId="ADAL" clId="{62CDFF38-C480-49A9-894D-3F2A2B9C7C5B}" dt="2023-10-24T14:24:31.970" v="3689" actId="207"/>
          <ac:spMkLst>
            <pc:docMk/>
            <pc:sldMk cId="3206585120" sldId="382"/>
            <ac:spMk id="6" creationId="{87A39843-7912-11FE-3349-61A9226A0453}"/>
          </ac:spMkLst>
        </pc:spChg>
        <pc:spChg chg="mod">
          <ac:chgData name="McKinlay-Yeaman, Katie" userId="911a8af2-9123-40ad-a1c0-9dc60f52b567" providerId="ADAL" clId="{62CDFF38-C480-49A9-894D-3F2A2B9C7C5B}" dt="2023-10-17T07:57:40.816" v="131" actId="20577"/>
          <ac:spMkLst>
            <pc:docMk/>
            <pc:sldMk cId="3206585120" sldId="382"/>
            <ac:spMk id="9" creationId="{CB00E203-9387-4182-9BBF-D31F2EFD0B65}"/>
          </ac:spMkLst>
        </pc:spChg>
        <pc:picChg chg="add mod">
          <ac:chgData name="McKinlay-Yeaman, Katie" userId="911a8af2-9123-40ad-a1c0-9dc60f52b567" providerId="ADAL" clId="{62CDFF38-C480-49A9-894D-3F2A2B9C7C5B}" dt="2023-10-17T08:03:38.470" v="141" actId="688"/>
          <ac:picMkLst>
            <pc:docMk/>
            <pc:sldMk cId="3206585120" sldId="382"/>
            <ac:picMk id="4" creationId="{00CF515D-E451-0F3B-F647-4F6662336B51}"/>
          </ac:picMkLst>
        </pc:picChg>
      </pc:sldChg>
      <pc:sldChg chg="del">
        <pc:chgData name="McKinlay-Yeaman, Katie" userId="911a8af2-9123-40ad-a1c0-9dc60f52b567" providerId="ADAL" clId="{62CDFF38-C480-49A9-894D-3F2A2B9C7C5B}" dt="2023-10-17T09:51:18.658" v="2201" actId="47"/>
        <pc:sldMkLst>
          <pc:docMk/>
          <pc:sldMk cId="689798605" sldId="383"/>
        </pc:sldMkLst>
      </pc:sldChg>
      <pc:sldChg chg="addSp modSp add del mod modNotesTx">
        <pc:chgData name="McKinlay-Yeaman, Katie" userId="911a8af2-9123-40ad-a1c0-9dc60f52b567" providerId="ADAL" clId="{62CDFF38-C480-49A9-894D-3F2A2B9C7C5B}" dt="2023-10-24T14:25:35" v="3701" actId="47"/>
        <pc:sldMkLst>
          <pc:docMk/>
          <pc:sldMk cId="4047382394" sldId="384"/>
        </pc:sldMkLst>
        <pc:picChg chg="add mod">
          <ac:chgData name="McKinlay-Yeaman, Katie" userId="911a8af2-9123-40ad-a1c0-9dc60f52b567" providerId="ADAL" clId="{62CDFF38-C480-49A9-894D-3F2A2B9C7C5B}" dt="2023-10-17T07:56:39.251" v="106" actId="1076"/>
          <ac:picMkLst>
            <pc:docMk/>
            <pc:sldMk cId="4047382394" sldId="384"/>
            <ac:picMk id="3" creationId="{43DDFF0D-8E4D-507E-33DB-6C62BB000CF3}"/>
          </ac:picMkLst>
        </pc:picChg>
      </pc:sldChg>
      <pc:sldChg chg="modSp add">
        <pc:chgData name="McKinlay-Yeaman, Katie" userId="911a8af2-9123-40ad-a1c0-9dc60f52b567" providerId="ADAL" clId="{62CDFF38-C480-49A9-894D-3F2A2B9C7C5B}" dt="2023-10-24T14:26:25.876" v="3731" actId="20577"/>
        <pc:sldMkLst>
          <pc:docMk/>
          <pc:sldMk cId="690644831" sldId="385"/>
        </pc:sldMkLst>
        <pc:spChg chg="mod">
          <ac:chgData name="McKinlay-Yeaman, Katie" userId="911a8af2-9123-40ad-a1c0-9dc60f52b567" providerId="ADAL" clId="{62CDFF38-C480-49A9-894D-3F2A2B9C7C5B}" dt="2023-10-24T14:26:25.876" v="3731" actId="20577"/>
          <ac:spMkLst>
            <pc:docMk/>
            <pc:sldMk cId="690644831" sldId="385"/>
            <ac:spMk id="6" creationId="{87A39843-7912-11FE-3349-61A9226A0453}"/>
          </ac:spMkLst>
        </pc:spChg>
      </pc:sldChg>
      <pc:sldChg chg="modSp add del mod">
        <pc:chgData name="McKinlay-Yeaman, Katie" userId="911a8af2-9123-40ad-a1c0-9dc60f52b567" providerId="ADAL" clId="{62CDFF38-C480-49A9-894D-3F2A2B9C7C5B}" dt="2023-10-17T08:31:41.727" v="374" actId="47"/>
        <pc:sldMkLst>
          <pc:docMk/>
          <pc:sldMk cId="3394879519" sldId="385"/>
        </pc:sldMkLst>
        <pc:spChg chg="mod">
          <ac:chgData name="McKinlay-Yeaman, Katie" userId="911a8af2-9123-40ad-a1c0-9dc60f52b567" providerId="ADAL" clId="{62CDFF38-C480-49A9-894D-3F2A2B9C7C5B}" dt="2023-10-17T08:31:21.659" v="372" actId="2711"/>
          <ac:spMkLst>
            <pc:docMk/>
            <pc:sldMk cId="3394879519" sldId="385"/>
            <ac:spMk id="4" creationId="{19718BF0-B0EE-A43B-2CBC-31D8692EF6D9}"/>
          </ac:spMkLst>
        </pc:spChg>
      </pc:sldChg>
      <pc:sldChg chg="addSp delSp modSp add mod modAnim modNotesTx">
        <pc:chgData name="McKinlay-Yeaman, Katie" userId="911a8af2-9123-40ad-a1c0-9dc60f52b567" providerId="ADAL" clId="{62CDFF38-C480-49A9-894D-3F2A2B9C7C5B}" dt="2023-10-24T14:45:01.052" v="4271" actId="20577"/>
        <pc:sldMkLst>
          <pc:docMk/>
          <pc:sldMk cId="3835039069" sldId="386"/>
        </pc:sldMkLst>
        <pc:spChg chg="mod">
          <ac:chgData name="McKinlay-Yeaman, Katie" userId="911a8af2-9123-40ad-a1c0-9dc60f52b567" providerId="ADAL" clId="{62CDFF38-C480-49A9-894D-3F2A2B9C7C5B}" dt="2023-10-24T14:45:01.052" v="4271" actId="20577"/>
          <ac:spMkLst>
            <pc:docMk/>
            <pc:sldMk cId="3835039069" sldId="386"/>
            <ac:spMk id="4" creationId="{02211F1A-F6EE-B885-3081-D11C3C469FFB}"/>
          </ac:spMkLst>
        </pc:spChg>
        <pc:spChg chg="mod">
          <ac:chgData name="McKinlay-Yeaman, Katie" userId="911a8af2-9123-40ad-a1c0-9dc60f52b567" providerId="ADAL" clId="{62CDFF38-C480-49A9-894D-3F2A2B9C7C5B}" dt="2023-10-17T09:39:03.611" v="1862" actId="20577"/>
          <ac:spMkLst>
            <pc:docMk/>
            <pc:sldMk cId="3835039069" sldId="386"/>
            <ac:spMk id="5" creationId="{FB04BAAF-D7CD-F0F1-DF23-AF59F1B27CB0}"/>
          </ac:spMkLst>
        </pc:spChg>
        <pc:spChg chg="mod">
          <ac:chgData name="McKinlay-Yeaman, Katie" userId="911a8af2-9123-40ad-a1c0-9dc60f52b567" providerId="ADAL" clId="{62CDFF38-C480-49A9-894D-3F2A2B9C7C5B}" dt="2023-10-17T08:32:41.773" v="420" actId="113"/>
          <ac:spMkLst>
            <pc:docMk/>
            <pc:sldMk cId="3835039069" sldId="386"/>
            <ac:spMk id="6" creationId="{F491CDC0-5F63-5BBC-7575-22D33DD68486}"/>
          </ac:spMkLst>
        </pc:spChg>
        <pc:spChg chg="del">
          <ac:chgData name="McKinlay-Yeaman, Katie" userId="911a8af2-9123-40ad-a1c0-9dc60f52b567" providerId="ADAL" clId="{62CDFF38-C480-49A9-894D-3F2A2B9C7C5B}" dt="2023-10-17T08:32:57.008" v="421"/>
          <ac:spMkLst>
            <pc:docMk/>
            <pc:sldMk cId="3835039069" sldId="386"/>
            <ac:spMk id="7" creationId="{1C10576F-7903-0186-D1D7-5DB2FB6961B3}"/>
          </ac:spMkLst>
        </pc:spChg>
        <pc:spChg chg="add del mod">
          <ac:chgData name="McKinlay-Yeaman, Katie" userId="911a8af2-9123-40ad-a1c0-9dc60f52b567" providerId="ADAL" clId="{62CDFF38-C480-49A9-894D-3F2A2B9C7C5B}" dt="2023-10-17T08:36:30.467" v="533" actId="767"/>
          <ac:spMkLst>
            <pc:docMk/>
            <pc:sldMk cId="3835039069" sldId="386"/>
            <ac:spMk id="10" creationId="{F4BAF24E-D013-EEE8-DDCE-2B9ECCCF01EA}"/>
          </ac:spMkLst>
        </pc:spChg>
        <pc:picChg chg="add mod">
          <ac:chgData name="McKinlay-Yeaman, Katie" userId="911a8af2-9123-40ad-a1c0-9dc60f52b567" providerId="ADAL" clId="{62CDFF38-C480-49A9-894D-3F2A2B9C7C5B}" dt="2023-10-17T08:32:57.008" v="421"/>
          <ac:picMkLst>
            <pc:docMk/>
            <pc:sldMk cId="3835039069" sldId="386"/>
            <ac:picMk id="8" creationId="{B8945CBA-26AF-0AAD-270E-8051D16125DE}"/>
          </ac:picMkLst>
        </pc:picChg>
        <pc:picChg chg="add del mod">
          <ac:chgData name="McKinlay-Yeaman, Katie" userId="911a8af2-9123-40ad-a1c0-9dc60f52b567" providerId="ADAL" clId="{62CDFF38-C480-49A9-894D-3F2A2B9C7C5B}" dt="2023-10-17T08:33:43.666" v="488"/>
          <ac:picMkLst>
            <pc:docMk/>
            <pc:sldMk cId="3835039069" sldId="386"/>
            <ac:picMk id="9" creationId="{17000AA8-0D61-57FE-4F40-6D1993392C0D}"/>
          </ac:picMkLst>
        </pc:picChg>
      </pc:sldChg>
      <pc:sldChg chg="modSp add mod ord modAnim modNotesTx">
        <pc:chgData name="McKinlay-Yeaman, Katie" userId="911a8af2-9123-40ad-a1c0-9dc60f52b567" providerId="ADAL" clId="{62CDFF38-C480-49A9-894D-3F2A2B9C7C5B}" dt="2023-10-18T14:39:34.863" v="3253" actId="20577"/>
        <pc:sldMkLst>
          <pc:docMk/>
          <pc:sldMk cId="2898677447" sldId="387"/>
        </pc:sldMkLst>
        <pc:spChg chg="mod">
          <ac:chgData name="McKinlay-Yeaman, Katie" userId="911a8af2-9123-40ad-a1c0-9dc60f52b567" providerId="ADAL" clId="{62CDFF38-C480-49A9-894D-3F2A2B9C7C5B}" dt="2023-10-17T08:39:36.910" v="752" actId="113"/>
          <ac:spMkLst>
            <pc:docMk/>
            <pc:sldMk cId="2898677447" sldId="387"/>
            <ac:spMk id="4" creationId="{02211F1A-F6EE-B885-3081-D11C3C469FFB}"/>
          </ac:spMkLst>
        </pc:spChg>
        <pc:spChg chg="mod">
          <ac:chgData name="McKinlay-Yeaman, Katie" userId="911a8af2-9123-40ad-a1c0-9dc60f52b567" providerId="ADAL" clId="{62CDFF38-C480-49A9-894D-3F2A2B9C7C5B}" dt="2023-10-17T09:38:56.185" v="1844" actId="20577"/>
          <ac:spMkLst>
            <pc:docMk/>
            <pc:sldMk cId="2898677447" sldId="387"/>
            <ac:spMk id="5" creationId="{FB04BAAF-D7CD-F0F1-DF23-AF59F1B27CB0}"/>
          </ac:spMkLst>
        </pc:spChg>
      </pc:sldChg>
      <pc:sldChg chg="add del">
        <pc:chgData name="McKinlay-Yeaman, Katie" userId="911a8af2-9123-40ad-a1c0-9dc60f52b567" providerId="ADAL" clId="{62CDFF38-C480-49A9-894D-3F2A2B9C7C5B}" dt="2023-10-17T08:32:07.237" v="413"/>
        <pc:sldMkLst>
          <pc:docMk/>
          <pc:sldMk cId="3955557753" sldId="387"/>
        </pc:sldMkLst>
      </pc:sldChg>
      <pc:sldChg chg="addSp delSp modSp add mod ord modAnim modNotesTx">
        <pc:chgData name="McKinlay-Yeaman, Katie" userId="911a8af2-9123-40ad-a1c0-9dc60f52b567" providerId="ADAL" clId="{62CDFF38-C480-49A9-894D-3F2A2B9C7C5B}" dt="2023-10-18T14:26:31.273" v="2912"/>
        <pc:sldMkLst>
          <pc:docMk/>
          <pc:sldMk cId="4087516764" sldId="388"/>
        </pc:sldMkLst>
        <pc:spChg chg="mod">
          <ac:chgData name="McKinlay-Yeaman, Katie" userId="911a8af2-9123-40ad-a1c0-9dc60f52b567" providerId="ADAL" clId="{62CDFF38-C480-49A9-894D-3F2A2B9C7C5B}" dt="2023-10-17T08:42:13.732" v="795" actId="20577"/>
          <ac:spMkLst>
            <pc:docMk/>
            <pc:sldMk cId="4087516764" sldId="388"/>
            <ac:spMk id="4" creationId="{02211F1A-F6EE-B885-3081-D11C3C469FFB}"/>
          </ac:spMkLst>
        </pc:spChg>
        <pc:spChg chg="mod">
          <ac:chgData name="McKinlay-Yeaman, Katie" userId="911a8af2-9123-40ad-a1c0-9dc60f52b567" providerId="ADAL" clId="{62CDFF38-C480-49A9-894D-3F2A2B9C7C5B}" dt="2023-10-17T09:39:10.099" v="1878" actId="20577"/>
          <ac:spMkLst>
            <pc:docMk/>
            <pc:sldMk cId="4087516764" sldId="388"/>
            <ac:spMk id="5" creationId="{FB04BAAF-D7CD-F0F1-DF23-AF59F1B27CB0}"/>
          </ac:spMkLst>
        </pc:spChg>
        <pc:spChg chg="mod">
          <ac:chgData name="McKinlay-Yeaman, Katie" userId="911a8af2-9123-40ad-a1c0-9dc60f52b567" providerId="ADAL" clId="{62CDFF38-C480-49A9-894D-3F2A2B9C7C5B}" dt="2023-10-17T08:41:05.275" v="767" actId="113"/>
          <ac:spMkLst>
            <pc:docMk/>
            <pc:sldMk cId="4087516764" sldId="388"/>
            <ac:spMk id="6" creationId="{F491CDC0-5F63-5BBC-7575-22D33DD68486}"/>
          </ac:spMkLst>
        </pc:spChg>
        <pc:spChg chg="add del mod">
          <ac:chgData name="McKinlay-Yeaman, Katie" userId="911a8af2-9123-40ad-a1c0-9dc60f52b567" providerId="ADAL" clId="{62CDFF38-C480-49A9-894D-3F2A2B9C7C5B}" dt="2023-10-17T08:40:43.656" v="763"/>
          <ac:spMkLst>
            <pc:docMk/>
            <pc:sldMk cId="4087516764" sldId="388"/>
            <ac:spMk id="9" creationId="{4B1B1387-5899-2F10-61BB-E1C5FCF1E4E2}"/>
          </ac:spMkLst>
        </pc:spChg>
        <pc:picChg chg="del">
          <ac:chgData name="McKinlay-Yeaman, Katie" userId="911a8af2-9123-40ad-a1c0-9dc60f52b567" providerId="ADAL" clId="{62CDFF38-C480-49A9-894D-3F2A2B9C7C5B}" dt="2023-10-17T08:40:41.171" v="760" actId="478"/>
          <ac:picMkLst>
            <pc:docMk/>
            <pc:sldMk cId="4087516764" sldId="388"/>
            <ac:picMk id="8" creationId="{B8945CBA-26AF-0AAD-270E-8051D16125DE}"/>
          </ac:picMkLst>
        </pc:picChg>
        <pc:picChg chg="add del mod">
          <ac:chgData name="McKinlay-Yeaman, Katie" userId="911a8af2-9123-40ad-a1c0-9dc60f52b567" providerId="ADAL" clId="{62CDFF38-C480-49A9-894D-3F2A2B9C7C5B}" dt="2023-10-17T08:40:42.606" v="762"/>
          <ac:picMkLst>
            <pc:docMk/>
            <pc:sldMk cId="4087516764" sldId="388"/>
            <ac:picMk id="10" creationId="{0D81D98B-801F-05CA-126A-5F5835860720}"/>
          </ac:picMkLst>
        </pc:picChg>
        <pc:picChg chg="add mod">
          <ac:chgData name="McKinlay-Yeaman, Katie" userId="911a8af2-9123-40ad-a1c0-9dc60f52b567" providerId="ADAL" clId="{62CDFF38-C480-49A9-894D-3F2A2B9C7C5B}" dt="2023-10-17T08:40:43.656" v="763"/>
          <ac:picMkLst>
            <pc:docMk/>
            <pc:sldMk cId="4087516764" sldId="388"/>
            <ac:picMk id="11" creationId="{D6EAB55A-7DE8-C1F8-3213-8F3B4F32D2DB}"/>
          </ac:picMkLst>
        </pc:picChg>
      </pc:sldChg>
      <pc:sldChg chg="addSp delSp modSp add mod ord modAnim modNotesTx">
        <pc:chgData name="McKinlay-Yeaman, Katie" userId="911a8af2-9123-40ad-a1c0-9dc60f52b567" providerId="ADAL" clId="{62CDFF38-C480-49A9-894D-3F2A2B9C7C5B}" dt="2023-10-18T14:27:09.570" v="2988" actId="20577"/>
        <pc:sldMkLst>
          <pc:docMk/>
          <pc:sldMk cId="2105954420" sldId="389"/>
        </pc:sldMkLst>
        <pc:spChg chg="mod">
          <ac:chgData name="McKinlay-Yeaman, Katie" userId="911a8af2-9123-40ad-a1c0-9dc60f52b567" providerId="ADAL" clId="{62CDFF38-C480-49A9-894D-3F2A2B9C7C5B}" dt="2023-10-17T08:44:21.623" v="819" actId="113"/>
          <ac:spMkLst>
            <pc:docMk/>
            <pc:sldMk cId="2105954420" sldId="389"/>
            <ac:spMk id="4" creationId="{02211F1A-F6EE-B885-3081-D11C3C469FFB}"/>
          </ac:spMkLst>
        </pc:spChg>
        <pc:spChg chg="mod">
          <ac:chgData name="McKinlay-Yeaman, Katie" userId="911a8af2-9123-40ad-a1c0-9dc60f52b567" providerId="ADAL" clId="{62CDFF38-C480-49A9-894D-3F2A2B9C7C5B}" dt="2023-10-17T09:39:16.222" v="1896" actId="20577"/>
          <ac:spMkLst>
            <pc:docMk/>
            <pc:sldMk cId="2105954420" sldId="389"/>
            <ac:spMk id="5" creationId="{FB04BAAF-D7CD-F0F1-DF23-AF59F1B27CB0}"/>
          </ac:spMkLst>
        </pc:spChg>
        <pc:spChg chg="mod">
          <ac:chgData name="McKinlay-Yeaman, Katie" userId="911a8af2-9123-40ad-a1c0-9dc60f52b567" providerId="ADAL" clId="{62CDFF38-C480-49A9-894D-3F2A2B9C7C5B}" dt="2023-10-17T08:42:59.952" v="804"/>
          <ac:spMkLst>
            <pc:docMk/>
            <pc:sldMk cId="2105954420" sldId="389"/>
            <ac:spMk id="6" creationId="{F491CDC0-5F63-5BBC-7575-22D33DD68486}"/>
          </ac:spMkLst>
        </pc:spChg>
        <pc:spChg chg="add del mod">
          <ac:chgData name="McKinlay-Yeaman, Katie" userId="911a8af2-9123-40ad-a1c0-9dc60f52b567" providerId="ADAL" clId="{62CDFF38-C480-49A9-894D-3F2A2B9C7C5B}" dt="2023-10-17T08:42:34.549" v="802"/>
          <ac:spMkLst>
            <pc:docMk/>
            <pc:sldMk cId="2105954420" sldId="389"/>
            <ac:spMk id="10" creationId="{3D8ACD1F-1101-9EA6-A02C-6692AC994673}"/>
          </ac:spMkLst>
        </pc:spChg>
        <pc:picChg chg="add del mod">
          <ac:chgData name="McKinlay-Yeaman, Katie" userId="911a8af2-9123-40ad-a1c0-9dc60f52b567" providerId="ADAL" clId="{62CDFF38-C480-49A9-894D-3F2A2B9C7C5B}" dt="2023-10-17T08:42:32.697" v="800" actId="478"/>
          <ac:picMkLst>
            <pc:docMk/>
            <pc:sldMk cId="2105954420" sldId="389"/>
            <ac:picMk id="7" creationId="{A96D155D-9655-5263-2311-89EED5DC46A9}"/>
          </ac:picMkLst>
        </pc:picChg>
        <pc:picChg chg="del">
          <ac:chgData name="McKinlay-Yeaman, Katie" userId="911a8af2-9123-40ad-a1c0-9dc60f52b567" providerId="ADAL" clId="{62CDFF38-C480-49A9-894D-3F2A2B9C7C5B}" dt="2023-10-17T08:42:33.283" v="801" actId="478"/>
          <ac:picMkLst>
            <pc:docMk/>
            <pc:sldMk cId="2105954420" sldId="389"/>
            <ac:picMk id="8" creationId="{B8945CBA-26AF-0AAD-270E-8051D16125DE}"/>
          </ac:picMkLst>
        </pc:picChg>
        <pc:picChg chg="add mod">
          <ac:chgData name="McKinlay-Yeaman, Katie" userId="911a8af2-9123-40ad-a1c0-9dc60f52b567" providerId="ADAL" clId="{62CDFF38-C480-49A9-894D-3F2A2B9C7C5B}" dt="2023-10-17T08:42:34.549" v="802"/>
          <ac:picMkLst>
            <pc:docMk/>
            <pc:sldMk cId="2105954420" sldId="389"/>
            <ac:picMk id="11" creationId="{DB20C40B-F11A-2582-3F96-FD726DD5FD43}"/>
          </ac:picMkLst>
        </pc:picChg>
      </pc:sldChg>
      <pc:sldChg chg="modSp add del mod">
        <pc:chgData name="McKinlay-Yeaman, Katie" userId="911a8af2-9123-40ad-a1c0-9dc60f52b567" providerId="ADAL" clId="{62CDFF38-C480-49A9-894D-3F2A2B9C7C5B}" dt="2023-10-17T08:47:28.428" v="881" actId="47"/>
        <pc:sldMkLst>
          <pc:docMk/>
          <pc:sldMk cId="939353" sldId="390"/>
        </pc:sldMkLst>
        <pc:spChg chg="mod">
          <ac:chgData name="McKinlay-Yeaman, Katie" userId="911a8af2-9123-40ad-a1c0-9dc60f52b567" providerId="ADAL" clId="{62CDFF38-C480-49A9-894D-3F2A2B9C7C5B}" dt="2023-10-17T08:47:19.364" v="880" actId="20577"/>
          <ac:spMkLst>
            <pc:docMk/>
            <pc:sldMk cId="939353" sldId="390"/>
            <ac:spMk id="6" creationId="{F491CDC0-5F63-5BBC-7575-22D33DD68486}"/>
          </ac:spMkLst>
        </pc:spChg>
      </pc:sldChg>
      <pc:sldChg chg="addSp delSp modSp add mod ord modAnim modNotesTx">
        <pc:chgData name="McKinlay-Yeaman, Katie" userId="911a8af2-9123-40ad-a1c0-9dc60f52b567" providerId="ADAL" clId="{62CDFF38-C480-49A9-894D-3F2A2B9C7C5B}" dt="2023-10-18T14:28:35.679" v="3065"/>
        <pc:sldMkLst>
          <pc:docMk/>
          <pc:sldMk cId="624906444" sldId="390"/>
        </pc:sldMkLst>
        <pc:spChg chg="del">
          <ac:chgData name="McKinlay-Yeaman, Katie" userId="911a8af2-9123-40ad-a1c0-9dc60f52b567" providerId="ADAL" clId="{62CDFF38-C480-49A9-894D-3F2A2B9C7C5B}" dt="2023-10-17T08:49:03.007" v="913"/>
          <ac:spMkLst>
            <pc:docMk/>
            <pc:sldMk cId="624906444" sldId="390"/>
            <ac:spMk id="2" creationId="{C5ABCF81-D910-EA2B-FB39-EE34249B38D7}"/>
          </ac:spMkLst>
        </pc:spChg>
        <pc:spChg chg="mod">
          <ac:chgData name="McKinlay-Yeaman, Katie" userId="911a8af2-9123-40ad-a1c0-9dc60f52b567" providerId="ADAL" clId="{62CDFF38-C480-49A9-894D-3F2A2B9C7C5B}" dt="2023-10-17T09:39:22.077" v="1912" actId="20577"/>
          <ac:spMkLst>
            <pc:docMk/>
            <pc:sldMk cId="624906444" sldId="390"/>
            <ac:spMk id="3" creationId="{EC2E5DA7-863E-4CFA-9E72-FBC6F7E30FE6}"/>
          </ac:spMkLst>
        </pc:spChg>
        <pc:spChg chg="mod">
          <ac:chgData name="McKinlay-Yeaman, Katie" userId="911a8af2-9123-40ad-a1c0-9dc60f52b567" providerId="ADAL" clId="{62CDFF38-C480-49A9-894D-3F2A2B9C7C5B}" dt="2023-10-17T08:52:21.688" v="938" actId="20577"/>
          <ac:spMkLst>
            <pc:docMk/>
            <pc:sldMk cId="624906444" sldId="390"/>
            <ac:spMk id="4" creationId="{0613B4D8-466F-3933-4599-244F650F3FFC}"/>
          </ac:spMkLst>
        </pc:spChg>
        <pc:spChg chg="add del mod">
          <ac:chgData name="McKinlay-Yeaman, Katie" userId="911a8af2-9123-40ad-a1c0-9dc60f52b567" providerId="ADAL" clId="{62CDFF38-C480-49A9-894D-3F2A2B9C7C5B}" dt="2023-10-17T08:49:28.175" v="922"/>
          <ac:spMkLst>
            <pc:docMk/>
            <pc:sldMk cId="624906444" sldId="390"/>
            <ac:spMk id="10" creationId="{20EB8693-EB68-EE0E-5BE4-B163E10F1B9D}"/>
          </ac:spMkLst>
        </pc:spChg>
        <pc:spChg chg="add mod">
          <ac:chgData name="McKinlay-Yeaman, Katie" userId="911a8af2-9123-40ad-a1c0-9dc60f52b567" providerId="ADAL" clId="{62CDFF38-C480-49A9-894D-3F2A2B9C7C5B}" dt="2023-10-18T14:27:48.186" v="3026" actId="1076"/>
          <ac:spMkLst>
            <pc:docMk/>
            <pc:sldMk cId="624906444" sldId="390"/>
            <ac:spMk id="11" creationId="{32B67DD5-6C98-09DC-F44E-356CC57D90FC}"/>
          </ac:spMkLst>
        </pc:spChg>
        <pc:picChg chg="add mod">
          <ac:chgData name="McKinlay-Yeaman, Katie" userId="911a8af2-9123-40ad-a1c0-9dc60f52b567" providerId="ADAL" clId="{62CDFF38-C480-49A9-894D-3F2A2B9C7C5B}" dt="2023-10-17T09:39:32.486" v="1913" actId="1076"/>
          <ac:picMkLst>
            <pc:docMk/>
            <pc:sldMk cId="624906444" sldId="390"/>
            <ac:picMk id="7" creationId="{ABBF14C7-8CEC-6CFB-7E39-C3D7AEF0EAC9}"/>
          </ac:picMkLst>
        </pc:picChg>
        <pc:picChg chg="add del mod">
          <ac:chgData name="McKinlay-Yeaman, Katie" userId="911a8af2-9123-40ad-a1c0-9dc60f52b567" providerId="ADAL" clId="{62CDFF38-C480-49A9-894D-3F2A2B9C7C5B}" dt="2023-10-17T08:49:14.653" v="916"/>
          <ac:picMkLst>
            <pc:docMk/>
            <pc:sldMk cId="624906444" sldId="390"/>
            <ac:picMk id="8" creationId="{0630A3A3-0CD3-FAD2-DD2E-B17C439228CF}"/>
          </ac:picMkLst>
        </pc:picChg>
        <pc:picChg chg="add del mod">
          <ac:chgData name="McKinlay-Yeaman, Katie" userId="911a8af2-9123-40ad-a1c0-9dc60f52b567" providerId="ADAL" clId="{62CDFF38-C480-49A9-894D-3F2A2B9C7C5B}" dt="2023-10-17T08:49:20.163" v="918"/>
          <ac:picMkLst>
            <pc:docMk/>
            <pc:sldMk cId="624906444" sldId="390"/>
            <ac:picMk id="9" creationId="{57CA313B-6524-85AE-7C66-FA43279B5D26}"/>
          </ac:picMkLst>
        </pc:picChg>
        <pc:picChg chg="add mod">
          <ac:chgData name="McKinlay-Yeaman, Katie" userId="911a8af2-9123-40ad-a1c0-9dc60f52b567" providerId="ADAL" clId="{62CDFF38-C480-49A9-894D-3F2A2B9C7C5B}" dt="2023-10-17T08:50:41.520" v="929" actId="1076"/>
          <ac:picMkLst>
            <pc:docMk/>
            <pc:sldMk cId="624906444" sldId="390"/>
            <ac:picMk id="13" creationId="{93D694D9-3BB6-2682-FB3B-24F85192FBBE}"/>
          </ac:picMkLst>
        </pc:picChg>
      </pc:sldChg>
      <pc:sldChg chg="modSp add del mod ord">
        <pc:chgData name="McKinlay-Yeaman, Katie" userId="911a8af2-9123-40ad-a1c0-9dc60f52b567" providerId="ADAL" clId="{62CDFF38-C480-49A9-894D-3F2A2B9C7C5B}" dt="2023-10-17T08:48:19.801" v="888" actId="2696"/>
        <pc:sldMkLst>
          <pc:docMk/>
          <pc:sldMk cId="4060542353" sldId="390"/>
        </pc:sldMkLst>
        <pc:spChg chg="mod">
          <ac:chgData name="McKinlay-Yeaman, Katie" userId="911a8af2-9123-40ad-a1c0-9dc60f52b567" providerId="ADAL" clId="{62CDFF38-C480-49A9-894D-3F2A2B9C7C5B}" dt="2023-10-17T08:48:15.621" v="887"/>
          <ac:spMkLst>
            <pc:docMk/>
            <pc:sldMk cId="4060542353" sldId="390"/>
            <ac:spMk id="4" creationId="{638F0196-FF72-BC4D-95AF-316EC3C5AB35}"/>
          </ac:spMkLst>
        </pc:spChg>
      </pc:sldChg>
      <pc:sldChg chg="addSp delSp modSp add mod modAnim modNotesTx">
        <pc:chgData name="McKinlay-Yeaman, Katie" userId="911a8af2-9123-40ad-a1c0-9dc60f52b567" providerId="ADAL" clId="{62CDFF38-C480-49A9-894D-3F2A2B9C7C5B}" dt="2023-10-24T15:04:14.436" v="4773" actId="20577"/>
        <pc:sldMkLst>
          <pc:docMk/>
          <pc:sldMk cId="2916014986" sldId="391"/>
        </pc:sldMkLst>
        <pc:spChg chg="mod">
          <ac:chgData name="McKinlay-Yeaman, Katie" userId="911a8af2-9123-40ad-a1c0-9dc60f52b567" providerId="ADAL" clId="{62CDFF38-C480-49A9-894D-3F2A2B9C7C5B}" dt="2023-10-17T09:13:14.913" v="1362" actId="5793"/>
          <ac:spMkLst>
            <pc:docMk/>
            <pc:sldMk cId="2916014986" sldId="391"/>
            <ac:spMk id="4" creationId="{A7CB3F92-39E5-6C4C-34BE-A4184EF67D57}"/>
          </ac:spMkLst>
        </pc:spChg>
        <pc:spChg chg="mod">
          <ac:chgData name="McKinlay-Yeaman, Katie" userId="911a8af2-9123-40ad-a1c0-9dc60f52b567" providerId="ADAL" clId="{62CDFF38-C480-49A9-894D-3F2A2B9C7C5B}" dt="2023-10-24T14:47:20.479" v="4321" actId="20577"/>
          <ac:spMkLst>
            <pc:docMk/>
            <pc:sldMk cId="2916014986" sldId="391"/>
            <ac:spMk id="5" creationId="{056CBD90-DAF6-D9D8-4FF4-6F49A706E5C8}"/>
          </ac:spMkLst>
        </pc:spChg>
        <pc:spChg chg="mod">
          <ac:chgData name="McKinlay-Yeaman, Katie" userId="911a8af2-9123-40ad-a1c0-9dc60f52b567" providerId="ADAL" clId="{62CDFF38-C480-49A9-894D-3F2A2B9C7C5B}" dt="2023-10-24T14:47:31.037" v="4338" actId="20577"/>
          <ac:spMkLst>
            <pc:docMk/>
            <pc:sldMk cId="2916014986" sldId="391"/>
            <ac:spMk id="6" creationId="{1B3F3C7F-6D0B-5ADC-5EEC-B1A8CD5C99CF}"/>
          </ac:spMkLst>
        </pc:spChg>
        <pc:spChg chg="del">
          <ac:chgData name="McKinlay-Yeaman, Katie" userId="911a8af2-9123-40ad-a1c0-9dc60f52b567" providerId="ADAL" clId="{62CDFF38-C480-49A9-894D-3F2A2B9C7C5B}" dt="2023-10-17T09:13:01.135" v="1360"/>
          <ac:spMkLst>
            <pc:docMk/>
            <pc:sldMk cId="2916014986" sldId="391"/>
            <ac:spMk id="7" creationId="{9BF61F6D-23AD-62BB-DC09-DBE24D51D952}"/>
          </ac:spMkLst>
        </pc:spChg>
        <pc:picChg chg="add mod">
          <ac:chgData name="McKinlay-Yeaman, Katie" userId="911a8af2-9123-40ad-a1c0-9dc60f52b567" providerId="ADAL" clId="{62CDFF38-C480-49A9-894D-3F2A2B9C7C5B}" dt="2023-10-17T09:13:01.135" v="1360"/>
          <ac:picMkLst>
            <pc:docMk/>
            <pc:sldMk cId="2916014986" sldId="391"/>
            <ac:picMk id="8" creationId="{2B1569E0-10E4-88DF-7253-7C167C5C011D}"/>
          </ac:picMkLst>
        </pc:picChg>
        <pc:picChg chg="add mod">
          <ac:chgData name="McKinlay-Yeaman, Katie" userId="911a8af2-9123-40ad-a1c0-9dc60f52b567" providerId="ADAL" clId="{62CDFF38-C480-49A9-894D-3F2A2B9C7C5B}" dt="2023-10-17T09:13:25.285" v="1364" actId="1076"/>
          <ac:picMkLst>
            <pc:docMk/>
            <pc:sldMk cId="2916014986" sldId="391"/>
            <ac:picMk id="9" creationId="{393375CA-8D51-70B1-9F20-864DACF15295}"/>
          </ac:picMkLst>
        </pc:picChg>
      </pc:sldChg>
      <pc:sldChg chg="addSp delSp modSp add mod ord modNotesTx">
        <pc:chgData name="McKinlay-Yeaman, Katie" userId="911a8af2-9123-40ad-a1c0-9dc60f52b567" providerId="ADAL" clId="{62CDFF38-C480-49A9-894D-3F2A2B9C7C5B}" dt="2023-10-17T09:41:55.149" v="1917" actId="20577"/>
        <pc:sldMkLst>
          <pc:docMk/>
          <pc:sldMk cId="2343824922" sldId="392"/>
        </pc:sldMkLst>
        <pc:spChg chg="mod">
          <ac:chgData name="McKinlay-Yeaman, Katie" userId="911a8af2-9123-40ad-a1c0-9dc60f52b567" providerId="ADAL" clId="{62CDFF38-C480-49A9-894D-3F2A2B9C7C5B}" dt="2023-10-17T09:22:30.788" v="1529" actId="20577"/>
          <ac:spMkLst>
            <pc:docMk/>
            <pc:sldMk cId="2343824922" sldId="392"/>
            <ac:spMk id="4" creationId="{EF5C731C-02F0-2087-81A7-920D58312568}"/>
          </ac:spMkLst>
        </pc:spChg>
        <pc:picChg chg="add mod">
          <ac:chgData name="McKinlay-Yeaman, Katie" userId="911a8af2-9123-40ad-a1c0-9dc60f52b567" providerId="ADAL" clId="{62CDFF38-C480-49A9-894D-3F2A2B9C7C5B}" dt="2023-10-17T09:20:18.961" v="1494" actId="1076"/>
          <ac:picMkLst>
            <pc:docMk/>
            <pc:sldMk cId="2343824922" sldId="392"/>
            <ac:picMk id="2" creationId="{850689CB-4504-4815-DE49-751A8C048410}"/>
          </ac:picMkLst>
        </pc:picChg>
        <pc:picChg chg="del">
          <ac:chgData name="McKinlay-Yeaman, Katie" userId="911a8af2-9123-40ad-a1c0-9dc60f52b567" providerId="ADAL" clId="{62CDFF38-C480-49A9-894D-3F2A2B9C7C5B}" dt="2023-10-17T09:19:58.398" v="1489" actId="478"/>
          <ac:picMkLst>
            <pc:docMk/>
            <pc:sldMk cId="2343824922" sldId="392"/>
            <ac:picMk id="3" creationId="{43DDFF0D-8E4D-507E-33DB-6C62BB000CF3}"/>
          </ac:picMkLst>
        </pc:picChg>
      </pc:sldChg>
      <pc:sldChg chg="addSp delSp modSp add del mod ord delAnim modNotesTx">
        <pc:chgData name="McKinlay-Yeaman, Katie" userId="911a8af2-9123-40ad-a1c0-9dc60f52b567" providerId="ADAL" clId="{62CDFF38-C480-49A9-894D-3F2A2B9C7C5B}" dt="2023-10-17T09:34:50.814" v="1781" actId="47"/>
        <pc:sldMkLst>
          <pc:docMk/>
          <pc:sldMk cId="3167590776" sldId="393"/>
        </pc:sldMkLst>
        <pc:spChg chg="mod">
          <ac:chgData name="McKinlay-Yeaman, Katie" userId="911a8af2-9123-40ad-a1c0-9dc60f52b567" providerId="ADAL" clId="{62CDFF38-C480-49A9-894D-3F2A2B9C7C5B}" dt="2023-10-17T09:28:48.239" v="1600"/>
          <ac:spMkLst>
            <pc:docMk/>
            <pc:sldMk cId="3167590776" sldId="393"/>
            <ac:spMk id="4" creationId="{A7CB3F92-39E5-6C4C-34BE-A4184EF67D57}"/>
          </ac:spMkLst>
        </pc:spChg>
        <pc:spChg chg="mod">
          <ac:chgData name="McKinlay-Yeaman, Katie" userId="911a8af2-9123-40ad-a1c0-9dc60f52b567" providerId="ADAL" clId="{62CDFF38-C480-49A9-894D-3F2A2B9C7C5B}" dt="2023-10-17T09:24:47.854" v="1590" actId="20577"/>
          <ac:spMkLst>
            <pc:docMk/>
            <pc:sldMk cId="3167590776" sldId="393"/>
            <ac:spMk id="6" creationId="{1B3F3C7F-6D0B-5ADC-5EEC-B1A8CD5C99CF}"/>
          </ac:spMkLst>
        </pc:spChg>
        <pc:spChg chg="add del mod">
          <ac:chgData name="McKinlay-Yeaman, Katie" userId="911a8af2-9123-40ad-a1c0-9dc60f52b567" providerId="ADAL" clId="{62CDFF38-C480-49A9-894D-3F2A2B9C7C5B}" dt="2023-10-17T09:28:11.661" v="1595"/>
          <ac:spMkLst>
            <pc:docMk/>
            <pc:sldMk cId="3167590776" sldId="393"/>
            <ac:spMk id="7" creationId="{6BFD2A98-4361-64C8-8150-E7813E1FD77F}"/>
          </ac:spMkLst>
        </pc:spChg>
        <pc:picChg chg="del mod">
          <ac:chgData name="McKinlay-Yeaman, Katie" userId="911a8af2-9123-40ad-a1c0-9dc60f52b567" providerId="ADAL" clId="{62CDFF38-C480-49A9-894D-3F2A2B9C7C5B}" dt="2023-10-17T09:28:06.379" v="1592" actId="478"/>
          <ac:picMkLst>
            <pc:docMk/>
            <pc:sldMk cId="3167590776" sldId="393"/>
            <ac:picMk id="8" creationId="{2B1569E0-10E4-88DF-7253-7C167C5C011D}"/>
          </ac:picMkLst>
        </pc:picChg>
        <pc:picChg chg="del">
          <ac:chgData name="McKinlay-Yeaman, Katie" userId="911a8af2-9123-40ad-a1c0-9dc60f52b567" providerId="ADAL" clId="{62CDFF38-C480-49A9-894D-3F2A2B9C7C5B}" dt="2023-10-17T09:28:13.905" v="1596" actId="478"/>
          <ac:picMkLst>
            <pc:docMk/>
            <pc:sldMk cId="3167590776" sldId="393"/>
            <ac:picMk id="9" creationId="{393375CA-8D51-70B1-9F20-864DACF15295}"/>
          </ac:picMkLst>
        </pc:picChg>
        <pc:picChg chg="add del mod">
          <ac:chgData name="McKinlay-Yeaman, Katie" userId="911a8af2-9123-40ad-a1c0-9dc60f52b567" providerId="ADAL" clId="{62CDFF38-C480-49A9-894D-3F2A2B9C7C5B}" dt="2023-10-17T09:28:08.274" v="1594"/>
          <ac:picMkLst>
            <pc:docMk/>
            <pc:sldMk cId="3167590776" sldId="393"/>
            <ac:picMk id="10" creationId="{9B9057EB-B3D8-A507-B710-0FC6F008BAD0}"/>
          </ac:picMkLst>
        </pc:picChg>
        <pc:picChg chg="add mod">
          <ac:chgData name="McKinlay-Yeaman, Katie" userId="911a8af2-9123-40ad-a1c0-9dc60f52b567" providerId="ADAL" clId="{62CDFF38-C480-49A9-894D-3F2A2B9C7C5B}" dt="2023-10-17T09:28:11.661" v="1595"/>
          <ac:picMkLst>
            <pc:docMk/>
            <pc:sldMk cId="3167590776" sldId="393"/>
            <ac:picMk id="11" creationId="{3FB2FCB6-A17E-932F-245B-A1E424C8FE5B}"/>
          </ac:picMkLst>
        </pc:picChg>
      </pc:sldChg>
      <pc:sldChg chg="modSp add mod modNotesTx">
        <pc:chgData name="McKinlay-Yeaman, Katie" userId="911a8af2-9123-40ad-a1c0-9dc60f52b567" providerId="ADAL" clId="{62CDFF38-C480-49A9-894D-3F2A2B9C7C5B}" dt="2023-10-25T14:03:41.896" v="6077" actId="20577"/>
        <pc:sldMkLst>
          <pc:docMk/>
          <pc:sldMk cId="1092207946" sldId="394"/>
        </pc:sldMkLst>
        <pc:spChg chg="mod">
          <ac:chgData name="McKinlay-Yeaman, Katie" userId="911a8af2-9123-40ad-a1c0-9dc60f52b567" providerId="ADAL" clId="{62CDFF38-C480-49A9-894D-3F2A2B9C7C5B}" dt="2023-10-24T14:56:25.112" v="4579" actId="20577"/>
          <ac:spMkLst>
            <pc:docMk/>
            <pc:sldMk cId="1092207946" sldId="394"/>
            <ac:spMk id="4" creationId="{A7CB3F92-39E5-6C4C-34BE-A4184EF67D57}"/>
          </ac:spMkLst>
        </pc:spChg>
        <pc:spChg chg="mod">
          <ac:chgData name="McKinlay-Yeaman, Katie" userId="911a8af2-9123-40ad-a1c0-9dc60f52b567" providerId="ADAL" clId="{62CDFF38-C480-49A9-894D-3F2A2B9C7C5B}" dt="2023-10-24T14:54:27.738" v="4526" actId="20577"/>
          <ac:spMkLst>
            <pc:docMk/>
            <pc:sldMk cId="1092207946" sldId="394"/>
            <ac:spMk id="5" creationId="{056CBD90-DAF6-D9D8-4FF4-6F49A706E5C8}"/>
          </ac:spMkLst>
        </pc:spChg>
        <pc:spChg chg="mod">
          <ac:chgData name="McKinlay-Yeaman, Katie" userId="911a8af2-9123-40ad-a1c0-9dc60f52b567" providerId="ADAL" clId="{62CDFF38-C480-49A9-894D-3F2A2B9C7C5B}" dt="2023-10-24T14:56:49.004" v="4581" actId="20577"/>
          <ac:spMkLst>
            <pc:docMk/>
            <pc:sldMk cId="1092207946" sldId="394"/>
            <ac:spMk id="6" creationId="{1B3F3C7F-6D0B-5ADC-5EEC-B1A8CD5C99CF}"/>
          </ac:spMkLst>
        </pc:spChg>
      </pc:sldChg>
      <pc:sldChg chg="addSp delSp modSp add del mod modAnim modNotesTx">
        <pc:chgData name="McKinlay-Yeaman, Katie" userId="911a8af2-9123-40ad-a1c0-9dc60f52b567" providerId="ADAL" clId="{62CDFF38-C480-49A9-894D-3F2A2B9C7C5B}" dt="2023-10-24T14:56:59.593" v="4583" actId="47"/>
        <pc:sldMkLst>
          <pc:docMk/>
          <pc:sldMk cId="997034014" sldId="395"/>
        </pc:sldMkLst>
        <pc:spChg chg="mod">
          <ac:chgData name="McKinlay-Yeaman, Katie" userId="911a8af2-9123-40ad-a1c0-9dc60f52b567" providerId="ADAL" clId="{62CDFF38-C480-49A9-894D-3F2A2B9C7C5B}" dt="2023-10-17T09:32:26.644" v="1657" actId="5793"/>
          <ac:spMkLst>
            <pc:docMk/>
            <pc:sldMk cId="997034014" sldId="395"/>
            <ac:spMk id="2" creationId="{AE3A865C-844D-1BE7-A0CB-B00ECEA57E0C}"/>
          </ac:spMkLst>
        </pc:spChg>
        <pc:spChg chg="mod">
          <ac:chgData name="McKinlay-Yeaman, Katie" userId="911a8af2-9123-40ad-a1c0-9dc60f52b567" providerId="ADAL" clId="{62CDFF38-C480-49A9-894D-3F2A2B9C7C5B}" dt="2023-10-17T09:32:06.945" v="1654"/>
          <ac:spMkLst>
            <pc:docMk/>
            <pc:sldMk cId="997034014" sldId="395"/>
            <ac:spMk id="3" creationId="{597A3C2D-669C-CCFA-BBF3-1F45B35036D9}"/>
          </ac:spMkLst>
        </pc:spChg>
        <pc:spChg chg="mod">
          <ac:chgData name="McKinlay-Yeaman, Katie" userId="911a8af2-9123-40ad-a1c0-9dc60f52b567" providerId="ADAL" clId="{62CDFF38-C480-49A9-894D-3F2A2B9C7C5B}" dt="2023-10-17T09:32:12.384" v="1655"/>
          <ac:spMkLst>
            <pc:docMk/>
            <pc:sldMk cId="997034014" sldId="395"/>
            <ac:spMk id="4" creationId="{14741BDA-3468-3BF6-9B12-BF0F25CD7BF4}"/>
          </ac:spMkLst>
        </pc:spChg>
        <pc:spChg chg="add mod">
          <ac:chgData name="McKinlay-Yeaman, Katie" userId="911a8af2-9123-40ad-a1c0-9dc60f52b567" providerId="ADAL" clId="{62CDFF38-C480-49A9-894D-3F2A2B9C7C5B}" dt="2023-10-23T10:50:17.134" v="3589" actId="20577"/>
          <ac:spMkLst>
            <pc:docMk/>
            <pc:sldMk cId="997034014" sldId="395"/>
            <ac:spMk id="8" creationId="{D7D2F9DB-289C-D52A-EA26-138FF0F5A5A7}"/>
          </ac:spMkLst>
        </pc:spChg>
        <pc:spChg chg="add del">
          <ac:chgData name="McKinlay-Yeaman, Katie" userId="911a8af2-9123-40ad-a1c0-9dc60f52b567" providerId="ADAL" clId="{62CDFF38-C480-49A9-894D-3F2A2B9C7C5B}" dt="2023-10-17T09:34:01.476" v="1776" actId="22"/>
          <ac:spMkLst>
            <pc:docMk/>
            <pc:sldMk cId="997034014" sldId="395"/>
            <ac:spMk id="10" creationId="{50776548-1920-E354-8DE5-8961F0CF1F11}"/>
          </ac:spMkLst>
        </pc:spChg>
        <pc:spChg chg="add mod">
          <ac:chgData name="McKinlay-Yeaman, Katie" userId="911a8af2-9123-40ad-a1c0-9dc60f52b567" providerId="ADAL" clId="{62CDFF38-C480-49A9-894D-3F2A2B9C7C5B}" dt="2023-10-17T09:34:07.666" v="1777"/>
          <ac:spMkLst>
            <pc:docMk/>
            <pc:sldMk cId="997034014" sldId="395"/>
            <ac:spMk id="11" creationId="{F1273E9A-5EFC-F9B9-41B1-95AF2710E537}"/>
          </ac:spMkLst>
        </pc:spChg>
        <pc:spChg chg="add mod">
          <ac:chgData name="McKinlay-Yeaman, Katie" userId="911a8af2-9123-40ad-a1c0-9dc60f52b567" providerId="ADAL" clId="{62CDFF38-C480-49A9-894D-3F2A2B9C7C5B}" dt="2023-10-17T09:34:12.942" v="1778"/>
          <ac:spMkLst>
            <pc:docMk/>
            <pc:sldMk cId="997034014" sldId="395"/>
            <ac:spMk id="12" creationId="{5DC60B29-6F03-C458-1979-C74BE9D07B82}"/>
          </ac:spMkLst>
        </pc:spChg>
        <pc:picChg chg="add mod">
          <ac:chgData name="McKinlay-Yeaman, Katie" userId="911a8af2-9123-40ad-a1c0-9dc60f52b567" providerId="ADAL" clId="{62CDFF38-C480-49A9-894D-3F2A2B9C7C5B}" dt="2023-10-17T09:32:22.379" v="1656"/>
          <ac:picMkLst>
            <pc:docMk/>
            <pc:sldMk cId="997034014" sldId="395"/>
            <ac:picMk id="7" creationId="{40EBA50D-2AFC-30B8-F1BA-058342C3101D}"/>
          </ac:picMkLst>
        </pc:picChg>
      </pc:sldChg>
      <pc:sldChg chg="addSp delSp modSp add mod ord modNotesTx">
        <pc:chgData name="McKinlay-Yeaman, Katie" userId="911a8af2-9123-40ad-a1c0-9dc60f52b567" providerId="ADAL" clId="{62CDFF38-C480-49A9-894D-3F2A2B9C7C5B}" dt="2023-10-18T14:35:39.631" v="3177" actId="1076"/>
        <pc:sldMkLst>
          <pc:docMk/>
          <pc:sldMk cId="2272894586" sldId="396"/>
        </pc:sldMkLst>
        <pc:spChg chg="mod">
          <ac:chgData name="McKinlay-Yeaman, Katie" userId="911a8af2-9123-40ad-a1c0-9dc60f52b567" providerId="ADAL" clId="{62CDFF38-C480-49A9-894D-3F2A2B9C7C5B}" dt="2023-10-17T09:45:31.844" v="2003" actId="20577"/>
          <ac:spMkLst>
            <pc:docMk/>
            <pc:sldMk cId="2272894586" sldId="396"/>
            <ac:spMk id="4" creationId="{EF5C731C-02F0-2087-81A7-920D58312568}"/>
          </ac:spMkLst>
        </pc:spChg>
        <pc:picChg chg="add mod">
          <ac:chgData name="McKinlay-Yeaman, Katie" userId="911a8af2-9123-40ad-a1c0-9dc60f52b567" providerId="ADAL" clId="{62CDFF38-C480-49A9-894D-3F2A2B9C7C5B}" dt="2023-10-18T14:35:39.631" v="3177" actId="1076"/>
          <ac:picMkLst>
            <pc:docMk/>
            <pc:sldMk cId="2272894586" sldId="396"/>
            <ac:picMk id="2" creationId="{AE4FCE76-6FE4-E2C2-A67B-D55408C4A4BB}"/>
          </ac:picMkLst>
        </pc:picChg>
        <pc:picChg chg="del">
          <ac:chgData name="McKinlay-Yeaman, Katie" userId="911a8af2-9123-40ad-a1c0-9dc60f52b567" providerId="ADAL" clId="{62CDFF38-C480-49A9-894D-3F2A2B9C7C5B}" dt="2023-10-18T14:35:37.641" v="3176" actId="478"/>
          <ac:picMkLst>
            <pc:docMk/>
            <pc:sldMk cId="2272894586" sldId="396"/>
            <ac:picMk id="3" creationId="{43DDFF0D-8E4D-507E-33DB-6C62BB000CF3}"/>
          </ac:picMkLst>
        </pc:picChg>
      </pc:sldChg>
      <pc:sldChg chg="modSp add mod ord modNotesTx">
        <pc:chgData name="McKinlay-Yeaman, Katie" userId="911a8af2-9123-40ad-a1c0-9dc60f52b567" providerId="ADAL" clId="{62CDFF38-C480-49A9-894D-3F2A2B9C7C5B}" dt="2023-10-18T14:37:07.469" v="3226" actId="20577"/>
        <pc:sldMkLst>
          <pc:docMk/>
          <pc:sldMk cId="774150949" sldId="397"/>
        </pc:sldMkLst>
        <pc:spChg chg="mod">
          <ac:chgData name="McKinlay-Yeaman, Katie" userId="911a8af2-9123-40ad-a1c0-9dc60f52b567" providerId="ADAL" clId="{62CDFF38-C480-49A9-894D-3F2A2B9C7C5B}" dt="2023-10-17T09:49:01.126" v="2131" actId="20577"/>
          <ac:spMkLst>
            <pc:docMk/>
            <pc:sldMk cId="774150949" sldId="397"/>
            <ac:spMk id="4" creationId="{EF5C731C-02F0-2087-81A7-920D58312568}"/>
          </ac:spMkLst>
        </pc:spChg>
      </pc:sldChg>
      <pc:sldChg chg="addSp modSp add mod ord modNotesTx">
        <pc:chgData name="McKinlay-Yeaman, Katie" userId="911a8af2-9123-40ad-a1c0-9dc60f52b567" providerId="ADAL" clId="{62CDFF38-C480-49A9-894D-3F2A2B9C7C5B}" dt="2023-10-17T09:51:16.353" v="2200"/>
        <pc:sldMkLst>
          <pc:docMk/>
          <pc:sldMk cId="3669768236" sldId="398"/>
        </pc:sldMkLst>
        <pc:spChg chg="mod">
          <ac:chgData name="McKinlay-Yeaman, Katie" userId="911a8af2-9123-40ad-a1c0-9dc60f52b567" providerId="ADAL" clId="{62CDFF38-C480-49A9-894D-3F2A2B9C7C5B}" dt="2023-10-17T09:50:40.994" v="2196" actId="20577"/>
          <ac:spMkLst>
            <pc:docMk/>
            <pc:sldMk cId="3669768236" sldId="398"/>
            <ac:spMk id="2" creationId="{A6B46B86-B2CA-D4F9-22F5-03A1FB5AF989}"/>
          </ac:spMkLst>
        </pc:spChg>
        <pc:spChg chg="mod">
          <ac:chgData name="McKinlay-Yeaman, Katie" userId="911a8af2-9123-40ad-a1c0-9dc60f52b567" providerId="ADAL" clId="{62CDFF38-C480-49A9-894D-3F2A2B9C7C5B}" dt="2023-10-17T09:50:26.739" v="2193" actId="20577"/>
          <ac:spMkLst>
            <pc:docMk/>
            <pc:sldMk cId="3669768236" sldId="398"/>
            <ac:spMk id="4" creationId="{7A04B80D-1DB3-7E4F-8F4C-C337EA8EB6E9}"/>
          </ac:spMkLst>
        </pc:spChg>
        <pc:picChg chg="add mod">
          <ac:chgData name="McKinlay-Yeaman, Katie" userId="911a8af2-9123-40ad-a1c0-9dc60f52b567" providerId="ADAL" clId="{62CDFF38-C480-49A9-894D-3F2A2B9C7C5B}" dt="2023-10-17T09:51:06.417" v="2198" actId="1076"/>
          <ac:picMkLst>
            <pc:docMk/>
            <pc:sldMk cId="3669768236" sldId="398"/>
            <ac:picMk id="3" creationId="{FC260F8B-07CC-016F-F38E-5956397CD429}"/>
          </ac:picMkLst>
        </pc:picChg>
      </pc:sldChg>
      <pc:sldChg chg="add del">
        <pc:chgData name="McKinlay-Yeaman, Katie" userId="911a8af2-9123-40ad-a1c0-9dc60f52b567" providerId="ADAL" clId="{62CDFF38-C480-49A9-894D-3F2A2B9C7C5B}" dt="2023-10-17T14:11:35.463" v="2498" actId="47"/>
        <pc:sldMkLst>
          <pc:docMk/>
          <pc:sldMk cId="1196115485" sldId="399"/>
        </pc:sldMkLst>
      </pc:sldChg>
      <pc:sldChg chg="addSp delSp modSp add mod modAnim modNotesTx">
        <pc:chgData name="McKinlay-Yeaman, Katie" userId="911a8af2-9123-40ad-a1c0-9dc60f52b567" providerId="ADAL" clId="{62CDFF38-C480-49A9-894D-3F2A2B9C7C5B}" dt="2023-10-24T14:40:37.031" v="4220" actId="20577"/>
        <pc:sldMkLst>
          <pc:docMk/>
          <pc:sldMk cId="1279225111" sldId="399"/>
        </pc:sldMkLst>
        <pc:spChg chg="mod">
          <ac:chgData name="McKinlay-Yeaman, Katie" userId="911a8af2-9123-40ad-a1c0-9dc60f52b567" providerId="ADAL" clId="{62CDFF38-C480-49A9-894D-3F2A2B9C7C5B}" dt="2023-10-24T14:39:26.731" v="4077"/>
          <ac:spMkLst>
            <pc:docMk/>
            <pc:sldMk cId="1279225111" sldId="399"/>
            <ac:spMk id="4" creationId="{A7CB3F92-39E5-6C4C-34BE-A4184EF67D57}"/>
          </ac:spMkLst>
        </pc:spChg>
        <pc:spChg chg="mod">
          <ac:chgData name="McKinlay-Yeaman, Katie" userId="911a8af2-9123-40ad-a1c0-9dc60f52b567" providerId="ADAL" clId="{62CDFF38-C480-49A9-894D-3F2A2B9C7C5B}" dt="2023-10-24T14:38:50.147" v="4073" actId="6549"/>
          <ac:spMkLst>
            <pc:docMk/>
            <pc:sldMk cId="1279225111" sldId="399"/>
            <ac:spMk id="5" creationId="{056CBD90-DAF6-D9D8-4FF4-6F49A706E5C8}"/>
          </ac:spMkLst>
        </pc:spChg>
        <pc:spChg chg="mod">
          <ac:chgData name="McKinlay-Yeaman, Katie" userId="911a8af2-9123-40ad-a1c0-9dc60f52b567" providerId="ADAL" clId="{62CDFF38-C480-49A9-894D-3F2A2B9C7C5B}" dt="2023-10-24T14:37:07.253" v="3997" actId="20577"/>
          <ac:spMkLst>
            <pc:docMk/>
            <pc:sldMk cId="1279225111" sldId="399"/>
            <ac:spMk id="6" creationId="{1B3F3C7F-6D0B-5ADC-5EEC-B1A8CD5C99CF}"/>
          </ac:spMkLst>
        </pc:spChg>
        <pc:spChg chg="add mod">
          <ac:chgData name="McKinlay-Yeaman, Katie" userId="911a8af2-9123-40ad-a1c0-9dc60f52b567" providerId="ADAL" clId="{62CDFF38-C480-49A9-894D-3F2A2B9C7C5B}" dt="2023-10-24T14:40:06.756" v="4184" actId="20577"/>
          <ac:spMkLst>
            <pc:docMk/>
            <pc:sldMk cId="1279225111" sldId="399"/>
            <ac:spMk id="8" creationId="{B2EA1026-F4E2-F3AF-49C4-BDCFF593C72B}"/>
          </ac:spMkLst>
        </pc:spChg>
        <pc:picChg chg="add mod">
          <ac:chgData name="McKinlay-Yeaman, Katie" userId="911a8af2-9123-40ad-a1c0-9dc60f52b567" providerId="ADAL" clId="{62CDFF38-C480-49A9-894D-3F2A2B9C7C5B}" dt="2023-10-24T14:36:33.142" v="3985" actId="1076"/>
          <ac:picMkLst>
            <pc:docMk/>
            <pc:sldMk cId="1279225111" sldId="399"/>
            <ac:picMk id="3" creationId="{47C1333E-697D-7F6B-5E91-70A4333CC8B1}"/>
          </ac:picMkLst>
        </pc:picChg>
        <pc:picChg chg="del">
          <ac:chgData name="McKinlay-Yeaman, Katie" userId="911a8af2-9123-40ad-a1c0-9dc60f52b567" providerId="ADAL" clId="{62CDFF38-C480-49A9-894D-3F2A2B9C7C5B}" dt="2023-10-24T14:36:21.559" v="3980" actId="478"/>
          <ac:picMkLst>
            <pc:docMk/>
            <pc:sldMk cId="1279225111" sldId="399"/>
            <ac:picMk id="7" creationId="{B3903D98-B231-A97A-113E-BA1A5D650359}"/>
          </ac:picMkLst>
        </pc:picChg>
      </pc:sldChg>
      <pc:sldChg chg="add ord modNotesTx">
        <pc:chgData name="McKinlay-Yeaman, Katie" userId="911a8af2-9123-40ad-a1c0-9dc60f52b567" providerId="ADAL" clId="{62CDFF38-C480-49A9-894D-3F2A2B9C7C5B}" dt="2023-10-18T14:40:05.061" v="3266" actId="20577"/>
        <pc:sldMkLst>
          <pc:docMk/>
          <pc:sldMk cId="603626680" sldId="400"/>
        </pc:sldMkLst>
      </pc:sldChg>
      <pc:sldChg chg="modSp add mod ord modNotesTx">
        <pc:chgData name="McKinlay-Yeaman, Katie" userId="911a8af2-9123-40ad-a1c0-9dc60f52b567" providerId="ADAL" clId="{62CDFF38-C480-49A9-894D-3F2A2B9C7C5B}" dt="2023-10-18T14:31:58.313" v="3141" actId="20577"/>
        <pc:sldMkLst>
          <pc:docMk/>
          <pc:sldMk cId="282614893" sldId="401"/>
        </pc:sldMkLst>
        <pc:spChg chg="mod">
          <ac:chgData name="McKinlay-Yeaman, Katie" userId="911a8af2-9123-40ad-a1c0-9dc60f52b567" providerId="ADAL" clId="{62CDFF38-C480-49A9-894D-3F2A2B9C7C5B}" dt="2023-10-18T14:31:45.698" v="3121" actId="20577"/>
          <ac:spMkLst>
            <pc:docMk/>
            <pc:sldMk cId="282614893" sldId="401"/>
            <ac:spMk id="4" creationId="{EF5C731C-02F0-2087-81A7-920D58312568}"/>
          </ac:spMkLst>
        </pc:spChg>
      </pc:sldChg>
      <pc:sldChg chg="add">
        <pc:chgData name="McKinlay-Yeaman, Katie" userId="911a8af2-9123-40ad-a1c0-9dc60f52b567" providerId="ADAL" clId="{62CDFF38-C480-49A9-894D-3F2A2B9C7C5B}" dt="2023-10-24T14:25:30.086" v="3700"/>
        <pc:sldMkLst>
          <pc:docMk/>
          <pc:sldMk cId="3594766211" sldId="402"/>
        </pc:sldMkLst>
      </pc:sldChg>
      <pc:sldChg chg="addSp delSp modSp add mod delAnim modAnim">
        <pc:chgData name="McKinlay-Yeaman, Katie" userId="911a8af2-9123-40ad-a1c0-9dc60f52b567" providerId="ADAL" clId="{62CDFF38-C480-49A9-894D-3F2A2B9C7C5B}" dt="2023-10-25T12:14:58.875" v="5694" actId="1076"/>
        <pc:sldMkLst>
          <pc:docMk/>
          <pc:sldMk cId="605875400" sldId="403"/>
        </pc:sldMkLst>
        <pc:spChg chg="add mod">
          <ac:chgData name="McKinlay-Yeaman, Katie" userId="911a8af2-9123-40ad-a1c0-9dc60f52b567" providerId="ADAL" clId="{62CDFF38-C480-49A9-894D-3F2A2B9C7C5B}" dt="2023-10-25T12:14:33.628" v="5689" actId="1076"/>
          <ac:spMkLst>
            <pc:docMk/>
            <pc:sldMk cId="605875400" sldId="403"/>
            <ac:spMk id="4" creationId="{F2BFFB5B-0BB3-37A3-A5E2-6F0B149B1706}"/>
          </ac:spMkLst>
        </pc:spChg>
        <pc:spChg chg="add mod">
          <ac:chgData name="McKinlay-Yeaman, Katie" userId="911a8af2-9123-40ad-a1c0-9dc60f52b567" providerId="ADAL" clId="{62CDFF38-C480-49A9-894D-3F2A2B9C7C5B}" dt="2023-10-25T12:14:44.113" v="5691" actId="1076"/>
          <ac:spMkLst>
            <pc:docMk/>
            <pc:sldMk cId="605875400" sldId="403"/>
            <ac:spMk id="7" creationId="{0A3AF55C-48CA-0EE2-3D3E-57603B99E186}"/>
          </ac:spMkLst>
        </pc:spChg>
        <pc:spChg chg="del">
          <ac:chgData name="McKinlay-Yeaman, Katie" userId="911a8af2-9123-40ad-a1c0-9dc60f52b567" providerId="ADAL" clId="{62CDFF38-C480-49A9-894D-3F2A2B9C7C5B}" dt="2023-10-24T14:26:59.489" v="3733" actId="478"/>
          <ac:spMkLst>
            <pc:docMk/>
            <pc:sldMk cId="605875400" sldId="403"/>
            <ac:spMk id="11" creationId="{101B9201-2FF1-F58F-294A-35BEF421BC3E}"/>
          </ac:spMkLst>
        </pc:spChg>
        <pc:spChg chg="del">
          <ac:chgData name="McKinlay-Yeaman, Katie" userId="911a8af2-9123-40ad-a1c0-9dc60f52b567" providerId="ADAL" clId="{62CDFF38-C480-49A9-894D-3F2A2B9C7C5B}" dt="2023-10-24T14:26:59.489" v="3733" actId="478"/>
          <ac:spMkLst>
            <pc:docMk/>
            <pc:sldMk cId="605875400" sldId="403"/>
            <ac:spMk id="15" creationId="{CD164C5B-679D-2A2D-9ED3-DD7607E0661E}"/>
          </ac:spMkLst>
        </pc:spChg>
        <pc:spChg chg="del">
          <ac:chgData name="McKinlay-Yeaman, Katie" userId="911a8af2-9123-40ad-a1c0-9dc60f52b567" providerId="ADAL" clId="{62CDFF38-C480-49A9-894D-3F2A2B9C7C5B}" dt="2023-10-24T14:26:59.489" v="3733" actId="478"/>
          <ac:spMkLst>
            <pc:docMk/>
            <pc:sldMk cId="605875400" sldId="403"/>
            <ac:spMk id="17" creationId="{8877292D-FA13-962E-82AF-DD62DDB670F0}"/>
          </ac:spMkLst>
        </pc:spChg>
        <pc:picChg chg="add mod">
          <ac:chgData name="McKinlay-Yeaman, Katie" userId="911a8af2-9123-40ad-a1c0-9dc60f52b567" providerId="ADAL" clId="{62CDFF38-C480-49A9-894D-3F2A2B9C7C5B}" dt="2023-10-25T12:14:51.111" v="5693" actId="1076"/>
          <ac:picMkLst>
            <pc:docMk/>
            <pc:sldMk cId="605875400" sldId="403"/>
            <ac:picMk id="5" creationId="{C0D6FAFB-5371-763C-4807-3A1C5CD4FFD5}"/>
          </ac:picMkLst>
        </pc:picChg>
        <pc:picChg chg="del">
          <ac:chgData name="McKinlay-Yeaman, Katie" userId="911a8af2-9123-40ad-a1c0-9dc60f52b567" providerId="ADAL" clId="{62CDFF38-C480-49A9-894D-3F2A2B9C7C5B}" dt="2023-10-24T14:26:59.489" v="3733" actId="478"/>
          <ac:picMkLst>
            <pc:docMk/>
            <pc:sldMk cId="605875400" sldId="403"/>
            <ac:picMk id="8" creationId="{92DC68E6-D03E-7FBC-2D77-1ECA043A5ACD}"/>
          </ac:picMkLst>
        </pc:picChg>
        <pc:picChg chg="add mod">
          <ac:chgData name="McKinlay-Yeaman, Katie" userId="911a8af2-9123-40ad-a1c0-9dc60f52b567" providerId="ADAL" clId="{62CDFF38-C480-49A9-894D-3F2A2B9C7C5B}" dt="2023-10-25T12:14:58.875" v="5694" actId="1076"/>
          <ac:picMkLst>
            <pc:docMk/>
            <pc:sldMk cId="605875400" sldId="403"/>
            <ac:picMk id="10" creationId="{A0E42084-725B-E0B6-BC76-7A5FFFDD6514}"/>
          </ac:picMkLst>
        </pc:picChg>
        <pc:picChg chg="del">
          <ac:chgData name="McKinlay-Yeaman, Katie" userId="911a8af2-9123-40ad-a1c0-9dc60f52b567" providerId="ADAL" clId="{62CDFF38-C480-49A9-894D-3F2A2B9C7C5B}" dt="2023-10-24T14:26:59.489" v="3733" actId="478"/>
          <ac:picMkLst>
            <pc:docMk/>
            <pc:sldMk cId="605875400" sldId="403"/>
            <ac:picMk id="13" creationId="{61330F53-5C73-9975-3283-5B9D5A868CBC}"/>
          </ac:picMkLst>
        </pc:picChg>
        <pc:picChg chg="del">
          <ac:chgData name="McKinlay-Yeaman, Katie" userId="911a8af2-9123-40ad-a1c0-9dc60f52b567" providerId="ADAL" clId="{62CDFF38-C480-49A9-894D-3F2A2B9C7C5B}" dt="2023-10-24T14:26:59.489" v="3733" actId="478"/>
          <ac:picMkLst>
            <pc:docMk/>
            <pc:sldMk cId="605875400" sldId="403"/>
            <ac:picMk id="14" creationId="{50C4F87F-589E-5003-CADD-FEE1FDC13E47}"/>
          </ac:picMkLst>
        </pc:picChg>
      </pc:sldChg>
      <pc:sldChg chg="delSp modSp add mod ord modNotesTx">
        <pc:chgData name="McKinlay-Yeaman, Katie" userId="911a8af2-9123-40ad-a1c0-9dc60f52b567" providerId="ADAL" clId="{62CDFF38-C480-49A9-894D-3F2A2B9C7C5B}" dt="2023-10-24T14:33:23.233" v="3935" actId="20577"/>
        <pc:sldMkLst>
          <pc:docMk/>
          <pc:sldMk cId="816103232" sldId="404"/>
        </pc:sldMkLst>
        <pc:spChg chg="mod">
          <ac:chgData name="McKinlay-Yeaman, Katie" userId="911a8af2-9123-40ad-a1c0-9dc60f52b567" providerId="ADAL" clId="{62CDFF38-C480-49A9-894D-3F2A2B9C7C5B}" dt="2023-10-24T14:32:55.004" v="3856" actId="20577"/>
          <ac:spMkLst>
            <pc:docMk/>
            <pc:sldMk cId="816103232" sldId="404"/>
            <ac:spMk id="4" creationId="{EF5C731C-02F0-2087-81A7-920D58312568}"/>
          </ac:spMkLst>
        </pc:spChg>
        <pc:picChg chg="del">
          <ac:chgData name="McKinlay-Yeaman, Katie" userId="911a8af2-9123-40ad-a1c0-9dc60f52b567" providerId="ADAL" clId="{62CDFF38-C480-49A9-894D-3F2A2B9C7C5B}" dt="2023-10-24T14:32:56.692" v="3857" actId="478"/>
          <ac:picMkLst>
            <pc:docMk/>
            <pc:sldMk cId="816103232" sldId="404"/>
            <ac:picMk id="3" creationId="{43DDFF0D-8E4D-507E-33DB-6C62BB000CF3}"/>
          </ac:picMkLst>
        </pc:picChg>
      </pc:sldChg>
      <pc:sldChg chg="add del ord modNotesTx">
        <pc:chgData name="McKinlay-Yeaman, Katie" userId="911a8af2-9123-40ad-a1c0-9dc60f52b567" providerId="ADAL" clId="{62CDFF38-C480-49A9-894D-3F2A2B9C7C5B}" dt="2023-10-24T14:32:46.626" v="3842" actId="47"/>
        <pc:sldMkLst>
          <pc:docMk/>
          <pc:sldMk cId="3327588435" sldId="404"/>
        </pc:sldMkLst>
      </pc:sldChg>
      <pc:sldChg chg="addSp modSp add mod ord modAnim modNotesTx">
        <pc:chgData name="McKinlay-Yeaman, Katie" userId="911a8af2-9123-40ad-a1c0-9dc60f52b567" providerId="ADAL" clId="{62CDFF38-C480-49A9-894D-3F2A2B9C7C5B}" dt="2023-10-24T15:02:37.068" v="4699" actId="20577"/>
        <pc:sldMkLst>
          <pc:docMk/>
          <pc:sldMk cId="3311308909" sldId="405"/>
        </pc:sldMkLst>
        <pc:spChg chg="mod">
          <ac:chgData name="McKinlay-Yeaman, Katie" userId="911a8af2-9123-40ad-a1c0-9dc60f52b567" providerId="ADAL" clId="{62CDFF38-C480-49A9-894D-3F2A2B9C7C5B}" dt="2023-10-24T14:41:18.326" v="4236" actId="20577"/>
          <ac:spMkLst>
            <pc:docMk/>
            <pc:sldMk cId="3311308909" sldId="405"/>
            <ac:spMk id="4" creationId="{EF5C731C-02F0-2087-81A7-920D58312568}"/>
          </ac:spMkLst>
        </pc:spChg>
        <pc:picChg chg="add mod">
          <ac:chgData name="McKinlay-Yeaman, Katie" userId="911a8af2-9123-40ad-a1c0-9dc60f52b567" providerId="ADAL" clId="{62CDFF38-C480-49A9-894D-3F2A2B9C7C5B}" dt="2023-10-24T14:41:51.684" v="4260" actId="1076"/>
          <ac:picMkLst>
            <pc:docMk/>
            <pc:sldMk cId="3311308909" sldId="405"/>
            <ac:picMk id="2" creationId="{70BEEA4B-F5AB-4D16-B0A0-760EB9D7E936}"/>
          </ac:picMkLst>
        </pc:picChg>
      </pc:sldChg>
      <pc:sldChg chg="modSp add mod modNotesTx">
        <pc:chgData name="McKinlay-Yeaman, Katie" userId="911a8af2-9123-40ad-a1c0-9dc60f52b567" providerId="ADAL" clId="{62CDFF38-C480-49A9-894D-3F2A2B9C7C5B}" dt="2023-10-24T15:16:06.652" v="5676" actId="20577"/>
        <pc:sldMkLst>
          <pc:docMk/>
          <pc:sldMk cId="751820612" sldId="406"/>
        </pc:sldMkLst>
        <pc:spChg chg="mod">
          <ac:chgData name="McKinlay-Yeaman, Katie" userId="911a8af2-9123-40ad-a1c0-9dc60f52b567" providerId="ADAL" clId="{62CDFF38-C480-49A9-894D-3F2A2B9C7C5B}" dt="2023-10-24T15:16:06.652" v="5676" actId="20577"/>
          <ac:spMkLst>
            <pc:docMk/>
            <pc:sldMk cId="751820612" sldId="406"/>
            <ac:spMk id="3" creationId="{597A3C2D-669C-CCFA-BBF3-1F45B35036D9}"/>
          </ac:spMkLst>
        </pc:spChg>
        <pc:spChg chg="mod">
          <ac:chgData name="McKinlay-Yeaman, Katie" userId="911a8af2-9123-40ad-a1c0-9dc60f52b567" providerId="ADAL" clId="{62CDFF38-C480-49A9-894D-3F2A2B9C7C5B}" dt="2023-10-24T15:13:57.421" v="5529" actId="20577"/>
          <ac:spMkLst>
            <pc:docMk/>
            <pc:sldMk cId="751820612" sldId="406"/>
            <ac:spMk id="4" creationId="{14741BDA-3468-3BF6-9B12-BF0F25CD7BF4}"/>
          </ac:spMkLst>
        </pc:spChg>
        <pc:spChg chg="mod">
          <ac:chgData name="McKinlay-Yeaman, Katie" userId="911a8af2-9123-40ad-a1c0-9dc60f52b567" providerId="ADAL" clId="{62CDFF38-C480-49A9-894D-3F2A2B9C7C5B}" dt="2023-10-24T15:12:25.480" v="5295" actId="20577"/>
          <ac:spMkLst>
            <pc:docMk/>
            <pc:sldMk cId="751820612" sldId="406"/>
            <ac:spMk id="8" creationId="{D7D2F9DB-289C-D52A-EA26-138FF0F5A5A7}"/>
          </ac:spMkLst>
        </pc:spChg>
      </pc:sldChg>
      <pc:sldChg chg="addSp delSp modSp add mod ord modNotesTx">
        <pc:chgData name="McKinlay-Yeaman, Katie" userId="911a8af2-9123-40ad-a1c0-9dc60f52b567" providerId="ADAL" clId="{62CDFF38-C480-49A9-894D-3F2A2B9C7C5B}" dt="2023-10-24T14:59:20.885" v="4648" actId="20577"/>
        <pc:sldMkLst>
          <pc:docMk/>
          <pc:sldMk cId="3755446227" sldId="407"/>
        </pc:sldMkLst>
        <pc:spChg chg="del mod">
          <ac:chgData name="McKinlay-Yeaman, Katie" userId="911a8af2-9123-40ad-a1c0-9dc60f52b567" providerId="ADAL" clId="{62CDFF38-C480-49A9-894D-3F2A2B9C7C5B}" dt="2023-10-24T14:57:39.257" v="4594" actId="478"/>
          <ac:spMkLst>
            <pc:docMk/>
            <pc:sldMk cId="3755446227" sldId="407"/>
            <ac:spMk id="4" creationId="{A7CB3F92-39E5-6C4C-34BE-A4184EF67D57}"/>
          </ac:spMkLst>
        </pc:spChg>
        <pc:spChg chg="mod">
          <ac:chgData name="McKinlay-Yeaman, Katie" userId="911a8af2-9123-40ad-a1c0-9dc60f52b567" providerId="ADAL" clId="{62CDFF38-C480-49A9-894D-3F2A2B9C7C5B}" dt="2023-10-24T14:57:15.152" v="4592" actId="20577"/>
          <ac:spMkLst>
            <pc:docMk/>
            <pc:sldMk cId="3755446227" sldId="407"/>
            <ac:spMk id="6" creationId="{1B3F3C7F-6D0B-5ADC-5EEC-B1A8CD5C99CF}"/>
          </ac:spMkLst>
        </pc:spChg>
        <pc:spChg chg="mod">
          <ac:chgData name="McKinlay-Yeaman, Katie" userId="911a8af2-9123-40ad-a1c0-9dc60f52b567" providerId="ADAL" clId="{62CDFF38-C480-49A9-894D-3F2A2B9C7C5B}" dt="2023-10-24T14:57:40.015" v="4595"/>
          <ac:spMkLst>
            <pc:docMk/>
            <pc:sldMk cId="3755446227" sldId="407"/>
            <ac:spMk id="7" creationId="{F6A2663E-9761-C2E4-C9AF-E687C7D1C522}"/>
          </ac:spMkLst>
        </pc:spChg>
        <pc:spChg chg="mod">
          <ac:chgData name="McKinlay-Yeaman, Katie" userId="911a8af2-9123-40ad-a1c0-9dc60f52b567" providerId="ADAL" clId="{62CDFF38-C480-49A9-894D-3F2A2B9C7C5B}" dt="2023-10-24T14:57:40.015" v="4595"/>
          <ac:spMkLst>
            <pc:docMk/>
            <pc:sldMk cId="3755446227" sldId="407"/>
            <ac:spMk id="9" creationId="{49BEA09E-C7E2-3E61-B804-4FDBB6BA0303}"/>
          </ac:spMkLst>
        </pc:spChg>
        <pc:spChg chg="mod">
          <ac:chgData name="McKinlay-Yeaman, Katie" userId="911a8af2-9123-40ad-a1c0-9dc60f52b567" providerId="ADAL" clId="{62CDFF38-C480-49A9-894D-3F2A2B9C7C5B}" dt="2023-10-24T14:57:40.015" v="4595"/>
          <ac:spMkLst>
            <pc:docMk/>
            <pc:sldMk cId="3755446227" sldId="407"/>
            <ac:spMk id="18" creationId="{0B99EBA1-58A1-BE5C-94A4-3F3E35CCEF8B}"/>
          </ac:spMkLst>
        </pc:spChg>
        <pc:spChg chg="add del mod">
          <ac:chgData name="McKinlay-Yeaman, Katie" userId="911a8af2-9123-40ad-a1c0-9dc60f52b567" providerId="ADAL" clId="{62CDFF38-C480-49A9-894D-3F2A2B9C7C5B}" dt="2023-10-24T14:57:46.219" v="4597" actId="478"/>
          <ac:spMkLst>
            <pc:docMk/>
            <pc:sldMk cId="3755446227" sldId="407"/>
            <ac:spMk id="19" creationId="{F25AB9AC-E037-197A-D0E3-7C9CC85F5737}"/>
          </ac:spMkLst>
        </pc:spChg>
        <pc:grpChg chg="add mod">
          <ac:chgData name="McKinlay-Yeaman, Katie" userId="911a8af2-9123-40ad-a1c0-9dc60f52b567" providerId="ADAL" clId="{62CDFF38-C480-49A9-894D-3F2A2B9C7C5B}" dt="2023-10-24T14:57:51.930" v="4600" actId="1076"/>
          <ac:grpSpMkLst>
            <pc:docMk/>
            <pc:sldMk cId="3755446227" sldId="407"/>
            <ac:grpSpMk id="3" creationId="{16A6BAEE-75CF-8AB6-9D7D-29D995B8D4DB}"/>
          </ac:grpSpMkLst>
        </pc:grpChg>
        <pc:grpChg chg="add mod">
          <ac:chgData name="McKinlay-Yeaman, Katie" userId="911a8af2-9123-40ad-a1c0-9dc60f52b567" providerId="ADAL" clId="{62CDFF38-C480-49A9-894D-3F2A2B9C7C5B}" dt="2023-10-24T14:57:55.147" v="4601" actId="1076"/>
          <ac:grpSpMkLst>
            <pc:docMk/>
            <pc:sldMk cId="3755446227" sldId="407"/>
            <ac:grpSpMk id="12" creationId="{54E0138F-60B4-CFB1-4143-3765FDE17699}"/>
          </ac:grpSpMkLst>
        </pc:grpChg>
        <pc:grpChg chg="add mod">
          <ac:chgData name="McKinlay-Yeaman, Katie" userId="911a8af2-9123-40ad-a1c0-9dc60f52b567" providerId="ADAL" clId="{62CDFF38-C480-49A9-894D-3F2A2B9C7C5B}" dt="2023-10-24T14:57:48.989" v="4598" actId="1076"/>
          <ac:grpSpMkLst>
            <pc:docMk/>
            <pc:sldMk cId="3755446227" sldId="407"/>
            <ac:grpSpMk id="15" creationId="{4A363C22-ACBB-ED5F-CA9C-A5B76F71DB9F}"/>
          </ac:grpSpMkLst>
        </pc:grpChg>
        <pc:picChg chg="mod">
          <ac:chgData name="McKinlay-Yeaman, Katie" userId="911a8af2-9123-40ad-a1c0-9dc60f52b567" providerId="ADAL" clId="{62CDFF38-C480-49A9-894D-3F2A2B9C7C5B}" dt="2023-10-24T14:57:40.015" v="4595"/>
          <ac:picMkLst>
            <pc:docMk/>
            <pc:sldMk cId="3755446227" sldId="407"/>
            <ac:picMk id="8" creationId="{AC95899F-9D13-105B-71F9-6FE2A61AC904}"/>
          </ac:picMkLst>
        </pc:picChg>
        <pc:picChg chg="mod">
          <ac:chgData name="McKinlay-Yeaman, Katie" userId="911a8af2-9123-40ad-a1c0-9dc60f52b567" providerId="ADAL" clId="{62CDFF38-C480-49A9-894D-3F2A2B9C7C5B}" dt="2023-10-24T14:57:40.015" v="4595"/>
          <ac:picMkLst>
            <pc:docMk/>
            <pc:sldMk cId="3755446227" sldId="407"/>
            <ac:picMk id="10" creationId="{B712C047-520F-A166-8A9C-62787F3C1D5B}"/>
          </ac:picMkLst>
        </pc:picChg>
        <pc:picChg chg="del">
          <ac:chgData name="McKinlay-Yeaman, Katie" userId="911a8af2-9123-40ad-a1c0-9dc60f52b567" providerId="ADAL" clId="{62CDFF38-C480-49A9-894D-3F2A2B9C7C5B}" dt="2023-10-24T14:57:42.899" v="4596" actId="478"/>
          <ac:picMkLst>
            <pc:docMk/>
            <pc:sldMk cId="3755446227" sldId="407"/>
            <ac:picMk id="11" creationId="{3FB2FCB6-A17E-932F-245B-A1E424C8FE5B}"/>
          </ac:picMkLst>
        </pc:picChg>
        <pc:picChg chg="mod">
          <ac:chgData name="McKinlay-Yeaman, Katie" userId="911a8af2-9123-40ad-a1c0-9dc60f52b567" providerId="ADAL" clId="{62CDFF38-C480-49A9-894D-3F2A2B9C7C5B}" dt="2023-10-24T14:57:40.015" v="4595"/>
          <ac:picMkLst>
            <pc:docMk/>
            <pc:sldMk cId="3755446227" sldId="407"/>
            <ac:picMk id="13" creationId="{14AEDC22-E929-7A0C-4225-FEA171A026FC}"/>
          </ac:picMkLst>
        </pc:picChg>
        <pc:picChg chg="mod">
          <ac:chgData name="McKinlay-Yeaman, Katie" userId="911a8af2-9123-40ad-a1c0-9dc60f52b567" providerId="ADAL" clId="{62CDFF38-C480-49A9-894D-3F2A2B9C7C5B}" dt="2023-10-24T14:57:40.015" v="4595"/>
          <ac:picMkLst>
            <pc:docMk/>
            <pc:sldMk cId="3755446227" sldId="407"/>
            <ac:picMk id="14" creationId="{BF557FB4-D278-8E20-333E-142CE5C916A7}"/>
          </ac:picMkLst>
        </pc:picChg>
        <pc:picChg chg="mod">
          <ac:chgData name="McKinlay-Yeaman, Katie" userId="911a8af2-9123-40ad-a1c0-9dc60f52b567" providerId="ADAL" clId="{62CDFF38-C480-49A9-894D-3F2A2B9C7C5B}" dt="2023-10-24T14:57:40.015" v="4595"/>
          <ac:picMkLst>
            <pc:docMk/>
            <pc:sldMk cId="3755446227" sldId="407"/>
            <ac:picMk id="16" creationId="{FC902C98-1F3E-DC71-2B08-FE4602436FB2}"/>
          </ac:picMkLst>
        </pc:picChg>
        <pc:picChg chg="mod">
          <ac:chgData name="McKinlay-Yeaman, Katie" userId="911a8af2-9123-40ad-a1c0-9dc60f52b567" providerId="ADAL" clId="{62CDFF38-C480-49A9-894D-3F2A2B9C7C5B}" dt="2023-10-24T14:57:40.015" v="4595"/>
          <ac:picMkLst>
            <pc:docMk/>
            <pc:sldMk cId="3755446227" sldId="407"/>
            <ac:picMk id="17" creationId="{8A60B573-E40E-B8A6-FA23-21B11F210779}"/>
          </ac:picMkLst>
        </pc:picChg>
      </pc:sldChg>
      <pc:sldMasterChg chg="delSldLayout">
        <pc:chgData name="McKinlay-Yeaman, Katie" userId="911a8af2-9123-40ad-a1c0-9dc60f52b567" providerId="ADAL" clId="{62CDFF38-C480-49A9-894D-3F2A2B9C7C5B}" dt="2023-10-17T09:51:18.658" v="2201" actId="47"/>
        <pc:sldMasterMkLst>
          <pc:docMk/>
          <pc:sldMasterMk cId="3344989542" sldId="2147483800"/>
        </pc:sldMasterMkLst>
        <pc:sldLayoutChg chg="del">
          <pc:chgData name="McKinlay-Yeaman, Katie" userId="911a8af2-9123-40ad-a1c0-9dc60f52b567" providerId="ADAL" clId="{62CDFF38-C480-49A9-894D-3F2A2B9C7C5B}" dt="2023-10-17T09:13:34.192" v="1366" actId="47"/>
          <pc:sldLayoutMkLst>
            <pc:docMk/>
            <pc:sldMasterMk cId="3344989542" sldId="2147483800"/>
            <pc:sldLayoutMk cId="1475991744" sldId="2147483824"/>
          </pc:sldLayoutMkLst>
        </pc:sldLayoutChg>
        <pc:sldLayoutChg chg="del">
          <pc:chgData name="McKinlay-Yeaman, Katie" userId="911a8af2-9123-40ad-a1c0-9dc60f52b567" providerId="ADAL" clId="{62CDFF38-C480-49A9-894D-3F2A2B9C7C5B}" dt="2023-10-17T09:51:18.658" v="2201" actId="47"/>
          <pc:sldLayoutMkLst>
            <pc:docMk/>
            <pc:sldMasterMk cId="3344989542" sldId="2147483800"/>
            <pc:sldLayoutMk cId="3792953446" sldId="2147483825"/>
          </pc:sldLayoutMkLst>
        </pc:sldLayoutChg>
        <pc:sldLayoutChg chg="del">
          <pc:chgData name="McKinlay-Yeaman, Katie" userId="911a8af2-9123-40ad-a1c0-9dc60f52b567" providerId="ADAL" clId="{62CDFF38-C480-49A9-894D-3F2A2B9C7C5B}" dt="2023-10-17T08:31:41.727" v="374" actId="47"/>
          <pc:sldLayoutMkLst>
            <pc:docMk/>
            <pc:sldMasterMk cId="3344989542" sldId="2147483800"/>
            <pc:sldLayoutMk cId="1164234345" sldId="2147483887"/>
          </pc:sldLayoutMkLst>
        </pc:sldLayoutChg>
        <pc:sldLayoutChg chg="del">
          <pc:chgData name="McKinlay-Yeaman, Katie" userId="911a8af2-9123-40ad-a1c0-9dc60f52b567" providerId="ADAL" clId="{62CDFF38-C480-49A9-894D-3F2A2B9C7C5B}" dt="2023-10-17T08:48:19.801" v="888" actId="2696"/>
          <pc:sldLayoutMkLst>
            <pc:docMk/>
            <pc:sldMasterMk cId="3344989542" sldId="2147483800"/>
            <pc:sldLayoutMk cId="2931714253" sldId="2147483889"/>
          </pc:sldLayoutMkLst>
        </pc:sldLayoutChg>
      </pc:sldMasterChg>
    </pc:docChg>
  </pc:docChgLst>
  <pc:docChgLst>
    <pc:chgData name="McKinlay-Yeaman, Katie" userId="911a8af2-9123-40ad-a1c0-9dc60f52b567" providerId="ADAL" clId="{869E9706-BB4E-49A8-8E7D-E1861DAAC091}"/>
    <pc:docChg chg="custSel modSld">
      <pc:chgData name="McKinlay-Yeaman, Katie" userId="911a8af2-9123-40ad-a1c0-9dc60f52b567" providerId="ADAL" clId="{869E9706-BB4E-49A8-8E7D-E1861DAAC091}" dt="2023-12-04T12:42:27.152" v="23" actId="1076"/>
      <pc:docMkLst>
        <pc:docMk/>
      </pc:docMkLst>
      <pc:sldChg chg="modSp mod modNotesTx">
        <pc:chgData name="McKinlay-Yeaman, Katie" userId="911a8af2-9123-40ad-a1c0-9dc60f52b567" providerId="ADAL" clId="{869E9706-BB4E-49A8-8E7D-E1861DAAC091}" dt="2023-12-04T12:40:48.197" v="2" actId="313"/>
        <pc:sldMkLst>
          <pc:docMk/>
          <pc:sldMk cId="3547037612" sldId="258"/>
        </pc:sldMkLst>
        <pc:spChg chg="mod">
          <ac:chgData name="McKinlay-Yeaman, Katie" userId="911a8af2-9123-40ad-a1c0-9dc60f52b567" providerId="ADAL" clId="{869E9706-BB4E-49A8-8E7D-E1861DAAC091}" dt="2023-12-04T12:40:46.218" v="1" actId="313"/>
          <ac:spMkLst>
            <pc:docMk/>
            <pc:sldMk cId="3547037612" sldId="258"/>
            <ac:spMk id="5" creationId="{60B91257-9A5C-F8A2-D3F0-543FCF9ED959}"/>
          </ac:spMkLst>
        </pc:spChg>
      </pc:sldChg>
      <pc:sldChg chg="modSp mod">
        <pc:chgData name="McKinlay-Yeaman, Katie" userId="911a8af2-9123-40ad-a1c0-9dc60f52b567" providerId="ADAL" clId="{869E9706-BB4E-49A8-8E7D-E1861DAAC091}" dt="2023-12-04T12:42:27.152" v="23" actId="1076"/>
        <pc:sldMkLst>
          <pc:docMk/>
          <pc:sldMk cId="624906444" sldId="390"/>
        </pc:sldMkLst>
        <pc:picChg chg="mod ord">
          <ac:chgData name="McKinlay-Yeaman, Katie" userId="911a8af2-9123-40ad-a1c0-9dc60f52b567" providerId="ADAL" clId="{869E9706-BB4E-49A8-8E7D-E1861DAAC091}" dt="2023-12-04T12:42:27.152" v="23" actId="1076"/>
          <ac:picMkLst>
            <pc:docMk/>
            <pc:sldMk cId="624906444" sldId="390"/>
            <ac:picMk id="7" creationId="{ABBF14C7-8CEC-6CFB-7E39-C3D7AEF0EAC9}"/>
          </ac:picMkLst>
        </pc:picChg>
      </pc:sldChg>
      <pc:sldChg chg="modSp mod modNotesTx">
        <pc:chgData name="McKinlay-Yeaman, Katie" userId="911a8af2-9123-40ad-a1c0-9dc60f52b567" providerId="ADAL" clId="{869E9706-BB4E-49A8-8E7D-E1861DAAC091}" dt="2023-12-04T12:41:28.458" v="19" actId="20577"/>
        <pc:sldMkLst>
          <pc:docMk/>
          <pc:sldMk cId="1279225111" sldId="399"/>
        </pc:sldMkLst>
        <pc:spChg chg="mod">
          <ac:chgData name="McKinlay-Yeaman, Katie" userId="911a8af2-9123-40ad-a1c0-9dc60f52b567" providerId="ADAL" clId="{869E9706-BB4E-49A8-8E7D-E1861DAAC091}" dt="2023-12-04T12:41:17.827" v="5" actId="20577"/>
          <ac:spMkLst>
            <pc:docMk/>
            <pc:sldMk cId="1279225111" sldId="399"/>
            <ac:spMk id="5" creationId="{056CBD90-DAF6-D9D8-4FF4-6F49A706E5C8}"/>
          </ac:spMkLst>
        </pc:spChg>
      </pc:sldChg>
      <pc:sldChg chg="modSp mod modNotesTx">
        <pc:chgData name="McKinlay-Yeaman, Katie" userId="911a8af2-9123-40ad-a1c0-9dc60f52b567" providerId="ADAL" clId="{869E9706-BB4E-49A8-8E7D-E1861DAAC091}" dt="2023-12-04T12:41:21.830" v="12" actId="20577"/>
        <pc:sldMkLst>
          <pc:docMk/>
          <pc:sldMk cId="816103232" sldId="404"/>
        </pc:sldMkLst>
        <pc:spChg chg="mod">
          <ac:chgData name="McKinlay-Yeaman, Katie" userId="911a8af2-9123-40ad-a1c0-9dc60f52b567" providerId="ADAL" clId="{869E9706-BB4E-49A8-8E7D-E1861DAAC091}" dt="2023-12-04T12:41:21.830" v="12" actId="20577"/>
          <ac:spMkLst>
            <pc:docMk/>
            <pc:sldMk cId="816103232" sldId="404"/>
            <ac:spMk id="4" creationId="{EF5C731C-02F0-2087-81A7-920D58312568}"/>
          </ac:spMkLst>
        </pc:spChg>
      </pc:sldChg>
      <pc:sldChg chg="modSp mod">
        <pc:chgData name="McKinlay-Yeaman, Katie" userId="911a8af2-9123-40ad-a1c0-9dc60f52b567" providerId="ADAL" clId="{869E9706-BB4E-49A8-8E7D-E1861DAAC091}" dt="2023-12-04T12:41:47.380" v="20" actId="1076"/>
        <pc:sldMkLst>
          <pc:docMk/>
          <pc:sldMk cId="3311308909" sldId="405"/>
        </pc:sldMkLst>
        <pc:picChg chg="mod">
          <ac:chgData name="McKinlay-Yeaman, Katie" userId="911a8af2-9123-40ad-a1c0-9dc60f52b567" providerId="ADAL" clId="{869E9706-BB4E-49A8-8E7D-E1861DAAC091}" dt="2023-12-04T12:41:47.380" v="20" actId="1076"/>
          <ac:picMkLst>
            <pc:docMk/>
            <pc:sldMk cId="3311308909" sldId="405"/>
            <ac:picMk id="2" creationId="{70BEEA4B-F5AB-4D16-B0A0-760EB9D7E936}"/>
          </ac:picMkLst>
        </pc:picChg>
      </pc:sldChg>
    </pc:docChg>
  </pc:docChgLst>
  <pc:docChgLst>
    <pc:chgData name="Smith, Hannah" userId="46726b77-59c1-4a4e-977c-7af4a4e748aa" providerId="ADAL" clId="{A6D24E76-394D-4E78-AA8F-6CAA05A26F87}"/>
    <pc:docChg chg="modSld">
      <pc:chgData name="Smith, Hannah" userId="46726b77-59c1-4a4e-977c-7af4a4e748aa" providerId="ADAL" clId="{A6D24E76-394D-4E78-AA8F-6CAA05A26F87}" dt="2024-03-05T15:08:39.168" v="83" actId="2711"/>
      <pc:docMkLst>
        <pc:docMk/>
      </pc:docMkLst>
      <pc:sldChg chg="modSp mod">
        <pc:chgData name="Smith, Hannah" userId="46726b77-59c1-4a4e-977c-7af4a4e748aa" providerId="ADAL" clId="{A6D24E76-394D-4E78-AA8F-6CAA05A26F87}" dt="2024-03-05T15:08:39.168" v="83" actId="2711"/>
        <pc:sldMkLst>
          <pc:docMk/>
          <pc:sldMk cId="3949964457" sldId="307"/>
        </pc:sldMkLst>
        <pc:graphicFrameChg chg="modGraphic">
          <ac:chgData name="Smith, Hannah" userId="46726b77-59c1-4a4e-977c-7af4a4e748aa" providerId="ADAL" clId="{A6D24E76-394D-4E78-AA8F-6CAA05A26F87}" dt="2024-03-05T15:08:39.168" v="83" actId="2711"/>
          <ac:graphicFrameMkLst>
            <pc:docMk/>
            <pc:sldMk cId="3949964457" sldId="307"/>
            <ac:graphicFrameMk id="4" creationId="{9A3218DE-B1A6-65BC-7515-258C303CCAE5}"/>
          </ac:graphicFrameMkLst>
        </pc:graphicFrameChg>
      </pc:sldChg>
      <pc:sldChg chg="modSp mod modNotesTx">
        <pc:chgData name="Smith, Hannah" userId="46726b77-59c1-4a4e-977c-7af4a4e748aa" providerId="ADAL" clId="{A6D24E76-394D-4E78-AA8F-6CAA05A26F87}" dt="2024-03-05T15:08:25.146" v="65" actId="20577"/>
        <pc:sldMkLst>
          <pc:docMk/>
          <pc:sldMk cId="1653121168" sldId="380"/>
        </pc:sldMkLst>
        <pc:spChg chg="mod">
          <ac:chgData name="Smith, Hannah" userId="46726b77-59c1-4a4e-977c-7af4a4e748aa" providerId="ADAL" clId="{A6D24E76-394D-4E78-AA8F-6CAA05A26F87}" dt="2024-03-05T15:08:17.316" v="48" actId="20577"/>
          <ac:spMkLst>
            <pc:docMk/>
            <pc:sldMk cId="1653121168" sldId="380"/>
            <ac:spMk id="9" creationId="{CB00E203-9387-4182-9BBF-D31F2EFD0B65}"/>
          </ac:spMkLst>
        </pc:spChg>
      </pc:sldChg>
      <pc:sldChg chg="modSp mod">
        <pc:chgData name="Smith, Hannah" userId="46726b77-59c1-4a4e-977c-7af4a4e748aa" providerId="ADAL" clId="{A6D24E76-394D-4E78-AA8F-6CAA05A26F87}" dt="2024-03-05T15:06:03.640" v="4" actId="1076"/>
        <pc:sldMkLst>
          <pc:docMk/>
          <pc:sldMk cId="690644831" sldId="385"/>
        </pc:sldMkLst>
        <pc:spChg chg="mod">
          <ac:chgData name="Smith, Hannah" userId="46726b77-59c1-4a4e-977c-7af4a4e748aa" providerId="ADAL" clId="{A6D24E76-394D-4E78-AA8F-6CAA05A26F87}" dt="2024-03-05T15:05:54.310" v="3" actId="1076"/>
          <ac:spMkLst>
            <pc:docMk/>
            <pc:sldMk cId="690644831" sldId="385"/>
            <ac:spMk id="6" creationId="{87A39843-7912-11FE-3349-61A9226A0453}"/>
          </ac:spMkLst>
        </pc:spChg>
        <pc:spChg chg="mod">
          <ac:chgData name="Smith, Hannah" userId="46726b77-59c1-4a4e-977c-7af4a4e748aa" providerId="ADAL" clId="{A6D24E76-394D-4E78-AA8F-6CAA05A26F87}" dt="2024-03-05T15:05:50.885" v="2" actId="1076"/>
          <ac:spMkLst>
            <pc:docMk/>
            <pc:sldMk cId="690644831" sldId="385"/>
            <ac:spMk id="9" creationId="{CB00E203-9387-4182-9BBF-D31F2EFD0B65}"/>
          </ac:spMkLst>
        </pc:spChg>
        <pc:picChg chg="mod">
          <ac:chgData name="Smith, Hannah" userId="46726b77-59c1-4a4e-977c-7af4a4e748aa" providerId="ADAL" clId="{A6D24E76-394D-4E78-AA8F-6CAA05A26F87}" dt="2024-03-05T15:06:03.640" v="4" actId="1076"/>
          <ac:picMkLst>
            <pc:docMk/>
            <pc:sldMk cId="690644831" sldId="385"/>
            <ac:picMk id="5" creationId="{D68B6E64-B0A0-699A-4317-DEB7B963FC70}"/>
          </ac:picMkLst>
        </pc:picChg>
      </pc:sldChg>
      <pc:sldChg chg="modSp mod modNotesTx">
        <pc:chgData name="Smith, Hannah" userId="46726b77-59c1-4a4e-977c-7af4a4e748aa" providerId="ADAL" clId="{A6D24E76-394D-4E78-AA8F-6CAA05A26F87}" dt="2024-03-05T15:08:10.206" v="31" actId="20577"/>
        <pc:sldMkLst>
          <pc:docMk/>
          <pc:sldMk cId="774150949" sldId="397"/>
        </pc:sldMkLst>
        <pc:spChg chg="mod">
          <ac:chgData name="Smith, Hannah" userId="46726b77-59c1-4a4e-977c-7af4a4e748aa" providerId="ADAL" clId="{A6D24E76-394D-4E78-AA8F-6CAA05A26F87}" dt="2024-03-05T15:08:05.138" v="14" actId="20577"/>
          <ac:spMkLst>
            <pc:docMk/>
            <pc:sldMk cId="774150949" sldId="397"/>
            <ac:spMk id="4" creationId="{EF5C731C-02F0-2087-81A7-920D5831256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05/03/2024</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3/5/2024</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news.ssen.co.uk/news/all-articles/2018/september/artificial-intelligence-could-halve-the-number-of-power-cuts/"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bbc.com/news/technology-30595406"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reuters.com/article/us-amazon-com-jobs-automation-insight/amazon-scraps-secret-ai-recruiting-tool-that-showed-biasagainst-women-idUSKCN1MK08G"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nASDYRkbQI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5 mins – Starter Activity</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0000"/>
                </a:solidFill>
                <a:effectLst/>
                <a:latin typeface="Arial" panose="020B0604020202020204" pitchFamily="34" charset="0"/>
                <a:ea typeface="Open Sans Light" panose="020B0306030504020204" pitchFamily="34" charset="0"/>
              </a:rPr>
              <a:t>Feel free to skip this slide and exercise if you’d prefer.</a:t>
            </a:r>
          </a:p>
          <a:p>
            <a:endParaRPr lang="en-GB" dirty="0"/>
          </a:p>
          <a:p>
            <a:r>
              <a:rPr lang="en-GB" dirty="0"/>
              <a:t>Display these images as the students arrive. Ask the students what is missing from them and what is present in all of them?</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Poppins" panose="00000500000000000000" pitchFamily="2" charset="0"/>
                <a:ea typeface="Open Sans Light"/>
              </a:rPr>
              <a:t>Once time elapses, feedback from students and introduce the idea that all these items are run by </a:t>
            </a:r>
            <a:r>
              <a:rPr lang="en-GB" sz="1800" b="1" dirty="0">
                <a:effectLst/>
                <a:latin typeface="Poppins" panose="00000500000000000000" pitchFamily="2" charset="0"/>
                <a:ea typeface="Open Sans Light"/>
              </a:rPr>
              <a:t>artificial intelligence</a:t>
            </a:r>
            <a:r>
              <a:rPr lang="en-GB" sz="1800" dirty="0">
                <a:effectLst/>
                <a:latin typeface="Poppins" panose="00000500000000000000" pitchFamily="2" charset="0"/>
                <a:ea typeface="Open Sans Light"/>
              </a:rPr>
              <a:t>. They are all completing actions replicating the intelligence of humans (replication). </a:t>
            </a:r>
            <a:endParaRPr lang="en-GB" sz="1800" dirty="0">
              <a:effectLst/>
              <a:latin typeface="Open Sans Light"/>
              <a:ea typeface="Open Sans Light"/>
            </a:endParaRPr>
          </a:p>
          <a:p>
            <a:endParaRPr lang="en-GB" dirty="0"/>
          </a:p>
          <a:p>
            <a:r>
              <a:rPr lang="en-GB" i="1" dirty="0"/>
              <a:t>1. Instagram </a:t>
            </a:r>
            <a:r>
              <a:rPr lang="en-GB" dirty="0"/>
              <a:t>– using AI to tailor content to a user’s feed</a:t>
            </a:r>
          </a:p>
          <a:p>
            <a:r>
              <a:rPr lang="en-GB" i="1" dirty="0"/>
              <a:t>2. Car</a:t>
            </a:r>
            <a:r>
              <a:rPr lang="en-GB" dirty="0"/>
              <a:t> </a:t>
            </a:r>
            <a:r>
              <a:rPr lang="en-GB" i="1" dirty="0"/>
              <a:t>factory</a:t>
            </a:r>
            <a:r>
              <a:rPr lang="en-GB" i="0" dirty="0"/>
              <a:t> –</a:t>
            </a:r>
            <a:r>
              <a:rPr lang="en-GB" dirty="0"/>
              <a:t> using robots to help with manufacturing process</a:t>
            </a:r>
          </a:p>
          <a:p>
            <a:r>
              <a:rPr lang="en-GB" i="1" dirty="0"/>
              <a:t>3. Surgery</a:t>
            </a:r>
            <a:r>
              <a:rPr lang="en-GB" i="0" dirty="0"/>
              <a:t> - robot</a:t>
            </a:r>
            <a:r>
              <a:rPr lang="en-GB" dirty="0"/>
              <a:t> to help perform intricate aspects of surgery</a:t>
            </a:r>
          </a:p>
          <a:p>
            <a:r>
              <a:rPr lang="en-GB" i="1" dirty="0"/>
              <a:t>4. Smart speaker </a:t>
            </a:r>
            <a:r>
              <a:rPr lang="en-GB" dirty="0"/>
              <a:t>– complete everyday tasks </a:t>
            </a:r>
          </a:p>
          <a:p>
            <a:r>
              <a:rPr lang="en-GB" i="1" dirty="0"/>
              <a:t>5. Driverless car</a:t>
            </a:r>
            <a:r>
              <a:rPr lang="en-GB" i="0" dirty="0"/>
              <a:t> – uses technology to navigate and operate</a:t>
            </a:r>
            <a:endParaRPr lang="en-GB" i="1" dirty="0"/>
          </a:p>
          <a:p>
            <a:r>
              <a:rPr lang="en-GB" i="1" dirty="0"/>
              <a:t>6. Facial recognition software </a:t>
            </a:r>
          </a:p>
        </p:txBody>
      </p:sp>
      <p:sp>
        <p:nvSpPr>
          <p:cNvPr id="4" name="Slide Number Placeholder 3"/>
          <p:cNvSpPr>
            <a:spLocks noGrp="1"/>
          </p:cNvSpPr>
          <p:nvPr>
            <p:ph type="sldNum" sz="quarter" idx="5"/>
          </p:nvPr>
        </p:nvSpPr>
        <p:spPr/>
        <p:txBody>
          <a:bodyPr/>
          <a:lstStyle/>
          <a:p>
            <a:fld id="{F7E14B28-9E7F-480C-8484-20A5F72FDE72}" type="slidenum">
              <a:rPr lang="en-GB" smtClean="0"/>
              <a:t>1</a:t>
            </a:fld>
            <a:endParaRPr lang="en-GB"/>
          </a:p>
        </p:txBody>
      </p:sp>
    </p:spTree>
    <p:extLst>
      <p:ext uri="{BB962C8B-B14F-4D97-AF65-F5344CB8AC3E}">
        <p14:creationId xmlns:p14="http://schemas.microsoft.com/office/powerpoint/2010/main" val="35062507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dirty="0">
                <a:effectLst/>
                <a:latin typeface="Poppins" panose="00000500000000000000" pitchFamily="2" charset="0"/>
                <a:ea typeface="Open Sans Light"/>
              </a:rPr>
              <a:t>25-30 mins – Gallery Walk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u="sng"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u="none" dirty="0">
                <a:effectLst/>
                <a:latin typeface="Poppins" panose="00000500000000000000" pitchFamily="2" charset="0"/>
                <a:ea typeface="Open Sans Light"/>
              </a:rPr>
              <a:t>Go to next slide.</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30816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1" u="sng" dirty="0">
                <a:effectLst/>
                <a:latin typeface="Poppins" panose="00000500000000000000" pitchFamily="2" charset="0"/>
                <a:ea typeface="Open Sans Light"/>
              </a:rPr>
              <a:t>25-30 mins – Gallery Walk </a:t>
            </a:r>
          </a:p>
          <a:p>
            <a:pPr algn="l"/>
            <a:endParaRPr lang="en-GB" sz="1800" b="1" u="sng" dirty="0">
              <a:effectLst/>
              <a:latin typeface="Poppins" panose="00000500000000000000" pitchFamily="2" charset="0"/>
              <a:ea typeface="Open Sans Light"/>
            </a:endParaRPr>
          </a:p>
          <a:p>
            <a:pPr algn="l"/>
            <a:r>
              <a:rPr lang="en-GB" sz="1800" dirty="0">
                <a:solidFill>
                  <a:srgbClr val="000000"/>
                </a:solidFill>
                <a:effectLst/>
                <a:latin typeface="Poppins" panose="00000500000000000000" pitchFamily="2" charset="0"/>
                <a:ea typeface="Open Sans Light"/>
              </a:rPr>
              <a:t>Explain to learners that to complete this task successfully they will need to apply the Problem Solving essential skill </a:t>
            </a:r>
            <a:r>
              <a:rPr lang="en-GB" sz="1800" dirty="0">
                <a:effectLst/>
                <a:latin typeface="Arial" panose="020B0604020202020204" pitchFamily="34" charset="0"/>
                <a:ea typeface="Open Sans Light" panose="020B0306030504020204" pitchFamily="34" charset="0"/>
              </a:rPr>
              <a:t>(Step 5: I explore problems by thinking about the pros and cons of possible solutions).</a:t>
            </a:r>
            <a:endParaRPr lang="en-GB" sz="1800" dirty="0">
              <a:solidFill>
                <a:srgbClr val="000000"/>
              </a:solidFill>
              <a:effectLst/>
              <a:latin typeface="Poppins" panose="00000500000000000000" pitchFamily="2" charset="0"/>
              <a:ea typeface="Open Sans Light"/>
            </a:endParaRPr>
          </a:p>
          <a:p>
            <a:pPr algn="l"/>
            <a:endParaRPr lang="en-GB" sz="1800" b="0" u="none" dirty="0">
              <a:solidFill>
                <a:srgbClr val="000000"/>
              </a:solidFill>
              <a:effectLst/>
              <a:latin typeface="Poppins" panose="00000500000000000000" pitchFamily="2" charset="0"/>
              <a:ea typeface="Open Sans Light"/>
            </a:endParaRPr>
          </a:p>
          <a:p>
            <a:pPr algn="l"/>
            <a:r>
              <a:rPr lang="en-GB" sz="1800" b="0" u="none" dirty="0">
                <a:effectLst/>
                <a:latin typeface="Poppins" panose="00000500000000000000" pitchFamily="2" charset="0"/>
                <a:ea typeface="Open Sans Light"/>
              </a:rPr>
              <a:t>Divide </a:t>
            </a:r>
            <a:r>
              <a:rPr lang="pl-PL" sz="1800" dirty="0">
                <a:effectLst/>
                <a:latin typeface="Poppins" panose="00000500000000000000" pitchFamily="2" charset="0"/>
                <a:ea typeface="Open Sans Light"/>
              </a:rPr>
              <a:t>the classroom into 6 sep</a:t>
            </a:r>
            <a:r>
              <a:rPr lang="en-GB" sz="1800" dirty="0">
                <a:effectLst/>
                <a:latin typeface="Poppins" panose="00000500000000000000" pitchFamily="2" charset="0"/>
                <a:ea typeface="Open Sans Light"/>
              </a:rPr>
              <a:t>a</a:t>
            </a:r>
            <a:r>
              <a:rPr lang="pl-PL" sz="1800" dirty="0">
                <a:effectLst/>
                <a:latin typeface="Poppins" panose="00000500000000000000" pitchFamily="2" charset="0"/>
                <a:ea typeface="Open Sans Light"/>
              </a:rPr>
              <a:t>rate areas</a:t>
            </a:r>
            <a:r>
              <a:rPr lang="en-GB" sz="1800" dirty="0">
                <a:effectLst/>
                <a:latin typeface="Poppins" panose="00000500000000000000" pitchFamily="2" charset="0"/>
                <a:ea typeface="Open Sans Light"/>
              </a:rPr>
              <a:t> with a table at each. On each table, place a different information sheet. For example, on the first table, place:</a:t>
            </a:r>
          </a:p>
          <a:p>
            <a:pPr marL="285750" indent="-285750" algn="l">
              <a:buFont typeface="Arial" panose="020B0604020202020204" pitchFamily="34" charset="0"/>
              <a:buChar char="•"/>
            </a:pPr>
            <a:r>
              <a:rPr lang="en-GB" sz="1800" dirty="0">
                <a:effectLst/>
                <a:latin typeface="Poppins" panose="00000500000000000000" pitchFamily="2" charset="0"/>
                <a:ea typeface="Open Sans Light"/>
              </a:rPr>
              <a:t>Station 1 SSE &amp; automation</a:t>
            </a:r>
          </a:p>
          <a:p>
            <a:pPr marL="0" indent="0" algn="l">
              <a:buFont typeface="Arial" panose="020B0604020202020204" pitchFamily="34" charset="0"/>
              <a:buNone/>
            </a:pPr>
            <a:r>
              <a:rPr lang="en-GB" sz="1800" dirty="0">
                <a:effectLst/>
                <a:latin typeface="Poppins" panose="00000500000000000000" pitchFamily="2" charset="0"/>
                <a:ea typeface="Open Sans Light"/>
              </a:rPr>
              <a:t>And so on.</a:t>
            </a:r>
          </a:p>
          <a:p>
            <a:pPr marL="285750" indent="-285750" algn="l">
              <a:buFont typeface="Arial" panose="020B0604020202020204" pitchFamily="34" charset="0"/>
              <a:buChar char="•"/>
            </a:pPr>
            <a:endParaRPr lang="en-GB" sz="1800" dirty="0">
              <a:effectLst/>
              <a:latin typeface="Poppins" panose="00000500000000000000" pitchFamily="2" charset="0"/>
              <a:ea typeface="Open Sans Light"/>
            </a:endParaRPr>
          </a:p>
          <a:p>
            <a:pPr marL="0" indent="0" algn="l">
              <a:buFont typeface="Arial" panose="020B0604020202020204" pitchFamily="34" charset="0"/>
              <a:buNone/>
            </a:pPr>
            <a:r>
              <a:rPr lang="pl-PL" sz="1800" dirty="0">
                <a:effectLst/>
                <a:latin typeface="Poppins" panose="00000500000000000000" pitchFamily="2" charset="0"/>
                <a:ea typeface="Open Sans Light"/>
              </a:rPr>
              <a:t>Mimicking a museum, students are to circulate the classroom </a:t>
            </a:r>
            <a:r>
              <a:rPr lang="en-GB" sz="1800" dirty="0">
                <a:effectLst/>
                <a:latin typeface="Poppins" panose="00000500000000000000" pitchFamily="2" charset="0"/>
                <a:ea typeface="Open Sans Light"/>
              </a:rPr>
              <a:t>(approx. </a:t>
            </a:r>
            <a:r>
              <a:rPr lang="en-GB" sz="1800" b="1" dirty="0">
                <a:effectLst/>
                <a:latin typeface="Poppins" panose="00000500000000000000" pitchFamily="2" charset="0"/>
                <a:ea typeface="Open Sans Light"/>
              </a:rPr>
              <a:t>4 mins per station</a:t>
            </a:r>
            <a:r>
              <a:rPr lang="en-GB" sz="1800" b="0" dirty="0">
                <a:effectLst/>
                <a:latin typeface="Poppins" panose="00000500000000000000" pitchFamily="2" charset="0"/>
                <a:ea typeface="Open Sans Light"/>
              </a:rPr>
              <a:t>) </a:t>
            </a:r>
            <a:r>
              <a:rPr lang="pl-PL" sz="1800" dirty="0">
                <a:effectLst/>
                <a:latin typeface="Poppins" panose="00000500000000000000" pitchFamily="2" charset="0"/>
                <a:ea typeface="Open Sans Light"/>
              </a:rPr>
              <a:t>and learn about a specific example of AI</a:t>
            </a:r>
            <a:r>
              <a:rPr lang="en-GB" sz="1800" dirty="0">
                <a:effectLst/>
                <a:latin typeface="Poppins" panose="00000500000000000000" pitchFamily="2" charset="0"/>
                <a:ea typeface="Open Sans Light"/>
              </a:rPr>
              <a:t> at each station</a:t>
            </a:r>
            <a:r>
              <a:rPr lang="pl-PL" sz="1800" dirty="0">
                <a:effectLst/>
                <a:latin typeface="Poppins" panose="00000500000000000000" pitchFamily="2" charset="0"/>
                <a:ea typeface="Open Sans Light"/>
              </a:rPr>
              <a:t>. </a:t>
            </a:r>
            <a:r>
              <a:rPr lang="en-GB" sz="1800" dirty="0">
                <a:effectLst/>
                <a:latin typeface="Poppins" panose="00000500000000000000" pitchFamily="2" charset="0"/>
                <a:ea typeface="Open Sans Light"/>
              </a:rPr>
              <a:t>Each station </a:t>
            </a:r>
            <a:r>
              <a:rPr lang="pl-PL" sz="1800" dirty="0">
                <a:effectLst/>
                <a:latin typeface="Poppins" panose="00000500000000000000" pitchFamily="2" charset="0"/>
                <a:ea typeface="Open Sans Light"/>
              </a:rPr>
              <a:t>ha</a:t>
            </a:r>
            <a:r>
              <a:rPr lang="en-GB" sz="1800" dirty="0">
                <a:effectLst/>
                <a:latin typeface="Poppins" panose="00000500000000000000" pitchFamily="2" charset="0"/>
                <a:ea typeface="Open Sans Light"/>
              </a:rPr>
              <a:t>s</a:t>
            </a:r>
            <a:r>
              <a:rPr lang="pl-PL" sz="1800" dirty="0">
                <a:effectLst/>
                <a:latin typeface="Poppins" panose="00000500000000000000" pitchFamily="2" charset="0"/>
                <a:ea typeface="Open Sans Light"/>
              </a:rPr>
              <a:t> a</a:t>
            </a:r>
            <a:r>
              <a:rPr lang="en-GB" sz="1800" dirty="0">
                <a:effectLst/>
                <a:latin typeface="Poppins" panose="00000500000000000000" pitchFamily="2" charset="0"/>
                <a:ea typeface="Open Sans Light"/>
              </a:rPr>
              <a:t>n information </a:t>
            </a:r>
            <a:r>
              <a:rPr lang="en-GB" sz="1800" dirty="0" err="1">
                <a:effectLst/>
                <a:latin typeface="Poppins" panose="00000500000000000000" pitchFamily="2" charset="0"/>
                <a:ea typeface="Open Sans Light"/>
              </a:rPr>
              <a:t>shee</a:t>
            </a:r>
            <a:r>
              <a:rPr lang="pl-PL" sz="1800" dirty="0">
                <a:effectLst/>
                <a:latin typeface="Poppins" panose="00000500000000000000" pitchFamily="2" charset="0"/>
                <a:ea typeface="Open Sans Light"/>
              </a:rPr>
              <a:t>t with question prompts to help with their thinking and </a:t>
            </a:r>
            <a:r>
              <a:rPr lang="en-GB" sz="1800" dirty="0">
                <a:effectLst/>
                <a:latin typeface="Poppins" panose="00000500000000000000" pitchFamily="2" charset="0"/>
                <a:ea typeface="Open Sans Light"/>
              </a:rPr>
              <a:t>a </a:t>
            </a:r>
            <a:r>
              <a:rPr lang="pl-PL" sz="1800" dirty="0">
                <a:effectLst/>
                <a:latin typeface="Poppins" panose="00000500000000000000" pitchFamily="2" charset="0"/>
                <a:ea typeface="Open Sans Light"/>
              </a:rPr>
              <a:t>QR code so students can scan and find out more. </a:t>
            </a:r>
            <a:endParaRPr lang="en-GB" sz="1800" dirty="0">
              <a:effectLst/>
              <a:latin typeface="Poppins" panose="00000500000000000000" pitchFamily="2" charset="0"/>
              <a:ea typeface="Open Sans Light"/>
            </a:endParaRP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pl-PL" sz="1800" dirty="0">
                <a:effectLst/>
                <a:latin typeface="Arial" panose="020B0604020202020204" pitchFamily="34" charset="0"/>
                <a:ea typeface="Open Sans Light" panose="020B0306030504020204" pitchFamily="34" charset="0"/>
              </a:rPr>
              <a:t>Once carousel activity has finished</a:t>
            </a:r>
            <a:r>
              <a:rPr lang="en-GB" sz="1800" dirty="0">
                <a:effectLst/>
                <a:latin typeface="Arial" panose="020B0604020202020204" pitchFamily="34" charset="0"/>
                <a:ea typeface="Open Sans Light" panose="020B0306030504020204" pitchFamily="34" charset="0"/>
              </a:rPr>
              <a:t>,</a:t>
            </a:r>
            <a:r>
              <a:rPr lang="pl-PL" sz="1800" dirty="0">
                <a:effectLst/>
                <a:latin typeface="Arial" panose="020B0604020202020204" pitchFamily="34" charset="0"/>
                <a:ea typeface="Open Sans Light" panose="020B0306030504020204" pitchFamily="34" charset="0"/>
              </a:rPr>
              <a:t> ask students to think about which areas surprised them</a:t>
            </a:r>
            <a:r>
              <a:rPr lang="en-GB" sz="1800" dirty="0">
                <a:effectLst/>
                <a:latin typeface="Arial" panose="020B0604020202020204" pitchFamily="34" charset="0"/>
                <a:ea typeface="Open Sans Light" panose="020B0306030504020204" pitchFamily="34" charset="0"/>
              </a:rPr>
              <a:t>.</a:t>
            </a:r>
            <a:r>
              <a:rPr lang="pl-PL" sz="1800" dirty="0">
                <a:effectLst/>
                <a:latin typeface="Arial" panose="020B0604020202020204" pitchFamily="34" charset="0"/>
                <a:ea typeface="Open Sans Light" panose="020B0306030504020204" pitchFamily="34" charset="0"/>
              </a:rPr>
              <a:t> What did they learn? Do they have any concerns over anything they have just explored?</a:t>
            </a:r>
            <a:endParaRPr lang="en-GB" sz="1800" dirty="0">
              <a:effectLst/>
              <a:latin typeface="Open Sans Light" panose="020B0306030504020204" pitchFamily="34" charset="0"/>
              <a:ea typeface="Open Sans Light" panose="020B0306030504020204" pitchFamily="34" charset="0"/>
            </a:endParaRPr>
          </a:p>
          <a:p>
            <a:endParaRPr lang="en-GB" b="1" dirty="0"/>
          </a:p>
        </p:txBody>
      </p:sp>
      <p:sp>
        <p:nvSpPr>
          <p:cNvPr id="4" name="Slide Number Placeholder 3"/>
          <p:cNvSpPr>
            <a:spLocks noGrp="1"/>
          </p:cNvSpPr>
          <p:nvPr>
            <p:ph type="sldNum" sz="quarter" idx="5"/>
          </p:nvPr>
        </p:nvSpPr>
        <p:spPr/>
        <p:txBody>
          <a:bodyPr/>
          <a:lstStyle/>
          <a:p>
            <a:fld id="{F7E14B28-9E7F-480C-8484-20A5F72FDE72}" type="slidenum">
              <a:rPr lang="en-GB" smtClean="0"/>
              <a:t>11</a:t>
            </a:fld>
            <a:endParaRPr lang="en-GB"/>
          </a:p>
        </p:txBody>
      </p:sp>
    </p:spTree>
    <p:extLst>
      <p:ext uri="{BB962C8B-B14F-4D97-AF65-F5344CB8AC3E}">
        <p14:creationId xmlns:p14="http://schemas.microsoft.com/office/powerpoint/2010/main" val="1949327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10 mins – Spotlight on SSE</a:t>
            </a:r>
          </a:p>
          <a:p>
            <a:endParaRPr lang="en-GB" b="1" i="0" u="none" dirty="0"/>
          </a:p>
          <a:p>
            <a:r>
              <a:rPr lang="en-GB" b="0" i="0" u="none" dirty="0"/>
              <a:t>Briefly tell the students that you will be going over 2 examples of </a:t>
            </a:r>
            <a:r>
              <a:rPr lang="en-GB" sz="1200" dirty="0">
                <a:effectLst/>
                <a:latin typeface="Poppins" panose="00000500000000000000" pitchFamily="2" charset="0"/>
                <a:ea typeface="Open Sans Light"/>
              </a:rPr>
              <a:t>SSE job roles which utilise AI, and 1 </a:t>
            </a:r>
            <a:r>
              <a:rPr lang="en-GB" sz="1200">
                <a:effectLst/>
                <a:latin typeface="Poppins" panose="00000500000000000000" pitchFamily="2" charset="0"/>
                <a:ea typeface="Open Sans Light"/>
              </a:rPr>
              <a:t>example of how </a:t>
            </a:r>
            <a:r>
              <a:rPr lang="en-GB" sz="1200" dirty="0">
                <a:effectLst/>
                <a:latin typeface="Poppins" panose="00000500000000000000" pitchFamily="2" charset="0"/>
                <a:ea typeface="Open Sans Light"/>
              </a:rPr>
              <a:t>AI is helping SSE improve its business and what it does. </a:t>
            </a:r>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82823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Spotlight on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Open Sans Light" panose="020B0306030504020204" pitchFamily="34" charset="0"/>
              </a:rPr>
              <a:t>This section will introduce</a:t>
            </a:r>
            <a:r>
              <a:rPr lang="pl-PL" sz="1200" dirty="0">
                <a:effectLst/>
                <a:latin typeface="Arial" panose="020B0604020202020204" pitchFamily="34" charset="0"/>
                <a:ea typeface="Open Sans Light" panose="020B0306030504020204" pitchFamily="34" charset="0"/>
              </a:rPr>
              <a:t> </a:t>
            </a:r>
            <a:r>
              <a:rPr lang="en-GB" sz="1200" b="1" dirty="0">
                <a:effectLst/>
                <a:latin typeface="Arial" panose="020B0604020202020204" pitchFamily="34" charset="0"/>
                <a:ea typeface="Open Sans Light" panose="020B0306030504020204" pitchFamily="34" charset="0"/>
              </a:rPr>
              <a:t>j</a:t>
            </a:r>
            <a:r>
              <a:rPr lang="pl-PL" sz="1200" b="1" dirty="0">
                <a:effectLst/>
                <a:latin typeface="Arial" panose="020B0604020202020204" pitchFamily="34" charset="0"/>
                <a:ea typeface="Open Sans Light" panose="020B0306030504020204" pitchFamily="34" charset="0"/>
              </a:rPr>
              <a:t>ob roles </a:t>
            </a:r>
            <a:r>
              <a:rPr lang="pl-PL" sz="1200" dirty="0">
                <a:effectLst/>
                <a:latin typeface="Arial" panose="020B0604020202020204" pitchFamily="34" charset="0"/>
                <a:ea typeface="Open Sans Light" panose="020B0306030504020204" pitchFamily="34" charset="0"/>
              </a:rPr>
              <a:t>at SSE that incorporate/utilise AI in order to achieve a desired goal. </a:t>
            </a:r>
            <a:endParaRPr lang="en-GB" sz="12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a:t>2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a:t>Dan’s qualifications</a:t>
            </a:r>
          </a:p>
          <a:p>
            <a:pPr algn="l"/>
            <a:endParaRPr lang="en-GB" sz="1800" dirty="0">
              <a:effectLst/>
              <a:latin typeface="Arial" panose="020B0604020202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Introduce Dan and go over w</a:t>
            </a:r>
            <a:r>
              <a:rPr lang="pl-PL" sz="1800" dirty="0">
                <a:effectLst/>
                <a:latin typeface="Arial" panose="020B0604020202020204" pitchFamily="34" charset="0"/>
                <a:ea typeface="Open Sans Light" panose="020B0306030504020204" pitchFamily="34" charset="0"/>
              </a:rPr>
              <a:t>hat </a:t>
            </a:r>
            <a:r>
              <a:rPr lang="pl-PL" sz="1800" b="1" dirty="0">
                <a:effectLst/>
                <a:latin typeface="Arial" panose="020B0604020202020204" pitchFamily="34" charset="0"/>
                <a:ea typeface="Open Sans Light" panose="020B0306030504020204" pitchFamily="34" charset="0"/>
              </a:rPr>
              <a:t>qualifications</a:t>
            </a:r>
            <a:r>
              <a:rPr lang="pl-PL" sz="1800" dirty="0">
                <a:effectLst/>
                <a:latin typeface="Arial" panose="020B0604020202020204" pitchFamily="34" charset="0"/>
                <a:ea typeface="Open Sans Light" panose="020B0306030504020204" pitchFamily="34" charset="0"/>
              </a:rPr>
              <a:t> </a:t>
            </a:r>
            <a:r>
              <a:rPr lang="en-GB" sz="1800" dirty="0">
                <a:effectLst/>
                <a:latin typeface="Arial" panose="020B0604020202020204" pitchFamily="34" charset="0"/>
                <a:ea typeface="Open Sans Light" panose="020B0306030504020204" pitchFamily="34" charset="0"/>
              </a:rPr>
              <a:t>he has </a:t>
            </a:r>
            <a:r>
              <a:rPr lang="pl-PL" sz="1800" dirty="0">
                <a:effectLst/>
                <a:latin typeface="Arial" panose="020B0604020202020204" pitchFamily="34" charset="0"/>
                <a:ea typeface="Open Sans Light" panose="020B0306030504020204" pitchFamily="34" charset="0"/>
              </a:rPr>
              <a:t>(share pipeline information to students)</a:t>
            </a:r>
            <a:endParaRPr lang="en-GB" sz="1800" dirty="0">
              <a:effectLst/>
              <a:latin typeface="Open Sans Light" panose="020B0306030504020204" pitchFamily="34" charset="0"/>
              <a:ea typeface="Open Sans Light" panose="020B0306030504020204" pitchFamily="34" charset="0"/>
            </a:endParaRPr>
          </a:p>
          <a:p>
            <a:pPr algn="l"/>
            <a:r>
              <a:rPr lang="pl-PL"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1243509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Spotlight on SSE</a:t>
            </a:r>
          </a:p>
          <a:p>
            <a:endParaRPr lang="en-GB" dirty="0"/>
          </a:p>
          <a:p>
            <a:r>
              <a:rPr lang="en-GB" b="1" dirty="0"/>
              <a:t>2 mins</a:t>
            </a:r>
          </a:p>
          <a:p>
            <a:r>
              <a:rPr lang="en-GB" b="1" dirty="0"/>
              <a:t>Dan’s use of AI at SSE</a:t>
            </a:r>
          </a:p>
          <a:p>
            <a:endParaRPr lang="en-GB" b="1" dirty="0"/>
          </a:p>
          <a:p>
            <a:r>
              <a:rPr lang="en-GB" b="0" dirty="0"/>
              <a:t>Go over the Chat Bot that Dan has designed using the info in the slides and go to the next slide to see an example of the bot.</a:t>
            </a:r>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3185736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Spotlight on SSE</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15</a:t>
            </a:fld>
            <a:endParaRPr lang="en-US"/>
          </a:p>
        </p:txBody>
      </p:sp>
    </p:spTree>
    <p:extLst>
      <p:ext uri="{BB962C8B-B14F-4D97-AF65-F5344CB8AC3E}">
        <p14:creationId xmlns:p14="http://schemas.microsoft.com/office/powerpoint/2010/main" val="2345866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Spotlight on SSE</a:t>
            </a:r>
          </a:p>
          <a:p>
            <a:endParaRPr lang="en-GB" dirty="0"/>
          </a:p>
          <a:p>
            <a:r>
              <a:rPr lang="en-GB" b="1" dirty="0"/>
              <a:t>2 mins</a:t>
            </a:r>
          </a:p>
          <a:p>
            <a:r>
              <a:rPr lang="en-GB" b="1" dirty="0"/>
              <a:t>Robert’s qualifications</a:t>
            </a:r>
          </a:p>
          <a:p>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Open Sans Light" panose="020B0306030504020204" pitchFamily="34" charset="0"/>
              </a:rPr>
              <a:t>Introduce Dan and go over w</a:t>
            </a:r>
            <a:r>
              <a:rPr lang="pl-PL" sz="1200" dirty="0">
                <a:effectLst/>
                <a:latin typeface="Arial" panose="020B0604020202020204" pitchFamily="34" charset="0"/>
                <a:ea typeface="Open Sans Light" panose="020B0306030504020204" pitchFamily="34" charset="0"/>
              </a:rPr>
              <a:t>hat </a:t>
            </a:r>
            <a:r>
              <a:rPr lang="pl-PL" sz="1200" b="1" dirty="0">
                <a:effectLst/>
                <a:latin typeface="Arial" panose="020B0604020202020204" pitchFamily="34" charset="0"/>
                <a:ea typeface="Open Sans Light" panose="020B0306030504020204" pitchFamily="34" charset="0"/>
              </a:rPr>
              <a:t>qualifications</a:t>
            </a:r>
            <a:r>
              <a:rPr lang="pl-PL" sz="1200" dirty="0">
                <a:effectLst/>
                <a:latin typeface="Arial" panose="020B0604020202020204" pitchFamily="34" charset="0"/>
                <a:ea typeface="Open Sans Light" panose="020B0306030504020204" pitchFamily="34" charset="0"/>
              </a:rPr>
              <a:t> </a:t>
            </a:r>
            <a:r>
              <a:rPr lang="en-GB" sz="1200" dirty="0">
                <a:effectLst/>
                <a:latin typeface="Arial" panose="020B0604020202020204" pitchFamily="34" charset="0"/>
                <a:ea typeface="Open Sans Light" panose="020B0306030504020204" pitchFamily="34" charset="0"/>
              </a:rPr>
              <a:t>he has </a:t>
            </a:r>
            <a:r>
              <a:rPr lang="pl-PL" sz="1200" dirty="0">
                <a:effectLst/>
                <a:latin typeface="Arial" panose="020B0604020202020204" pitchFamily="34" charset="0"/>
                <a:ea typeface="Open Sans Light" panose="020B0306030504020204" pitchFamily="34" charset="0"/>
              </a:rPr>
              <a:t>(share pipeline information to students)</a:t>
            </a:r>
            <a:endParaRPr lang="en-GB" sz="1200" dirty="0">
              <a:effectLst/>
              <a:latin typeface="Open Sans Light" panose="020B0306030504020204" pitchFamily="34" charset="0"/>
              <a:ea typeface="Open Sans Light" panose="020B0306030504020204" pitchFamily="34" charset="0"/>
            </a:endParaRPr>
          </a:p>
          <a:p>
            <a:endParaRPr lang="en-GB" b="0" dirty="0"/>
          </a:p>
        </p:txBody>
      </p:sp>
      <p:sp>
        <p:nvSpPr>
          <p:cNvPr id="4" name="Slide Number Placeholder 3"/>
          <p:cNvSpPr>
            <a:spLocks noGrp="1"/>
          </p:cNvSpPr>
          <p:nvPr>
            <p:ph type="sldNum" sz="quarter" idx="5"/>
          </p:nvPr>
        </p:nvSpPr>
        <p:spPr/>
        <p:txBody>
          <a:bodyPr/>
          <a:lstStyle/>
          <a:p>
            <a:fld id="{818DC993-C0AB-7145-A5E3-AB377573BF85}" type="slidenum">
              <a:rPr lang="en-US" smtClean="0"/>
              <a:t>16</a:t>
            </a:fld>
            <a:endParaRPr lang="en-US"/>
          </a:p>
        </p:txBody>
      </p:sp>
    </p:spTree>
    <p:extLst>
      <p:ext uri="{BB962C8B-B14F-4D97-AF65-F5344CB8AC3E}">
        <p14:creationId xmlns:p14="http://schemas.microsoft.com/office/powerpoint/2010/main" val="1299027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Spotlight on SSE</a:t>
            </a:r>
          </a:p>
          <a:p>
            <a:endParaRPr lang="en-GB" dirty="0"/>
          </a:p>
          <a:p>
            <a:r>
              <a:rPr lang="en-GB" b="1" dirty="0"/>
              <a:t>2 mins</a:t>
            </a:r>
          </a:p>
          <a:p>
            <a:r>
              <a:rPr lang="en-GB" b="1" dirty="0"/>
              <a:t>Robert’s use of AI at SSE</a:t>
            </a:r>
          </a:p>
          <a:p>
            <a:endParaRPr lang="en-GB" b="1" dirty="0"/>
          </a:p>
          <a:p>
            <a:r>
              <a:rPr lang="en-GB" b="0" dirty="0"/>
              <a:t>Go over the 3D models of transformers that Robert has overseen using the info in the slides.</a:t>
            </a:r>
          </a:p>
          <a:p>
            <a:endParaRPr lang="en-GB" b="1" dirty="0"/>
          </a:p>
        </p:txBody>
      </p:sp>
      <p:sp>
        <p:nvSpPr>
          <p:cNvPr id="4" name="Slide Number Placeholder 3"/>
          <p:cNvSpPr>
            <a:spLocks noGrp="1"/>
          </p:cNvSpPr>
          <p:nvPr>
            <p:ph type="sldNum" sz="quarter" idx="5"/>
          </p:nvPr>
        </p:nvSpPr>
        <p:spPr/>
        <p:txBody>
          <a:bodyPr/>
          <a:lstStyle/>
          <a:p>
            <a:fld id="{818DC993-C0AB-7145-A5E3-AB377573BF85}" type="slidenum">
              <a:rPr lang="en-US" smtClean="0"/>
              <a:t>17</a:t>
            </a:fld>
            <a:endParaRPr lang="en-US"/>
          </a:p>
        </p:txBody>
      </p:sp>
    </p:spTree>
    <p:extLst>
      <p:ext uri="{BB962C8B-B14F-4D97-AF65-F5344CB8AC3E}">
        <p14:creationId xmlns:p14="http://schemas.microsoft.com/office/powerpoint/2010/main" val="36018500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10 mins – Spotlight on SSE</a:t>
            </a:r>
          </a:p>
          <a:p>
            <a:endParaRPr lang="en-GB" dirty="0"/>
          </a:p>
          <a:p>
            <a:r>
              <a:rPr lang="en-GB" b="1" u="none" dirty="0"/>
              <a:t>2 mins</a:t>
            </a:r>
          </a:p>
          <a:p>
            <a:r>
              <a:rPr lang="en-GB" b="1" u="none" dirty="0"/>
              <a:t>Project </a:t>
            </a:r>
            <a:r>
              <a:rPr lang="en-GB" b="1" u="none" dirty="0" err="1"/>
              <a:t>Synaps</a:t>
            </a:r>
            <a:r>
              <a:rPr lang="en-GB" b="1" u="none" dirty="0"/>
              <a:t> </a:t>
            </a:r>
          </a:p>
          <a:p>
            <a:endParaRPr lang="en-GB" b="1" u="none"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u="none" dirty="0"/>
              <a:t>Tell the students about Project </a:t>
            </a:r>
            <a:r>
              <a:rPr lang="en-GB" b="0" u="none" dirty="0" err="1"/>
              <a:t>Synaps</a:t>
            </a:r>
            <a:r>
              <a:rPr lang="en-GB" b="0" u="none" dirty="0"/>
              <a:t> using the points on the slide. Use this link to find out more </a:t>
            </a:r>
            <a:r>
              <a:rPr lang="pl-PL" sz="1800" u="sng" dirty="0">
                <a:solidFill>
                  <a:srgbClr val="0000FF"/>
                </a:solidFill>
                <a:effectLst/>
                <a:latin typeface="Arial" panose="020B0604020202020204" pitchFamily="34" charset="0"/>
                <a:ea typeface="Open Sans Light" panose="020B0306030504020204" pitchFamily="34" charset="0"/>
                <a:hlinkClick r:id="rId3"/>
              </a:rPr>
              <a:t>http://news.ssen.co.uk/news/all-articles/2018/september/artificial-intelligence-could-halve-the-number-of-power-cuts/</a:t>
            </a:r>
            <a:endParaRPr lang="en-GB" b="0" u="none" dirty="0"/>
          </a:p>
          <a:p>
            <a:endParaRPr lang="en-GB" b="1"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18</a:t>
            </a:fld>
            <a:endParaRPr lang="en-US"/>
          </a:p>
        </p:txBody>
      </p:sp>
    </p:spTree>
    <p:extLst>
      <p:ext uri="{BB962C8B-B14F-4D97-AF65-F5344CB8AC3E}">
        <p14:creationId xmlns:p14="http://schemas.microsoft.com/office/powerpoint/2010/main" val="3178420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a:t>
            </a:r>
            <a:r>
              <a:rPr lang="pl-PL" sz="1200" b="1" u="sng" dirty="0">
                <a:effectLst/>
                <a:latin typeface="Arial" panose="020B0604020202020204" pitchFamily="34" charset="0"/>
                <a:ea typeface="Open Sans Light" panose="020B0306030504020204" pitchFamily="34" charset="0"/>
              </a:rPr>
              <a:t>Advantages &amp; Disadvantages of AI</a:t>
            </a:r>
            <a:endParaRPr lang="en-GB" sz="1200" b="1" u="sng" dirty="0">
              <a:effectLst/>
              <a:latin typeface="Arial" panose="020B0604020202020204" pitchFamily="34" charset="0"/>
              <a:ea typeface="Open Sans Light" panose="020B0306030504020204" pitchFamily="34" charset="0"/>
            </a:endParaRPr>
          </a:p>
          <a:p>
            <a:endParaRPr lang="en-GB" b="0" i="0" u="none" dirty="0"/>
          </a:p>
          <a:p>
            <a:r>
              <a:rPr lang="en-GB" b="0" i="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19</a:t>
            </a:fld>
            <a:endParaRPr lang="en-US"/>
          </a:p>
        </p:txBody>
      </p:sp>
    </p:spTree>
    <p:extLst>
      <p:ext uri="{BB962C8B-B14F-4D97-AF65-F5344CB8AC3E}">
        <p14:creationId xmlns:p14="http://schemas.microsoft.com/office/powerpoint/2010/main" val="1276205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a:p>
            <a:pPr marL="0" indent="0">
              <a:buFont typeface="Arial" panose="020B0604020202020204" pitchFamily="34" charset="0"/>
              <a:buNone/>
            </a:pP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a:t>
            </a:fld>
            <a:endParaRPr lang="en-US"/>
          </a:p>
        </p:txBody>
      </p:sp>
    </p:spTree>
    <p:extLst>
      <p:ext uri="{BB962C8B-B14F-4D97-AF65-F5344CB8AC3E}">
        <p14:creationId xmlns:p14="http://schemas.microsoft.com/office/powerpoint/2010/main" val="3910169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7 mins - </a:t>
            </a:r>
            <a:r>
              <a:rPr lang="pl-PL" sz="1800" b="1" u="sng" dirty="0">
                <a:effectLst/>
                <a:latin typeface="Arial" panose="020B0604020202020204" pitchFamily="34" charset="0"/>
                <a:ea typeface="Open Sans Light" panose="020B0306030504020204" pitchFamily="34" charset="0"/>
              </a:rPr>
              <a:t>Advantages &amp; Disadvantages of AI</a:t>
            </a:r>
            <a:endParaRPr lang="en-GB" sz="1800" b="1" u="sng" dirty="0">
              <a:effectLst/>
              <a:latin typeface="Arial" panose="020B0604020202020204" pitchFamily="34" charset="0"/>
              <a:ea typeface="Open Sans Light" panose="020B0306030504020204" pitchFamily="34" charset="0"/>
            </a:endParaRPr>
          </a:p>
          <a:p>
            <a:endParaRPr lang="en-GB" sz="1800" b="1" u="sng" dirty="0">
              <a:effectLst/>
              <a:latin typeface="Arial" panose="020B0604020202020204" pitchFamily="34" charset="0"/>
              <a:ea typeface="Open Sans Light" panose="020B0306030504020204" pitchFamily="34" charset="0"/>
            </a:endParaRPr>
          </a:p>
          <a:p>
            <a:r>
              <a:rPr lang="en-GB" sz="1800" b="1" u="none" dirty="0">
                <a:effectLst/>
                <a:latin typeface="Arial" panose="020B0604020202020204" pitchFamily="34" charset="0"/>
                <a:ea typeface="Open Sans Light" panose="020B0306030504020204" pitchFamily="34" charset="0"/>
              </a:rPr>
              <a:t>5 mins</a:t>
            </a:r>
          </a:p>
          <a:p>
            <a:r>
              <a:rPr lang="en-GB" sz="1800" b="1" u="none" dirty="0">
                <a:effectLst/>
                <a:latin typeface="Arial" panose="020B0604020202020204" pitchFamily="34" charset="0"/>
                <a:ea typeface="Open Sans Light" panose="020B0306030504020204" pitchFamily="34" charset="0"/>
              </a:rPr>
              <a:t>What are the advantages &amp; disadvantages of AI?</a:t>
            </a:r>
          </a:p>
          <a:p>
            <a:endParaRPr lang="en-GB" sz="1800" dirty="0">
              <a:effectLst/>
              <a:latin typeface="Open Sans Light" panose="020B0306030504020204" pitchFamily="34" charset="0"/>
              <a:ea typeface="Open Sans Light" panose="020B0306030504020204" pitchFamily="34" charset="0"/>
            </a:endParaRPr>
          </a:p>
          <a:p>
            <a:r>
              <a:rPr lang="pl-PL" sz="1800" dirty="0">
                <a:solidFill>
                  <a:srgbClr val="000000"/>
                </a:solidFill>
                <a:effectLst/>
                <a:latin typeface="Arial" panose="020B0604020202020204" pitchFamily="34" charset="0"/>
                <a:ea typeface="Open Sans Light" panose="020B0306030504020204" pitchFamily="34" charset="0"/>
              </a:rPr>
              <a:t>Get students to reflect on what they have just explored. Can they identify some of the advantages/disadvantages of adpting AI technology? Teacher to then go through key themes:</a:t>
            </a:r>
            <a:endParaRPr lang="en-GB" sz="1800" dirty="0">
              <a:effectLst/>
              <a:latin typeface="Open Sans Light" panose="020B0306030504020204" pitchFamily="34" charset="0"/>
              <a:ea typeface="Open Sans Light" panose="020B0306030504020204" pitchFamily="34" charset="0"/>
            </a:endParaRPr>
          </a:p>
          <a:p>
            <a:r>
              <a:rPr lang="pl-PL" sz="1800" u="none" strike="noStrike"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r>
              <a:rPr lang="pl-PL" sz="1800" u="sng" dirty="0">
                <a:solidFill>
                  <a:srgbClr val="000000"/>
                </a:solidFill>
                <a:effectLst/>
                <a:latin typeface="Arial" panose="020B0604020202020204" pitchFamily="34" charset="0"/>
                <a:ea typeface="Open Sans Light" panose="020B0306030504020204" pitchFamily="34" charset="0"/>
              </a:rPr>
              <a:t>Advantages</a:t>
            </a:r>
            <a:r>
              <a:rPr lang="pl-PL" sz="1800" dirty="0">
                <a:solidFill>
                  <a:srgbClr val="000000"/>
                </a:solidFill>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r>
              <a:rPr lang="pl-PL" sz="1800" dirty="0">
                <a:solidFill>
                  <a:srgbClr val="000000"/>
                </a:solidFill>
                <a:effectLst/>
                <a:latin typeface="Arial" panose="020B0604020202020204" pitchFamily="34" charset="0"/>
                <a:ea typeface="Open Sans Light" panose="020B0306030504020204" pitchFamily="34" charset="0"/>
              </a:rPr>
              <a:t>(1) </a:t>
            </a:r>
            <a:r>
              <a:rPr lang="pl-PL" sz="1800" i="1" dirty="0">
                <a:solidFill>
                  <a:srgbClr val="000000"/>
                </a:solidFill>
                <a:effectLst/>
                <a:latin typeface="Arial" panose="020B0604020202020204" pitchFamily="34" charset="0"/>
                <a:ea typeface="Open Sans Light" panose="020B0306030504020204" pitchFamily="34" charset="0"/>
              </a:rPr>
              <a:t>Dealing with mundane tasks</a:t>
            </a:r>
            <a:r>
              <a:rPr lang="pl-PL" sz="1800" dirty="0">
                <a:solidFill>
                  <a:srgbClr val="000000"/>
                </a:solidFill>
                <a:effectLst/>
                <a:latin typeface="Arial" panose="020B0604020202020204" pitchFamily="34" charset="0"/>
                <a:ea typeface="Open Sans Light" panose="020B0306030504020204" pitchFamily="34" charset="0"/>
              </a:rPr>
              <a:t> – potential to complete mundane tasks through intricate automation that will increase productivity. </a:t>
            </a:r>
            <a:endParaRPr lang="en-GB" sz="1800" dirty="0">
              <a:effectLst/>
              <a:latin typeface="Open Sans Light" panose="020B0306030504020204" pitchFamily="34" charset="0"/>
              <a:ea typeface="Open Sans Light" panose="020B0306030504020204" pitchFamily="34" charset="0"/>
            </a:endParaRPr>
          </a:p>
          <a:p>
            <a:r>
              <a:rPr lang="pl-PL" sz="1800" dirty="0">
                <a:solidFill>
                  <a:srgbClr val="000000"/>
                </a:solidFill>
                <a:effectLst/>
                <a:latin typeface="Arial" panose="020B0604020202020204" pitchFamily="34" charset="0"/>
                <a:ea typeface="Open Sans Light" panose="020B0306030504020204" pitchFamily="34" charset="0"/>
              </a:rPr>
              <a:t>(2) </a:t>
            </a:r>
            <a:r>
              <a:rPr lang="pl-PL" sz="1800" i="1" dirty="0">
                <a:solidFill>
                  <a:srgbClr val="000000"/>
                </a:solidFill>
                <a:effectLst/>
                <a:latin typeface="Arial" panose="020B0604020202020204" pitchFamily="34" charset="0"/>
                <a:ea typeface="Open Sans Light" panose="020B0306030504020204" pitchFamily="34" charset="0"/>
              </a:rPr>
              <a:t>Faster decisions</a:t>
            </a:r>
            <a:endParaRPr lang="en-GB" sz="1800" i="1" dirty="0">
              <a:effectLst/>
              <a:latin typeface="Open Sans Light" panose="020B0306030504020204" pitchFamily="34" charset="0"/>
              <a:ea typeface="Open Sans Light" panose="020B0306030504020204" pitchFamily="34" charset="0"/>
            </a:endParaRPr>
          </a:p>
          <a:p>
            <a:r>
              <a:rPr lang="pl-PL" sz="1800" dirty="0">
                <a:solidFill>
                  <a:srgbClr val="000000"/>
                </a:solidFill>
                <a:effectLst/>
                <a:latin typeface="Arial" panose="020B0604020202020204" pitchFamily="34" charset="0"/>
                <a:ea typeface="Open Sans Light" panose="020B0306030504020204" pitchFamily="34" charset="0"/>
              </a:rPr>
              <a:t>(3) </a:t>
            </a:r>
            <a:r>
              <a:rPr lang="pl-PL" sz="1800" i="1" dirty="0">
                <a:solidFill>
                  <a:srgbClr val="000000"/>
                </a:solidFill>
                <a:effectLst/>
                <a:latin typeface="Arial" panose="020B0604020202020204" pitchFamily="34" charset="0"/>
                <a:ea typeface="Open Sans Light" panose="020B0306030504020204" pitchFamily="34" charset="0"/>
              </a:rPr>
              <a:t>Avoiding errors</a:t>
            </a:r>
            <a:r>
              <a:rPr lang="en-GB" sz="1800" i="1" dirty="0">
                <a:solidFill>
                  <a:srgbClr val="000000"/>
                </a:solidFill>
                <a:effectLst/>
                <a:latin typeface="Arial" panose="020B0604020202020204" pitchFamily="34" charset="0"/>
                <a:ea typeface="Open Sans Light" panose="020B0306030504020204" pitchFamily="34" charset="0"/>
              </a:rPr>
              <a:t> -</a:t>
            </a:r>
            <a:r>
              <a:rPr lang="pl-PL" sz="1800" dirty="0">
                <a:solidFill>
                  <a:srgbClr val="000000"/>
                </a:solidFill>
                <a:effectLst/>
                <a:latin typeface="Arial" panose="020B0604020202020204" pitchFamily="34" charset="0"/>
                <a:ea typeface="Open Sans Light" panose="020B0306030504020204" pitchFamily="34" charset="0"/>
              </a:rPr>
              <a:t> </a:t>
            </a:r>
            <a:r>
              <a:rPr lang="en-GB" sz="1800" dirty="0">
                <a:solidFill>
                  <a:srgbClr val="000000"/>
                </a:solidFill>
                <a:effectLst/>
                <a:latin typeface="Arial" panose="020B0604020202020204" pitchFamily="34" charset="0"/>
                <a:ea typeface="Open Sans Light" panose="020B0306030504020204" pitchFamily="34" charset="0"/>
              </a:rPr>
              <a:t>c</a:t>
            </a:r>
            <a:r>
              <a:rPr lang="pl-PL" sz="1800" dirty="0">
                <a:solidFill>
                  <a:srgbClr val="000000"/>
                </a:solidFill>
                <a:effectLst/>
                <a:latin typeface="Arial" panose="020B0604020202020204" pitchFamily="34" charset="0"/>
                <a:ea typeface="Open Sans Light" panose="020B0306030504020204" pitchFamily="34" charset="0"/>
              </a:rPr>
              <a:t>omputers do not make mistakes if trained correctly. </a:t>
            </a:r>
            <a:endParaRPr lang="en-GB" sz="1800" dirty="0">
              <a:effectLst/>
              <a:latin typeface="Open Sans Light" panose="020B0306030504020204" pitchFamily="34" charset="0"/>
              <a:ea typeface="Open Sans Light" panose="020B0306030504020204" pitchFamily="34" charset="0"/>
            </a:endParaRPr>
          </a:p>
          <a:p>
            <a:r>
              <a:rPr lang="pl-PL" sz="1800" dirty="0">
                <a:solidFill>
                  <a:srgbClr val="000000"/>
                </a:solidFill>
                <a:effectLst/>
                <a:latin typeface="Arial" panose="020B0604020202020204" pitchFamily="34" charset="0"/>
                <a:ea typeface="Open Sans Light" panose="020B0306030504020204" pitchFamily="34" charset="0"/>
              </a:rPr>
              <a:t>(4) </a:t>
            </a:r>
            <a:r>
              <a:rPr lang="pl-PL" sz="1800" i="1" dirty="0">
                <a:solidFill>
                  <a:srgbClr val="000000"/>
                </a:solidFill>
                <a:effectLst/>
                <a:latin typeface="Arial" panose="020B0604020202020204" pitchFamily="34" charset="0"/>
                <a:ea typeface="Open Sans Light" panose="020B0306030504020204" pitchFamily="34" charset="0"/>
              </a:rPr>
              <a:t>Taking risks on behalf of humans</a:t>
            </a:r>
            <a:r>
              <a:rPr lang="en-GB" sz="1800" i="1" dirty="0">
                <a:solidFill>
                  <a:srgbClr val="000000"/>
                </a:solidFill>
                <a:effectLst/>
                <a:latin typeface="Arial" panose="020B0604020202020204" pitchFamily="34" charset="0"/>
                <a:ea typeface="Open Sans Light" panose="020B0306030504020204" pitchFamily="34" charset="0"/>
              </a:rPr>
              <a:t> -</a:t>
            </a:r>
            <a:r>
              <a:rPr lang="pl-PL" sz="1800" dirty="0">
                <a:solidFill>
                  <a:srgbClr val="000000"/>
                </a:solidFill>
                <a:effectLst/>
                <a:latin typeface="Arial" panose="020B0604020202020204" pitchFamily="34" charset="0"/>
                <a:ea typeface="Open Sans Light" panose="020B0306030504020204" pitchFamily="34" charset="0"/>
              </a:rPr>
              <a:t> lessen human risks to try new things.</a:t>
            </a:r>
            <a:endParaRPr lang="en-GB" sz="1800" dirty="0">
              <a:effectLst/>
              <a:latin typeface="Open Sans Light" panose="020B0306030504020204" pitchFamily="34" charset="0"/>
              <a:ea typeface="Open Sans Light" panose="020B0306030504020204" pitchFamily="34" charset="0"/>
            </a:endParaRPr>
          </a:p>
          <a:p>
            <a:r>
              <a:rPr lang="pl-PL"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r>
              <a:rPr lang="pl-PL" sz="1800" u="sng" dirty="0">
                <a:solidFill>
                  <a:srgbClr val="000000"/>
                </a:solidFill>
                <a:effectLst/>
                <a:latin typeface="Arial" panose="020B0604020202020204" pitchFamily="34" charset="0"/>
                <a:ea typeface="Open Sans Light" panose="020B0306030504020204" pitchFamily="34" charset="0"/>
              </a:rPr>
              <a:t>Disadvantages: </a:t>
            </a:r>
            <a:endParaRPr lang="en-GB" sz="1800" dirty="0">
              <a:effectLst/>
              <a:latin typeface="Open Sans Light" panose="020B0306030504020204" pitchFamily="34" charset="0"/>
              <a:ea typeface="Open Sans Light" panose="020B0306030504020204" pitchFamily="34" charset="0"/>
            </a:endParaRPr>
          </a:p>
          <a:p>
            <a:r>
              <a:rPr lang="pl-PL"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r>
              <a:rPr lang="pl-PL" sz="1800" dirty="0">
                <a:solidFill>
                  <a:srgbClr val="000000"/>
                </a:solidFill>
                <a:effectLst/>
                <a:latin typeface="Arial" panose="020B0604020202020204" pitchFamily="34" charset="0"/>
                <a:ea typeface="Open Sans Light" panose="020B0306030504020204" pitchFamily="34" charset="0"/>
              </a:rPr>
              <a:t>(1) Leads to </a:t>
            </a:r>
            <a:r>
              <a:rPr lang="pl-PL" sz="1800" i="1" dirty="0">
                <a:solidFill>
                  <a:srgbClr val="000000"/>
                </a:solidFill>
                <a:effectLst/>
                <a:latin typeface="Arial" panose="020B0604020202020204" pitchFamily="34" charset="0"/>
                <a:ea typeface="Open Sans Light" panose="020B0306030504020204" pitchFamily="34" charset="0"/>
              </a:rPr>
              <a:t>job losses</a:t>
            </a:r>
            <a:endParaRPr lang="en-GB" sz="1800" i="1" dirty="0">
              <a:effectLst/>
              <a:latin typeface="Open Sans Light" panose="020B0306030504020204" pitchFamily="34" charset="0"/>
              <a:ea typeface="Open Sans Light" panose="020B0306030504020204" pitchFamily="34" charset="0"/>
            </a:endParaRPr>
          </a:p>
          <a:p>
            <a:r>
              <a:rPr lang="pl-PL" sz="1800" dirty="0">
                <a:solidFill>
                  <a:srgbClr val="000000"/>
                </a:solidFill>
                <a:effectLst/>
                <a:latin typeface="Arial" panose="020B0604020202020204" pitchFamily="34" charset="0"/>
                <a:ea typeface="Open Sans Light" panose="020B0306030504020204" pitchFamily="34" charset="0"/>
              </a:rPr>
              <a:t>(2) </a:t>
            </a:r>
            <a:r>
              <a:rPr lang="pl-PL" sz="1800" i="1" dirty="0">
                <a:solidFill>
                  <a:srgbClr val="000000"/>
                </a:solidFill>
                <a:effectLst/>
                <a:latin typeface="Arial" panose="020B0604020202020204" pitchFamily="34" charset="0"/>
                <a:ea typeface="Open Sans Light" panose="020B0306030504020204" pitchFamily="34" charset="0"/>
              </a:rPr>
              <a:t>How is power distributed? </a:t>
            </a:r>
            <a:r>
              <a:rPr lang="pl-PL" sz="1800" dirty="0">
                <a:solidFill>
                  <a:srgbClr val="000000"/>
                </a:solidFill>
                <a:effectLst/>
                <a:latin typeface="Arial" panose="020B0604020202020204" pitchFamily="34" charset="0"/>
                <a:ea typeface="Open Sans Light" panose="020B0306030504020204" pitchFamily="34" charset="0"/>
              </a:rPr>
              <a:t>Are humans in control or are machines?</a:t>
            </a:r>
            <a:endParaRPr lang="en-GB" sz="1800" dirty="0">
              <a:effectLst/>
              <a:latin typeface="Open Sans Light" panose="020B0306030504020204" pitchFamily="34" charset="0"/>
              <a:ea typeface="Open Sans Light" panose="020B0306030504020204" pitchFamily="34" charset="0"/>
            </a:endParaRPr>
          </a:p>
          <a:p>
            <a:r>
              <a:rPr lang="pl-PL" sz="1800" dirty="0">
                <a:solidFill>
                  <a:srgbClr val="000000"/>
                </a:solidFill>
                <a:effectLst/>
                <a:latin typeface="Arial" panose="020B0604020202020204" pitchFamily="34" charset="0"/>
                <a:ea typeface="Open Sans Light" panose="020B0306030504020204" pitchFamily="34" charset="0"/>
              </a:rPr>
              <a:t>(3) Humans can think beyond black and white and react to </a:t>
            </a:r>
            <a:r>
              <a:rPr lang="pl-PL" sz="1800" i="1" dirty="0">
                <a:solidFill>
                  <a:srgbClr val="000000"/>
                </a:solidFill>
                <a:effectLst/>
                <a:latin typeface="Arial" panose="020B0604020202020204" pitchFamily="34" charset="0"/>
                <a:ea typeface="Open Sans Light" panose="020B0306030504020204" pitchFamily="34" charset="0"/>
              </a:rPr>
              <a:t>emotion</a:t>
            </a:r>
            <a:r>
              <a:rPr lang="pl-PL" sz="1800" dirty="0">
                <a:solidFill>
                  <a:srgbClr val="000000"/>
                </a:solidFill>
                <a:effectLst/>
                <a:latin typeface="Arial" panose="020B0604020202020204" pitchFamily="34" charset="0"/>
                <a:ea typeface="Open Sans Light" panose="020B0306030504020204" pitchFamily="34" charset="0"/>
              </a:rPr>
              <a:t>. Use example of </a:t>
            </a:r>
            <a:r>
              <a:rPr lang="pl-PL" sz="1800" u="sng" dirty="0">
                <a:solidFill>
                  <a:srgbClr val="000000"/>
                </a:solidFill>
                <a:effectLst/>
                <a:latin typeface="Arial" panose="020B0604020202020204" pitchFamily="34" charset="0"/>
                <a:ea typeface="Open Sans Light" panose="020B0306030504020204" pitchFamily="34" charset="0"/>
                <a:hlinkClick r:id="rId3"/>
              </a:rPr>
              <a:t>Uber in Sydney (2014)</a:t>
            </a:r>
            <a:r>
              <a:rPr lang="pl-PL" sz="1800" dirty="0">
                <a:solidFill>
                  <a:srgbClr val="000000"/>
                </a:solidFill>
                <a:effectLst/>
                <a:latin typeface="Arial" panose="020B0604020202020204" pitchFamily="34" charset="0"/>
                <a:ea typeface="Open Sans Light" panose="020B0306030504020204" pitchFamily="34" charset="0"/>
              </a:rPr>
              <a:t> and surge pricing introduced after a terrorist attack. </a:t>
            </a:r>
            <a:endParaRPr lang="en-GB" sz="1800" dirty="0">
              <a:solidFill>
                <a:srgbClr val="000000"/>
              </a:solidFill>
              <a:effectLst/>
              <a:latin typeface="Arial" panose="020B0604020202020204" pitchFamily="34" charset="0"/>
              <a:ea typeface="Open Sans Light" panose="020B0306030504020204" pitchFamily="34" charset="0"/>
            </a:endParaRPr>
          </a:p>
          <a:p>
            <a:endParaRPr lang="en-GB" sz="1800" dirty="0">
              <a:solidFill>
                <a:srgbClr val="000000"/>
              </a:solidFill>
              <a:effectLst/>
              <a:latin typeface="Arial" panose="020B0604020202020204" pitchFamily="34" charset="0"/>
              <a:ea typeface="Open Sans Light" panose="020B0306030504020204" pitchFamily="34" charset="0"/>
            </a:endParaRPr>
          </a:p>
          <a:p>
            <a:r>
              <a:rPr lang="en-GB" sz="1800" dirty="0">
                <a:solidFill>
                  <a:srgbClr val="000000"/>
                </a:solidFill>
                <a:effectLst/>
                <a:latin typeface="Arial" panose="020B0604020202020204" pitchFamily="34" charset="0"/>
                <a:ea typeface="Open Sans Light" panose="020B0306030504020204" pitchFamily="34" charset="0"/>
              </a:rPr>
              <a:t>Click to ask the students if they can think of any more.</a:t>
            </a:r>
          </a:p>
          <a:p>
            <a:endParaRPr lang="en-GB" sz="1800" dirty="0">
              <a:effectLst/>
              <a:latin typeface="Open Sans Light" panose="020B0306030504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20</a:t>
            </a:fld>
            <a:endParaRPr lang="en-GB"/>
          </a:p>
        </p:txBody>
      </p:sp>
    </p:spTree>
    <p:extLst>
      <p:ext uri="{BB962C8B-B14F-4D97-AF65-F5344CB8AC3E}">
        <p14:creationId xmlns:p14="http://schemas.microsoft.com/office/powerpoint/2010/main" val="3478227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a:t>
            </a:r>
            <a:r>
              <a:rPr lang="pl-PL" sz="1200" b="1" u="sng" dirty="0">
                <a:effectLst/>
                <a:latin typeface="Arial" panose="020B0604020202020204" pitchFamily="34" charset="0"/>
                <a:ea typeface="Open Sans Light" panose="020B0306030504020204" pitchFamily="34" charset="0"/>
              </a:rPr>
              <a:t>Advantages &amp; Disadvantages of AI</a:t>
            </a:r>
            <a:endParaRPr lang="en-GB" sz="1200" b="1" u="sng" dirty="0">
              <a:effectLst/>
              <a:latin typeface="Arial" panose="020B0604020202020204" pitchFamily="34" charset="0"/>
              <a:ea typeface="Open Sans Light" panose="020B0306030504020204" pitchFamily="34" charset="0"/>
            </a:endParaRPr>
          </a:p>
          <a:p>
            <a:endParaRPr lang="en-GB" b="0" dirty="0"/>
          </a:p>
          <a:p>
            <a:r>
              <a:rPr lang="en-GB" b="1" dirty="0"/>
              <a:t>2 mins</a:t>
            </a:r>
          </a:p>
          <a:p>
            <a:r>
              <a:rPr lang="en-GB" b="1" dirty="0"/>
              <a:t>AI Case Study – Uber in Sydney (2014)</a:t>
            </a:r>
          </a:p>
          <a:p>
            <a:endParaRPr lang="en-GB" b="1" dirty="0"/>
          </a:p>
          <a:p>
            <a:r>
              <a:rPr lang="en-GB" dirty="0"/>
              <a:t>Share with the students this case study of how AI has not necessarily replicated human behaviour. Link this to </a:t>
            </a:r>
            <a:r>
              <a:rPr lang="en-GB" i="1" dirty="0"/>
              <a:t>disadvantage 3</a:t>
            </a:r>
            <a:r>
              <a:rPr lang="en-GB" dirty="0"/>
              <a:t> on the list on the slide prior.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21</a:t>
            </a:fld>
            <a:endParaRPr lang="en-US"/>
          </a:p>
        </p:txBody>
      </p:sp>
    </p:spTree>
    <p:extLst>
      <p:ext uri="{BB962C8B-B14F-4D97-AF65-F5344CB8AC3E}">
        <p14:creationId xmlns:p14="http://schemas.microsoft.com/office/powerpoint/2010/main" val="14623884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15 mins – AI &amp; Ethical/Moral Issues</a:t>
            </a:r>
          </a:p>
          <a:p>
            <a:endParaRPr lang="en-GB" b="1" u="sng" dirty="0"/>
          </a:p>
          <a:p>
            <a:r>
              <a:rPr lang="en-GB" b="1" u="none" dirty="0"/>
              <a:t>1 min</a:t>
            </a:r>
          </a:p>
          <a:p>
            <a:endParaRPr lang="en-GB" b="1" u="none" dirty="0"/>
          </a:p>
          <a:p>
            <a:r>
              <a:rPr lang="en-GB" dirty="0"/>
              <a:t>Introduce idea that AI leads to a number of ethical/moral dilemmas. </a:t>
            </a:r>
            <a:r>
              <a:rPr lang="pl-PL" sz="1800" dirty="0">
                <a:effectLst/>
                <a:latin typeface="Arial" panose="020B0604020202020204" pitchFamily="34" charset="0"/>
                <a:ea typeface="Open Sans Light" panose="020B0306030504020204" pitchFamily="34" charset="0"/>
              </a:rPr>
              <a:t>What does it mean when humans enable computers to simulate human behaviour and intelligence?</a:t>
            </a:r>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22</a:t>
            </a:fld>
            <a:endParaRPr lang="en-US"/>
          </a:p>
        </p:txBody>
      </p:sp>
    </p:spTree>
    <p:extLst>
      <p:ext uri="{BB962C8B-B14F-4D97-AF65-F5344CB8AC3E}">
        <p14:creationId xmlns:p14="http://schemas.microsoft.com/office/powerpoint/2010/main" val="12127381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15 mins – AI &amp; Ethical/Moral Issues</a:t>
            </a:r>
          </a:p>
          <a:p>
            <a:endParaRPr lang="en-GB" dirty="0"/>
          </a:p>
          <a:p>
            <a:r>
              <a:rPr lang="en-GB" b="1" dirty="0"/>
              <a:t>2 mins</a:t>
            </a:r>
          </a:p>
          <a:p>
            <a:r>
              <a:rPr lang="en-GB" b="1" dirty="0"/>
              <a:t>Minority Report trailer</a:t>
            </a:r>
          </a:p>
          <a:p>
            <a:endParaRPr lang="en-GB" b="1" dirty="0"/>
          </a:p>
          <a:p>
            <a:r>
              <a:rPr lang="en-GB" i="0" dirty="0"/>
              <a:t>Play video. Introduce </a:t>
            </a:r>
            <a:r>
              <a:rPr lang="en-GB" dirty="0"/>
              <a:t>this as an example of a possible moral dilemma faced by AI in the future.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pl-PL" sz="1800" dirty="0">
                <a:effectLst/>
                <a:latin typeface="Poppins" panose="00000500000000000000" pitchFamily="2" charset="0"/>
                <a:ea typeface="Open Sans Light"/>
              </a:rPr>
              <a:t>What do students think about the concept of using AI to predict crimes that will take place and arrest people prior to committing the crime!?</a:t>
            </a:r>
            <a:endParaRPr lang="en-GB" sz="18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Poppins" panose="00000500000000000000" pitchFamily="2" charset="0"/>
              <a:ea typeface="Open Sans 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l-PL" sz="1800" dirty="0">
                <a:effectLst/>
                <a:latin typeface="Arial" panose="020B0604020202020204" pitchFamily="34" charset="0"/>
                <a:ea typeface="Open Sans Light" panose="020B0306030504020204" pitchFamily="34" charset="0"/>
              </a:rPr>
              <a:t>https://www.youtube.com/watch?v=lG7DGMgfOb8</a:t>
            </a:r>
            <a:endParaRPr lang="en-GB" sz="1800" dirty="0">
              <a:effectLst/>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F7E14B28-9E7F-480C-8484-20A5F72FDE72}" type="slidenum">
              <a:rPr lang="en-GB" smtClean="0"/>
              <a:t>23</a:t>
            </a:fld>
            <a:endParaRPr lang="en-GB"/>
          </a:p>
        </p:txBody>
      </p:sp>
    </p:spTree>
    <p:extLst>
      <p:ext uri="{BB962C8B-B14F-4D97-AF65-F5344CB8AC3E}">
        <p14:creationId xmlns:p14="http://schemas.microsoft.com/office/powerpoint/2010/main" val="1878007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15 mins – AI &amp; Ethical/Moral Issues</a:t>
            </a:r>
          </a:p>
          <a:p>
            <a:pPr marL="0" indent="0">
              <a:buFont typeface="Arial" panose="020B0604020202020204" pitchFamily="34" charset="0"/>
              <a:buNone/>
            </a:pPr>
            <a:endParaRPr lang="en-GB" dirty="0"/>
          </a:p>
          <a:p>
            <a:pPr marL="0" indent="0">
              <a:buFont typeface="Arial" panose="020B0604020202020204" pitchFamily="34" charset="0"/>
              <a:buNone/>
            </a:pPr>
            <a:r>
              <a:rPr lang="en-GB" b="1" dirty="0"/>
              <a:t>3 mins</a:t>
            </a:r>
          </a:p>
          <a:p>
            <a:pPr marL="0" indent="0">
              <a:buFont typeface="Arial" panose="020B0604020202020204" pitchFamily="34" charset="0"/>
              <a:buNone/>
            </a:pPr>
            <a:r>
              <a:rPr lang="en-GB" b="1" dirty="0"/>
              <a:t>AI Case Study – Driverless cars</a:t>
            </a:r>
          </a:p>
          <a:p>
            <a:pPr marL="0" indent="0">
              <a:buFont typeface="Arial" panose="020B0604020202020204" pitchFamily="34" charset="0"/>
              <a:buNone/>
            </a:pPr>
            <a:endParaRPr lang="en-GB" b="1" dirty="0"/>
          </a:p>
          <a:p>
            <a:pPr marL="0" indent="0">
              <a:buFont typeface="Arial" panose="020B0604020202020204" pitchFamily="34" charset="0"/>
              <a:buNone/>
            </a:pPr>
            <a:r>
              <a:rPr lang="en-GB" dirty="0"/>
              <a:t>Develop thinking around another moral/ethical issue. Go through information on this slide and then use the thought experiment </a:t>
            </a:r>
            <a:r>
              <a:rPr lang="en-GB"/>
              <a:t>on the next </a:t>
            </a:r>
            <a:r>
              <a:rPr lang="en-GB" dirty="0"/>
              <a:t>slide to simulate this real life example used by scientists to assess the moral limitations of some AI tech. </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Highlight the challenging decisions to be made.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24</a:t>
            </a:fld>
            <a:endParaRPr lang="en-US"/>
          </a:p>
        </p:txBody>
      </p:sp>
    </p:spTree>
    <p:extLst>
      <p:ext uri="{BB962C8B-B14F-4D97-AF65-F5344CB8AC3E}">
        <p14:creationId xmlns:p14="http://schemas.microsoft.com/office/powerpoint/2010/main" val="41871632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15 mins – AI &amp; Ethical/Moral Issues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6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Thought experiment – Driverless cars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adapts a well-known ethical thought experiment to concern driverless cars. Ask the students: a driverless car has a sudden brake failure, what option should the car take?</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lphaUcParenR"/>
              <a:tabLst/>
              <a:defRPr/>
            </a:pPr>
            <a:r>
              <a:rPr lang="en-GB" dirty="0"/>
              <a:t>Stay on track and kill a pregnant woman, 2 children and a dog</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lphaUcParenR"/>
              <a:tabLst/>
              <a:defRPr/>
            </a:pPr>
            <a:r>
              <a:rPr lang="en-GB" dirty="0"/>
              <a:t>Swerve and kill 3 criminals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lphaUcParenR"/>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Research shows that most people, if they were driving the car, would swerve to save the innocent people. How do we build human moral consciousness into a car?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t>Have a reflective discussion with the students around this question.</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25</a:t>
            </a:fld>
            <a:endParaRPr lang="en-US"/>
          </a:p>
        </p:txBody>
      </p:sp>
    </p:spTree>
    <p:extLst>
      <p:ext uri="{BB962C8B-B14F-4D97-AF65-F5344CB8AC3E}">
        <p14:creationId xmlns:p14="http://schemas.microsoft.com/office/powerpoint/2010/main" val="31630172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15 mins – AI &amp; Ethical/Moral Issues</a:t>
            </a:r>
          </a:p>
          <a:p>
            <a:endParaRPr lang="en-GB" dirty="0"/>
          </a:p>
          <a:p>
            <a:pPr algn="l"/>
            <a:r>
              <a:rPr lang="en-GB" sz="1800" b="1" dirty="0">
                <a:effectLst/>
                <a:latin typeface="Arial" panose="020B0604020202020204" pitchFamily="34" charset="0"/>
                <a:ea typeface="Open Sans Light" panose="020B0306030504020204" pitchFamily="34" charset="0"/>
              </a:rPr>
              <a:t>3 mins</a:t>
            </a:r>
          </a:p>
          <a:p>
            <a:pPr algn="l"/>
            <a:r>
              <a:rPr lang="en-GB" sz="1800" b="1" dirty="0">
                <a:effectLst/>
                <a:latin typeface="Arial" panose="020B0604020202020204" pitchFamily="34" charset="0"/>
                <a:ea typeface="Open Sans Light" panose="020B0306030504020204" pitchFamily="34" charset="0"/>
              </a:rPr>
              <a:t>AI Case Study – Amazon</a:t>
            </a:r>
          </a:p>
          <a:p>
            <a:pPr algn="l"/>
            <a:endParaRPr lang="en-GB" sz="1800" b="1" dirty="0">
              <a:effectLst/>
              <a:latin typeface="Arial" panose="020B0604020202020204" pitchFamily="34" charset="0"/>
              <a:ea typeface="Open Sans Light" panose="020B0306030504020204" pitchFamily="34" charset="0"/>
            </a:endParaRPr>
          </a:p>
          <a:p>
            <a:pPr algn="l"/>
            <a:r>
              <a:rPr lang="pl-PL" sz="1800" dirty="0">
                <a:effectLst/>
                <a:latin typeface="Arial" panose="020B0604020202020204" pitchFamily="34" charset="0"/>
                <a:ea typeface="Open Sans Light" panose="020B0306030504020204" pitchFamily="34" charset="0"/>
              </a:rPr>
              <a:t>Provide example of </a:t>
            </a:r>
            <a:r>
              <a:rPr lang="pl-PL" sz="1800" i="1" dirty="0">
                <a:effectLst/>
                <a:latin typeface="Arial" panose="020B0604020202020204" pitchFamily="34" charset="0"/>
                <a:ea typeface="Open Sans Light" panose="020B0306030504020204" pitchFamily="34" charset="0"/>
              </a:rPr>
              <a:t>Amazon</a:t>
            </a:r>
            <a:r>
              <a:rPr lang="pl-PL" sz="1800" dirty="0">
                <a:effectLst/>
                <a:latin typeface="Arial" panose="020B0604020202020204" pitchFamily="34" charset="0"/>
                <a:ea typeface="Open Sans Light" panose="020B0306030504020204" pitchFamily="34" charset="0"/>
              </a:rPr>
              <a:t> and the use of AI to help recruit staff- the recruiting AI engine they designed discriminated against women. The AI would look at application forms and would rank them based on what they noted in the application. The Amazon system self-taught itself that male candidates were preferable</a:t>
            </a:r>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More info: </a:t>
            </a:r>
            <a:r>
              <a:rPr lang="pl-PL" sz="1800" u="sng" dirty="0">
                <a:solidFill>
                  <a:srgbClr val="0000FF"/>
                </a:solidFill>
                <a:effectLst/>
                <a:latin typeface="Arial" panose="020B0604020202020204" pitchFamily="34" charset="0"/>
                <a:ea typeface="Open Sans Light" panose="020B0306030504020204" pitchFamily="34" charset="0"/>
                <a:hlinkClick r:id="rId3"/>
              </a:rPr>
              <a:t>https://www.reuters.com/article/us-amazon-com-jobs-automation-insight/amazon-scraps-secret-ai-recruiting-tool-that-showed-biasagainst-women-idUSKCN1MK08G</a:t>
            </a:r>
            <a:endParaRPr lang="en-GB" sz="1800" dirty="0">
              <a:effectLst/>
              <a:latin typeface="Open Sans Light" panose="020B0306030504020204" pitchFamily="34" charset="0"/>
              <a:ea typeface="Open Sans Light" panose="020B0306030504020204" pitchFamily="34" charset="0"/>
            </a:endParaRPr>
          </a:p>
          <a:p>
            <a:endParaRPr lang="en-GB" b="1" dirty="0"/>
          </a:p>
        </p:txBody>
      </p:sp>
      <p:sp>
        <p:nvSpPr>
          <p:cNvPr id="4" name="Slide Number Placeholder 3"/>
          <p:cNvSpPr>
            <a:spLocks noGrp="1"/>
          </p:cNvSpPr>
          <p:nvPr>
            <p:ph type="sldNum" sz="quarter" idx="5"/>
          </p:nvPr>
        </p:nvSpPr>
        <p:spPr/>
        <p:txBody>
          <a:bodyPr/>
          <a:lstStyle/>
          <a:p>
            <a:fld id="{818DC993-C0AB-7145-A5E3-AB377573BF85}" type="slidenum">
              <a:rPr lang="en-US" smtClean="0"/>
              <a:t>26</a:t>
            </a:fld>
            <a:endParaRPr lang="en-US"/>
          </a:p>
        </p:txBody>
      </p:sp>
    </p:spTree>
    <p:extLst>
      <p:ext uri="{BB962C8B-B14F-4D97-AF65-F5344CB8AC3E}">
        <p14:creationId xmlns:p14="http://schemas.microsoft.com/office/powerpoint/2010/main" val="37836065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20-25 mins – Debating AI</a:t>
            </a:r>
          </a:p>
          <a:p>
            <a:endParaRPr lang="en-GB" b="1" u="sng" dirty="0"/>
          </a:p>
          <a:p>
            <a:r>
              <a:rPr lang="en-GB" b="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27</a:t>
            </a:fld>
            <a:endParaRPr lang="en-US"/>
          </a:p>
        </p:txBody>
      </p:sp>
    </p:spTree>
    <p:extLst>
      <p:ext uri="{BB962C8B-B14F-4D97-AF65-F5344CB8AC3E}">
        <p14:creationId xmlns:p14="http://schemas.microsoft.com/office/powerpoint/2010/main" val="17194296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20-25 mins – Debating AI</a:t>
            </a:r>
          </a:p>
          <a:p>
            <a:pPr algn="l"/>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Explain to learners that to complete this task successfully they will need to apply the Speaking essential skill (Step 14: I speak influentially by changing the examples and facts I use to best persuade the listeners).</a:t>
            </a:r>
            <a:endParaRPr lang="en-GB" sz="1800" dirty="0">
              <a:effectLst/>
              <a:latin typeface="Open Sans Light" panose="020B0306030504020204" pitchFamily="34" charset="0"/>
              <a:ea typeface="Open Sans Light" panose="020B0306030504020204" pitchFamily="34" charset="0"/>
            </a:endParaRPr>
          </a:p>
          <a:p>
            <a:pPr algn="l"/>
            <a:endParaRPr lang="en-GB" sz="1800" dirty="0">
              <a:effectLst/>
              <a:latin typeface="Poppins" panose="00000500000000000000" pitchFamily="2" charset="0"/>
              <a:ea typeface="Open Sans Light"/>
            </a:endParaRPr>
          </a:p>
          <a:p>
            <a:pPr algn="l"/>
            <a:r>
              <a:rPr lang="pl-PL" sz="1800" dirty="0">
                <a:effectLst/>
                <a:latin typeface="Poppins" panose="00000500000000000000" pitchFamily="2" charset="0"/>
                <a:ea typeface="Open Sans Light"/>
              </a:rPr>
              <a:t>Now students have explored what AI is, how it fits into their own lives, explored innovations relating to AI and looked at some ethical and moral arguements around it’s usage, students are to consider their own opinions relating to AI. This will take the form of a </a:t>
            </a:r>
            <a:r>
              <a:rPr lang="pl-PL" sz="1800" b="1" dirty="0">
                <a:effectLst/>
                <a:latin typeface="Poppins" panose="00000500000000000000" pitchFamily="2" charset="0"/>
                <a:ea typeface="Open Sans Light"/>
              </a:rPr>
              <a:t>tap in/out debate.</a:t>
            </a:r>
            <a:r>
              <a:rPr lang="pl-PL" sz="1800" dirty="0">
                <a:effectLst/>
                <a:latin typeface="Poppins" panose="00000500000000000000" pitchFamily="2" charset="0"/>
                <a:ea typeface="Open Sans Light"/>
              </a:rPr>
              <a:t> </a:t>
            </a:r>
            <a:endParaRPr lang="en-GB" sz="1800" dirty="0">
              <a:effectLst/>
              <a:latin typeface="Open Sans Light"/>
              <a:ea typeface="Open Sans Light"/>
            </a:endParaRPr>
          </a:p>
          <a:p>
            <a:pPr algn="l"/>
            <a:r>
              <a:rPr lang="pl-PL" sz="1800" dirty="0">
                <a:effectLst/>
                <a:latin typeface="Poppins" panose="00000500000000000000" pitchFamily="2" charset="0"/>
                <a:ea typeface="Open Sans Light"/>
              </a:rPr>
              <a:t> </a:t>
            </a:r>
            <a:endParaRPr lang="en-GB" sz="1800" dirty="0">
              <a:effectLst/>
              <a:latin typeface="Open Sans Light"/>
              <a:ea typeface="Open Sans Light"/>
            </a:endParaRPr>
          </a:p>
          <a:p>
            <a:pPr algn="l"/>
            <a:r>
              <a:rPr lang="pl-PL" sz="1800" dirty="0">
                <a:effectLst/>
                <a:latin typeface="Poppins" panose="00000500000000000000" pitchFamily="2" charset="0"/>
                <a:ea typeface="Open Sans Light"/>
              </a:rPr>
              <a:t>Prompts are to be placed on the board to help stimulate debate and trigger key thoughts. Using this and knowledge gained during the lesson, students are to think about their own opinion on AI and it’s usage. </a:t>
            </a:r>
            <a:endParaRPr lang="en-GB" sz="1800" dirty="0">
              <a:effectLst/>
              <a:latin typeface="Poppins" panose="00000500000000000000" pitchFamily="2" charset="0"/>
              <a:ea typeface="Open Sans Light"/>
            </a:endParaRPr>
          </a:p>
          <a:p>
            <a:pPr algn="l"/>
            <a:r>
              <a:rPr lang="pl-PL" sz="1800" dirty="0">
                <a:effectLst/>
                <a:latin typeface="Poppins" panose="00000500000000000000" pitchFamily="2" charset="0"/>
                <a:ea typeface="Open Sans Light"/>
              </a:rPr>
              <a:t> </a:t>
            </a:r>
            <a:endParaRPr lang="en-GB" sz="1800" dirty="0">
              <a:effectLst/>
              <a:latin typeface="Open Sans Light"/>
              <a:ea typeface="Open Sans Light"/>
            </a:endParaRPr>
          </a:p>
          <a:p>
            <a:pPr algn="l"/>
            <a:r>
              <a:rPr lang="pl-PL" sz="1800" dirty="0">
                <a:effectLst/>
                <a:latin typeface="Poppins" panose="00000500000000000000" pitchFamily="2" charset="0"/>
                <a:ea typeface="Open Sans Light"/>
              </a:rPr>
              <a:t>Once individual time elapses, students to congregate in the middle of the room with two chairs placed in the middle of the circle. The motion is displayed ‘Humanity should fear Artificial Intelligence’. </a:t>
            </a:r>
            <a:endParaRPr lang="en-GB" sz="1800" dirty="0">
              <a:effectLst/>
              <a:latin typeface="Open Sans Light"/>
              <a:ea typeface="Open Sans Light"/>
            </a:endParaRPr>
          </a:p>
          <a:p>
            <a:pPr algn="l"/>
            <a:r>
              <a:rPr lang="pl-PL" sz="1800" dirty="0">
                <a:effectLst/>
                <a:latin typeface="Poppins" panose="00000500000000000000" pitchFamily="2" charset="0"/>
                <a:ea typeface="Open Sans Light"/>
              </a:rPr>
              <a:t> </a:t>
            </a:r>
            <a:endParaRPr lang="en-GB" sz="1800" dirty="0">
              <a:effectLst/>
              <a:latin typeface="Open Sans Light"/>
              <a:ea typeface="Open Sans Light"/>
            </a:endParaRPr>
          </a:p>
          <a:p>
            <a:pPr algn="l"/>
            <a:r>
              <a:rPr lang="pl-PL" sz="1800" dirty="0">
                <a:effectLst/>
                <a:latin typeface="Poppins" panose="00000500000000000000" pitchFamily="2" charset="0"/>
                <a:ea typeface="Open Sans Light"/>
              </a:rPr>
              <a:t>Ask 2 volunteers to start the debate in the middle of the room – one individual for the motion and the other against the motion. After some time elapses for both individuals to respond to the motion, the floor is open to other members of the class. Students can tap into the debate when they deem necessary, making new arguements and adding new direction to the debate. </a:t>
            </a:r>
            <a:endParaRPr lang="en-GB" sz="1800" dirty="0">
              <a:effectLst/>
              <a:latin typeface="Open Sans Light"/>
              <a:ea typeface="Open Sans Light"/>
            </a:endParaRPr>
          </a:p>
          <a:p>
            <a:pPr algn="l"/>
            <a:br>
              <a:rPr lang="pl-PL" sz="1800" dirty="0">
                <a:effectLst/>
                <a:latin typeface="Poppins" panose="00000500000000000000" pitchFamily="2" charset="0"/>
                <a:ea typeface="Open Sans Light"/>
              </a:rPr>
            </a:br>
            <a:r>
              <a:rPr lang="pl-PL" sz="1800" dirty="0">
                <a:effectLst/>
                <a:latin typeface="Poppins" panose="00000500000000000000" pitchFamily="2" charset="0"/>
                <a:ea typeface="Open Sans Light"/>
              </a:rPr>
              <a:t>Encourage as many students to participate in the debate to add a variety of opinions and views. </a:t>
            </a:r>
            <a:endParaRPr lang="en-GB" sz="1800" dirty="0">
              <a:effectLst/>
              <a:latin typeface="Open Sans Light"/>
              <a:ea typeface="Open Sans Light"/>
            </a:endParaRPr>
          </a:p>
          <a:p>
            <a:pPr algn="l"/>
            <a:r>
              <a:rPr lang="pl-PL" sz="1800" dirty="0">
                <a:effectLst/>
                <a:latin typeface="Poppins" panose="00000500000000000000" pitchFamily="2" charset="0"/>
                <a:ea typeface="Open Sans Light"/>
              </a:rPr>
              <a:t> </a:t>
            </a:r>
            <a:endParaRPr lang="en-GB" sz="1800" dirty="0">
              <a:effectLst/>
              <a:latin typeface="Open Sans Light"/>
              <a:ea typeface="Open Sans Light"/>
            </a:endParaRPr>
          </a:p>
          <a:p>
            <a:pPr algn="l"/>
            <a:r>
              <a:rPr lang="pl-PL" sz="1800" dirty="0">
                <a:effectLst/>
                <a:latin typeface="Poppins" panose="00000500000000000000" pitchFamily="2" charset="0"/>
                <a:ea typeface="Open Sans Light"/>
              </a:rPr>
              <a:t>Debate ends after allotted time. </a:t>
            </a:r>
            <a:endParaRPr lang="en-GB" sz="1800" dirty="0">
              <a:effectLst/>
              <a:latin typeface="Open Sans Light"/>
              <a:ea typeface="Open Sans Light"/>
            </a:endParaRPr>
          </a:p>
          <a:p>
            <a:pPr algn="l"/>
            <a:r>
              <a:rPr lang="pl-PL" sz="1800" dirty="0">
                <a:effectLst/>
                <a:latin typeface="Poppins" panose="00000500000000000000" pitchFamily="2" charset="0"/>
                <a:ea typeface="Open Sans Light"/>
              </a:rPr>
              <a:t> </a:t>
            </a:r>
            <a:endParaRPr lang="en-GB" sz="1800" dirty="0">
              <a:effectLst/>
              <a:latin typeface="Open Sans Light"/>
              <a:ea typeface="Open Sans Light"/>
            </a:endParaRPr>
          </a:p>
          <a:p>
            <a:r>
              <a:rPr lang="en-GB" sz="1800" dirty="0">
                <a:effectLst/>
                <a:latin typeface="Poppins" panose="00000500000000000000" pitchFamily="2" charset="0"/>
                <a:ea typeface="Open Sans Light"/>
              </a:rPr>
              <a:t>Summarise </a:t>
            </a:r>
            <a:r>
              <a:rPr lang="pl-PL" sz="1800" dirty="0">
                <a:effectLst/>
                <a:latin typeface="Poppins" panose="00000500000000000000" pitchFamily="2" charset="0"/>
                <a:ea typeface="Open Sans Light"/>
              </a:rPr>
              <a:t>the key arguments discussed in the ‘tap in/out’ debate. </a:t>
            </a:r>
            <a:endParaRPr lang="en-GB" dirty="0"/>
          </a:p>
        </p:txBody>
      </p:sp>
      <p:sp>
        <p:nvSpPr>
          <p:cNvPr id="4" name="Slide Number Placeholder 3"/>
          <p:cNvSpPr>
            <a:spLocks noGrp="1"/>
          </p:cNvSpPr>
          <p:nvPr>
            <p:ph type="sldNum" sz="quarter" idx="5"/>
          </p:nvPr>
        </p:nvSpPr>
        <p:spPr/>
        <p:txBody>
          <a:bodyPr/>
          <a:lstStyle/>
          <a:p>
            <a:fld id="{F7E14B28-9E7F-480C-8484-20A5F72FDE72}" type="slidenum">
              <a:rPr lang="en-GB" smtClean="0"/>
              <a:t>28</a:t>
            </a:fld>
            <a:endParaRPr lang="en-GB"/>
          </a:p>
        </p:txBody>
      </p:sp>
    </p:spTree>
    <p:extLst>
      <p:ext uri="{BB962C8B-B14F-4D97-AF65-F5344CB8AC3E}">
        <p14:creationId xmlns:p14="http://schemas.microsoft.com/office/powerpoint/2010/main" val="808690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5 mins – Reflection</a:t>
            </a:r>
          </a:p>
          <a:p>
            <a:endParaRPr lang="en-GB" b="1" u="sng" dirty="0"/>
          </a:p>
          <a:p>
            <a:r>
              <a:rPr lang="en-GB" b="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29</a:t>
            </a:fld>
            <a:endParaRPr lang="en-US"/>
          </a:p>
        </p:txBody>
      </p:sp>
    </p:spTree>
    <p:extLst>
      <p:ext uri="{BB962C8B-B14F-4D97-AF65-F5344CB8AC3E}">
        <p14:creationId xmlns:p14="http://schemas.microsoft.com/office/powerpoint/2010/main" val="3824601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7 mins – Who are SSE? </a:t>
            </a:r>
          </a:p>
          <a:p>
            <a:endParaRPr lang="en-GB" b="1" u="sng" dirty="0"/>
          </a:p>
          <a:p>
            <a:r>
              <a:rPr lang="en-GB" b="1" u="none" dirty="0"/>
              <a:t>2 mins</a:t>
            </a:r>
          </a:p>
          <a:p>
            <a:endParaRPr lang="en-GB" dirty="0"/>
          </a:p>
          <a:p>
            <a:pPr algn="l"/>
            <a:r>
              <a:rPr lang="en-GB" sz="1800" dirty="0">
                <a:effectLst/>
                <a:latin typeface="Arial" panose="020B0604020202020204" pitchFamily="34" charset="0"/>
                <a:ea typeface="Open Sans Light" panose="020B0306030504020204" pitchFamily="34" charset="0"/>
              </a:rPr>
              <a:t>The facilitator will introduce themselves to the students, communicating the following information:</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Name</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What they do for SSE (and in brief what this means)</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Their first ever job</a:t>
            </a:r>
            <a:endParaRPr lang="en-GB" sz="1800" dirty="0">
              <a:effectLst/>
              <a:latin typeface="Open Sans Light" panose="020B0306030504020204" pitchFamily="34" charset="0"/>
              <a:ea typeface="Open Sans Light" panose="020B0306030504020204" pitchFamily="34" charset="0"/>
            </a:endParaRPr>
          </a:p>
          <a:p>
            <a:pPr marL="342900" lvl="0" indent="-342900" algn="l">
              <a:buFont typeface="Symbol" panose="05050102010706020507" pitchFamily="18" charset="2"/>
              <a:buChar char=""/>
            </a:pPr>
            <a:r>
              <a:rPr lang="en-GB" sz="1800" dirty="0">
                <a:effectLst/>
                <a:latin typeface="Arial" panose="020B0604020202020204" pitchFamily="34" charset="0"/>
                <a:ea typeface="Open Sans Light" panose="020B0306030504020204" pitchFamily="34" charset="0"/>
              </a:rPr>
              <a:t>A fun hobby they do/interesting fact about themselves</a:t>
            </a:r>
            <a:endParaRPr lang="en-GB" sz="1800" dirty="0">
              <a:effectLst/>
              <a:latin typeface="Open Sans Light" panose="020B0306030504020204" pitchFamily="34" charset="0"/>
              <a:ea typeface="Open Sans Light" panose="020B0306030504020204" pitchFamily="34" charset="0"/>
            </a:endParaRPr>
          </a:p>
          <a:p>
            <a:pPr algn="l"/>
            <a:r>
              <a:rPr lang="en-GB" sz="1800" b="1"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At this stage they should also cover what SSE do and how they do it. This will be a succinct and broad overview, using the video on the following slide to explain SSE’s role in the energy sector.</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a:t>
            </a:fld>
            <a:endParaRPr lang="en-US"/>
          </a:p>
        </p:txBody>
      </p:sp>
    </p:spTree>
    <p:extLst>
      <p:ext uri="{BB962C8B-B14F-4D97-AF65-F5344CB8AC3E}">
        <p14:creationId xmlns:p14="http://schemas.microsoft.com/office/powerpoint/2010/main" val="3482827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u="sng" dirty="0">
                <a:effectLst/>
                <a:latin typeface="Arial" panose="020B0604020202020204" pitchFamily="34" charset="0"/>
                <a:ea typeface="Open Sans Light" panose="020B0306030504020204" pitchFamily="34" charset="0"/>
              </a:rPr>
              <a:t>5 mins – Reflection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1" u="sng"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Recap on what’s been covered in today’s session:</a:t>
            </a:r>
          </a:p>
          <a:p>
            <a:pPr marL="342900" lvl="0" indent="-342900" algn="just">
              <a:buFont typeface="+mj-lt"/>
              <a:buAutoNum type="arabicPeriod"/>
            </a:pPr>
            <a:r>
              <a:rPr lang="pl-PL" sz="1800" dirty="0">
                <a:effectLst/>
                <a:latin typeface="Arial" panose="020B0604020202020204" pitchFamily="34" charset="0"/>
                <a:ea typeface="Open Sans Light" panose="020B0306030504020204" pitchFamily="34" charset="0"/>
              </a:rPr>
              <a:t>Students will </a:t>
            </a:r>
            <a:r>
              <a:rPr lang="en-GB" sz="1800" dirty="0">
                <a:effectLst/>
                <a:latin typeface="Arial" panose="020B0604020202020204" pitchFamily="34" charset="0"/>
                <a:ea typeface="Open Sans Light" panose="020B0306030504020204" pitchFamily="34" charset="0"/>
              </a:rPr>
              <a:t>be able to define what AI is and how it is used within their day-to-day life </a:t>
            </a:r>
            <a:endParaRPr lang="en-GB" sz="1800" dirty="0">
              <a:effectLst/>
              <a:latin typeface="Open Sans Light" panose="020B0306030504020204" pitchFamily="34" charset="0"/>
              <a:ea typeface="Open Sans Light" panose="020B0306030504020204" pitchFamily="34" charset="0"/>
            </a:endParaRPr>
          </a:p>
          <a:p>
            <a:pPr marL="342900" lvl="0" indent="-342900" algn="just">
              <a:buFont typeface="+mj-lt"/>
              <a:buAutoNum type="arabicPeriod"/>
            </a:pPr>
            <a:r>
              <a:rPr lang="en-GB" sz="1800" dirty="0">
                <a:effectLst/>
                <a:latin typeface="Arial" panose="020B0604020202020204" pitchFamily="34" charset="0"/>
                <a:ea typeface="Open Sans Light" panose="020B0306030504020204" pitchFamily="34" charset="0"/>
              </a:rPr>
              <a:t>Develop an understanding of some of the current trends relating to AI and its implementation</a:t>
            </a:r>
            <a:endParaRPr lang="en-GB" sz="1800" dirty="0">
              <a:effectLst/>
              <a:latin typeface="Open Sans Light" panose="020B0306030504020204" pitchFamily="34" charset="0"/>
              <a:ea typeface="Open Sans Light" panose="020B0306030504020204" pitchFamily="34" charset="0"/>
            </a:endParaRPr>
          </a:p>
          <a:p>
            <a:pPr marL="342900" lvl="0" indent="-342900" algn="just">
              <a:buFont typeface="+mj-lt"/>
              <a:buAutoNum type="arabicPeriod"/>
            </a:pPr>
            <a:r>
              <a:rPr lang="en-GB" sz="1800" dirty="0">
                <a:effectLst/>
                <a:latin typeface="Arial" panose="020B0604020202020204" pitchFamily="34" charset="0"/>
                <a:ea typeface="Open Sans Light" panose="020B0306030504020204" pitchFamily="34" charset="0"/>
              </a:rPr>
              <a:t>Explore the advantages and disadvantages of AI and debate the moral/ethical considerations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Recap essential skills demonstrated in today’s session:</a:t>
            </a:r>
          </a:p>
          <a:p>
            <a:pPr marL="342900" lvl="0" indent="-342900">
              <a:buFont typeface="+mj-lt"/>
              <a:buAutoNum type="arabicPeriod"/>
            </a:pPr>
            <a:r>
              <a:rPr lang="pl-PL" sz="1000" dirty="0">
                <a:effectLst/>
                <a:latin typeface="Arial" panose="020B0604020202020204" pitchFamily="34" charset="0"/>
                <a:ea typeface="Open Sans Light" panose="020B0306030504020204" pitchFamily="34" charset="0"/>
                <a:cs typeface="Arial" panose="020B0604020202020204" pitchFamily="34" charset="0"/>
              </a:rPr>
              <a:t>Problem Solving – The ability to find a solution to a situation or challenge</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5: I explore problems by thinking about the pros and cons of possible solutions</a:t>
            </a:r>
            <a:endParaRPr lang="en-GB" sz="1100" dirty="0">
              <a:effectLst/>
              <a:latin typeface="Open Sans Light" panose="020B0306030504020204" pitchFamily="34" charset="0"/>
              <a:ea typeface="Open Sans Light" panose="020B0306030504020204" pitchFamily="34" charset="0"/>
            </a:endParaRPr>
          </a:p>
          <a:p>
            <a:pPr marL="342900" lvl="0" indent="-342900">
              <a:buFont typeface="+mj-lt"/>
              <a:buAutoNum type="arabicPeriod"/>
            </a:pPr>
            <a:r>
              <a:rPr lang="pl-PL" sz="1000" dirty="0">
                <a:effectLst/>
                <a:latin typeface="Arial" panose="020B0604020202020204" pitchFamily="34" charset="0"/>
                <a:ea typeface="Open Sans Light" panose="020B0306030504020204" pitchFamily="34" charset="0"/>
                <a:cs typeface="Arial" panose="020B0604020202020204" pitchFamily="34" charset="0"/>
              </a:rPr>
              <a:t>Speaking - The oral transmission of information or ideas</a:t>
            </a:r>
            <a:endParaRPr lang="en-GB" sz="1100" dirty="0">
              <a:effectLst/>
              <a:latin typeface="Arial" panose="020B0604020202020204" pitchFamily="34" charset="0"/>
              <a:ea typeface="Open Sans Light" panose="020B0306030504020204" pitchFamily="34" charset="0"/>
              <a:cs typeface="Arial" panose="020B0604020202020204" pitchFamily="34" charset="0"/>
            </a:endParaRPr>
          </a:p>
          <a:p>
            <a:pPr marL="742950" lvl="1" indent="-285750">
              <a:buFont typeface="+mj-lt"/>
              <a:buAutoNum type="alphaLcPeriod"/>
            </a:pPr>
            <a:r>
              <a:rPr lang="en-GB" sz="1000" dirty="0">
                <a:effectLst/>
                <a:latin typeface="Arial" panose="020B0604020202020204" pitchFamily="34" charset="0"/>
                <a:ea typeface="Open Sans Light" panose="020B0306030504020204" pitchFamily="34" charset="0"/>
              </a:rPr>
              <a:t>Step 14: I speak influentially by changing the examples and facts I use to best persuade the listeners</a:t>
            </a:r>
            <a:endParaRPr lang="en-GB" sz="1100" dirty="0">
              <a:effectLst/>
              <a:latin typeface="Open Sans Light" panose="020B0306030504020204" pitchFamily="34" charset="0"/>
              <a:ea typeface="Open Sans Light" panose="020B0306030504020204" pitchFamily="34" charset="0"/>
            </a:endParaRPr>
          </a:p>
          <a:p>
            <a:pPr algn="l"/>
            <a:endParaRPr lang="en-GB" sz="1800" dirty="0">
              <a:effectLst/>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2145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use these timings as a guide. You may need to adjust them according to the session you’re delivering. </a:t>
            </a:r>
          </a:p>
        </p:txBody>
      </p:sp>
      <p:sp>
        <p:nvSpPr>
          <p:cNvPr id="4" name="Slide Number Placeholder 3"/>
          <p:cNvSpPr>
            <a:spLocks noGrp="1"/>
          </p:cNvSpPr>
          <p:nvPr>
            <p:ph type="sldNum" sz="quarter" idx="5"/>
          </p:nvPr>
        </p:nvSpPr>
        <p:spPr/>
        <p:txBody>
          <a:bodyPr/>
          <a:lstStyle/>
          <a:p>
            <a:fld id="{F7E14B28-9E7F-480C-8484-20A5F72FDE72}" type="slidenum">
              <a:rPr lang="en-GB" smtClean="0"/>
              <a:t>31</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ensure your host provides feedback.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32</a:t>
            </a:fld>
            <a:endParaRPr lang="en-US"/>
          </a:p>
        </p:txBody>
      </p:sp>
    </p:spTree>
    <p:extLst>
      <p:ext uri="{BB962C8B-B14F-4D97-AF65-F5344CB8AC3E}">
        <p14:creationId xmlns:p14="http://schemas.microsoft.com/office/powerpoint/2010/main" val="688203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Who are SSE? </a:t>
            </a:r>
          </a:p>
          <a:p>
            <a:endParaRPr lang="en-GB" dirty="0"/>
          </a:p>
          <a:p>
            <a:r>
              <a:rPr lang="en-GB" b="1" u="none" dirty="0"/>
              <a:t>1 min </a:t>
            </a:r>
          </a:p>
          <a:p>
            <a:endParaRPr lang="en-GB" b="1" u="none" dirty="0"/>
          </a:p>
          <a:p>
            <a:r>
              <a:rPr lang="en-GB" b="0" u="none" dirty="0"/>
              <a:t>Play video.</a:t>
            </a:r>
          </a:p>
        </p:txBody>
      </p:sp>
      <p:sp>
        <p:nvSpPr>
          <p:cNvPr id="4" name="Slide Number Placeholder 3"/>
          <p:cNvSpPr>
            <a:spLocks noGrp="1"/>
          </p:cNvSpPr>
          <p:nvPr>
            <p:ph type="sldNum" sz="quarter" idx="5"/>
          </p:nvPr>
        </p:nvSpPr>
        <p:spPr/>
        <p:txBody>
          <a:bodyPr/>
          <a:lstStyle/>
          <a:p>
            <a:fld id="{818DC993-C0AB-7145-A5E3-AB377573BF85}" type="slidenum">
              <a:rPr lang="en-US" smtClean="0"/>
              <a:t>4</a:t>
            </a:fld>
            <a:endParaRPr lang="en-US"/>
          </a:p>
        </p:txBody>
      </p:sp>
    </p:spTree>
    <p:extLst>
      <p:ext uri="{BB962C8B-B14F-4D97-AF65-F5344CB8AC3E}">
        <p14:creationId xmlns:p14="http://schemas.microsoft.com/office/powerpoint/2010/main" val="3585489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2 mins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Open Sans Light" panose="020B0306030504020204" pitchFamily="34" charset="0"/>
              </a:rPr>
              <a:t>Explain the value of focusing on essential skills as well as technical skills and how to define these.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session aims.</a:t>
            </a: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Open Sans Light" panose="020B03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Open Sans Light" panose="020B0306030504020204" pitchFamily="34" charset="0"/>
              </a:rPr>
              <a:t>Explain that each activity will have focus on one or more particular essential skill that students should demonstrate. </a:t>
            </a:r>
            <a:endParaRPr lang="en-GB" sz="1800" dirty="0">
              <a:effectLst/>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2114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dirty="0">
                <a:effectLst/>
                <a:latin typeface="Arial" panose="020B0604020202020204" pitchFamily="34" charset="0"/>
                <a:ea typeface="Open Sans Light" panose="020B0306030504020204" pitchFamily="34" charset="0"/>
              </a:rPr>
              <a:t>7 mins – Who are 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effectLst/>
              <a:latin typeface="Arial" panose="020B0604020202020204" pitchFamily="34" charset="0"/>
              <a:ea typeface="Open Sans Light" panose="020B0306030504020204" pitchFamily="34" charset="0"/>
            </a:endParaRPr>
          </a:p>
          <a:p>
            <a:r>
              <a:rPr lang="en-GB" sz="1200" b="1" dirty="0">
                <a:effectLst/>
                <a:latin typeface="Arial" panose="020B0604020202020204" pitchFamily="34" charset="0"/>
                <a:ea typeface="Open Sans Light" panose="020B0306030504020204" pitchFamily="34" charset="0"/>
              </a:rPr>
              <a:t>2 min</a:t>
            </a:r>
          </a:p>
          <a:p>
            <a:pPr algn="l"/>
            <a:r>
              <a:rPr lang="en-GB" sz="1800" dirty="0">
                <a:effectLst/>
                <a:latin typeface="Arial" panose="020B0604020202020204" pitchFamily="34" charset="0"/>
                <a:ea typeface="Open Sans Light" panose="020B0306030504020204" pitchFamily="34" charset="0"/>
              </a:rPr>
              <a:t> </a:t>
            </a:r>
            <a:endParaRPr lang="en-GB" sz="1800" dirty="0">
              <a:effectLst/>
              <a:latin typeface="Open Sans Light" panose="020B0306030504020204" pitchFamily="34" charset="0"/>
              <a:ea typeface="Open Sans Light" panose="020B0306030504020204" pitchFamily="34" charset="0"/>
            </a:endParaRPr>
          </a:p>
          <a:p>
            <a:pPr algn="l"/>
            <a:r>
              <a:rPr lang="en-GB" sz="1800" dirty="0">
                <a:effectLst/>
                <a:latin typeface="Arial" panose="020B0604020202020204" pitchFamily="34" charset="0"/>
                <a:ea typeface="Open Sans Light" panose="020B0306030504020204" pitchFamily="34" charset="0"/>
              </a:rPr>
              <a:t>Explain the essential skills that this lesson will focus on.</a:t>
            </a:r>
          </a:p>
          <a:p>
            <a:pPr algn="l"/>
            <a:endParaRPr lang="en-GB" sz="1800" dirty="0">
              <a:effectLst/>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29E72-1AD7-4404-94A3-7C514E1EC8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4131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u="sng" dirty="0"/>
              <a:t>15 mins – Introduction to AI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u="none" dirty="0"/>
              <a:t>This section will give the students an idea of what AI is.</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64488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15 mins – Introduction to AI</a:t>
            </a:r>
          </a:p>
          <a:p>
            <a:endParaRPr lang="en-GB" b="1" u="sng" dirty="0"/>
          </a:p>
          <a:p>
            <a:r>
              <a:rPr lang="en-GB" b="1" dirty="0"/>
              <a:t>6 mins</a:t>
            </a:r>
          </a:p>
          <a:p>
            <a:r>
              <a:rPr lang="en-GB" b="1" dirty="0"/>
              <a:t>AI video</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Poppins" panose="00000500000000000000" pitchFamily="2" charset="0"/>
                <a:ea typeface="Open Sans Light"/>
              </a:rPr>
              <a:t>Ask students if any of them are familiar with the term AI. If so, what ideas come to mind?</a:t>
            </a:r>
            <a:endParaRPr lang="en-GB" sz="1800" dirty="0">
              <a:effectLst/>
              <a:latin typeface="Open Sans Light"/>
              <a:ea typeface="Open Sans Light"/>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Poppins" panose="00000500000000000000" pitchFamily="2" charset="0"/>
                <a:ea typeface="Open Sans Light"/>
              </a:rPr>
              <a:t>Then introduce AI by using this video: </a:t>
            </a:r>
            <a:r>
              <a:rPr lang="en-GB" sz="1800" u="sng" dirty="0">
                <a:solidFill>
                  <a:srgbClr val="548DD4"/>
                </a:solidFill>
                <a:effectLst/>
                <a:latin typeface="Poppins" panose="00000500000000000000" pitchFamily="2" charset="0"/>
                <a:ea typeface="Open Sans Light"/>
                <a:hlinkClick r:id="rId3"/>
              </a:rPr>
              <a:t>https://www.youtube.com/watch?v=nASDYRkbQIY</a:t>
            </a:r>
            <a:endParaRPr lang="en-GB" sz="1800" dirty="0">
              <a:effectLst/>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F7E14B28-9E7F-480C-8484-20A5F72FDE72}" type="slidenum">
              <a:rPr lang="en-GB" smtClean="0"/>
              <a:t>8</a:t>
            </a:fld>
            <a:endParaRPr lang="en-GB"/>
          </a:p>
        </p:txBody>
      </p:sp>
    </p:spTree>
    <p:extLst>
      <p:ext uri="{BB962C8B-B14F-4D97-AF65-F5344CB8AC3E}">
        <p14:creationId xmlns:p14="http://schemas.microsoft.com/office/powerpoint/2010/main" val="2498315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u="sng" dirty="0"/>
              <a:t>15 mins – Introduction to AI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u="sng"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a:t>9 mins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u="none" dirty="0"/>
              <a:t>What is AI?</a:t>
            </a:r>
          </a:p>
          <a:p>
            <a:pPr algn="l"/>
            <a:endParaRPr lang="en-GB" dirty="0"/>
          </a:p>
          <a:p>
            <a:pPr algn="l"/>
            <a:r>
              <a:rPr lang="en-GB" sz="1200" dirty="0">
                <a:effectLst/>
                <a:latin typeface="Poppins" panose="00000500000000000000" pitchFamily="2" charset="0"/>
                <a:ea typeface="Open Sans Light"/>
              </a:rPr>
              <a:t>Click to reveal the definition of AI: </a:t>
            </a:r>
            <a:r>
              <a:rPr lang="en-GB" sz="1200" b="0" i="1" dirty="0">
                <a:effectLst/>
                <a:latin typeface="Poppins" panose="00000500000000000000" pitchFamily="2" charset="0"/>
                <a:ea typeface="Open Sans Light"/>
              </a:rPr>
              <a:t>Simulating human intelligence using machines (normally computer based)</a:t>
            </a:r>
            <a:endParaRPr lang="en-GB" sz="1200" b="0" dirty="0">
              <a:effectLst/>
              <a:latin typeface="Open Sans Light"/>
              <a:ea typeface="Open Sans Light"/>
            </a:endParaRPr>
          </a:p>
          <a:p>
            <a:pPr algn="l"/>
            <a:r>
              <a:rPr lang="en-GB" sz="1200" i="1" dirty="0">
                <a:effectLst/>
                <a:latin typeface="Poppins" panose="00000500000000000000" pitchFamily="2" charset="0"/>
                <a:ea typeface="Open Sans Light"/>
              </a:rPr>
              <a:t> </a:t>
            </a:r>
            <a:endParaRPr lang="en-GB" sz="1200" dirty="0">
              <a:effectLst/>
              <a:latin typeface="Open Sans Light"/>
              <a:ea typeface="Open Sans Light"/>
            </a:endParaRPr>
          </a:p>
          <a:p>
            <a:r>
              <a:rPr lang="en-GB" sz="1200" dirty="0">
                <a:effectLst/>
                <a:latin typeface="Poppins" panose="00000500000000000000" pitchFamily="2" charset="0"/>
                <a:ea typeface="Open Sans Light"/>
              </a:rPr>
              <a:t>Then click to ask students to discuss in pairs what elements of their day-to-day life are influenced by AI. Provide prompts to encourage focused thinking: transport, social media, homes, gaming. Has it positively or negatively impacted their lives? Then discuss.</a:t>
            </a:r>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10357397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3" Type="http://schemas.openxmlformats.org/officeDocument/2006/relationships/image" Target="../media/image147.svg"/><Relationship Id="rId18" Type="http://schemas.openxmlformats.org/officeDocument/2006/relationships/image" Target="../media/image47.png"/><Relationship Id="rId26" Type="http://schemas.openxmlformats.org/officeDocument/2006/relationships/image" Target="../media/image55.png"/><Relationship Id="rId39" Type="http://schemas.openxmlformats.org/officeDocument/2006/relationships/image" Target="../media/image160.svg"/><Relationship Id="rId21" Type="http://schemas.openxmlformats.org/officeDocument/2006/relationships/image" Target="../media/image151.svg"/><Relationship Id="rId34" Type="http://schemas.openxmlformats.org/officeDocument/2006/relationships/image" Target="../media/image63.png"/><Relationship Id="rId42" Type="http://schemas.openxmlformats.org/officeDocument/2006/relationships/image" Target="../media/image71.png"/><Relationship Id="rId47" Type="http://schemas.openxmlformats.org/officeDocument/2006/relationships/image" Target="../media/image164.svg"/><Relationship Id="rId50" Type="http://schemas.openxmlformats.org/officeDocument/2006/relationships/image" Target="../media/image79.png"/><Relationship Id="rId55" Type="http://schemas.openxmlformats.org/officeDocument/2006/relationships/image" Target="../media/image168.svg"/><Relationship Id="rId7" Type="http://schemas.openxmlformats.org/officeDocument/2006/relationships/image" Target="../media/image144.svg"/><Relationship Id="rId12" Type="http://schemas.openxmlformats.org/officeDocument/2006/relationships/image" Target="../media/image41.png"/><Relationship Id="rId17" Type="http://schemas.openxmlformats.org/officeDocument/2006/relationships/image" Target="../media/image149.svg"/><Relationship Id="rId25" Type="http://schemas.openxmlformats.org/officeDocument/2006/relationships/image" Target="../media/image153.svg"/><Relationship Id="rId33" Type="http://schemas.openxmlformats.org/officeDocument/2006/relationships/image" Target="../media/image157.svg"/><Relationship Id="rId38" Type="http://schemas.openxmlformats.org/officeDocument/2006/relationships/image" Target="../media/image67.png"/><Relationship Id="rId46" Type="http://schemas.openxmlformats.org/officeDocument/2006/relationships/image" Target="../media/image75.png"/><Relationship Id="rId2" Type="http://schemas.openxmlformats.org/officeDocument/2006/relationships/image" Target="../media/image31.png"/><Relationship Id="rId16" Type="http://schemas.openxmlformats.org/officeDocument/2006/relationships/image" Target="../media/image45.png"/><Relationship Id="rId20" Type="http://schemas.openxmlformats.org/officeDocument/2006/relationships/image" Target="../media/image49.png"/><Relationship Id="rId29" Type="http://schemas.openxmlformats.org/officeDocument/2006/relationships/image" Target="../media/image155.svg"/><Relationship Id="rId41" Type="http://schemas.openxmlformats.org/officeDocument/2006/relationships/image" Target="../media/image161.svg"/><Relationship Id="rId54" Type="http://schemas.openxmlformats.org/officeDocument/2006/relationships/image" Target="../media/image83.png"/><Relationship Id="rId1" Type="http://schemas.openxmlformats.org/officeDocument/2006/relationships/slideMaster" Target="../slideMasters/slideMaster5.xml"/><Relationship Id="rId6" Type="http://schemas.openxmlformats.org/officeDocument/2006/relationships/image" Target="../media/image35.png"/><Relationship Id="rId11" Type="http://schemas.openxmlformats.org/officeDocument/2006/relationships/image" Target="../media/image146.svg"/><Relationship Id="rId24" Type="http://schemas.openxmlformats.org/officeDocument/2006/relationships/image" Target="../media/image53.png"/><Relationship Id="rId32" Type="http://schemas.openxmlformats.org/officeDocument/2006/relationships/image" Target="../media/image61.png"/><Relationship Id="rId37" Type="http://schemas.openxmlformats.org/officeDocument/2006/relationships/image" Target="../media/image159.svg"/><Relationship Id="rId40" Type="http://schemas.openxmlformats.org/officeDocument/2006/relationships/image" Target="../media/image69.png"/><Relationship Id="rId45" Type="http://schemas.openxmlformats.org/officeDocument/2006/relationships/image" Target="../media/image163.svg"/><Relationship Id="rId53" Type="http://schemas.openxmlformats.org/officeDocument/2006/relationships/image" Target="../media/image167.svg"/><Relationship Id="rId5" Type="http://schemas.openxmlformats.org/officeDocument/2006/relationships/image" Target="../media/image143.svg"/><Relationship Id="rId15" Type="http://schemas.openxmlformats.org/officeDocument/2006/relationships/image" Target="../media/image148.svg"/><Relationship Id="rId23" Type="http://schemas.openxmlformats.org/officeDocument/2006/relationships/image" Target="../media/image152.svg"/><Relationship Id="rId28" Type="http://schemas.openxmlformats.org/officeDocument/2006/relationships/image" Target="../media/image57.png"/><Relationship Id="rId36" Type="http://schemas.openxmlformats.org/officeDocument/2006/relationships/image" Target="../media/image65.png"/><Relationship Id="rId49" Type="http://schemas.openxmlformats.org/officeDocument/2006/relationships/image" Target="../media/image165.svg"/><Relationship Id="rId10" Type="http://schemas.openxmlformats.org/officeDocument/2006/relationships/image" Target="../media/image39.png"/><Relationship Id="rId19" Type="http://schemas.openxmlformats.org/officeDocument/2006/relationships/image" Target="../media/image150.svg"/><Relationship Id="rId31" Type="http://schemas.openxmlformats.org/officeDocument/2006/relationships/image" Target="../media/image156.svg"/><Relationship Id="rId44" Type="http://schemas.openxmlformats.org/officeDocument/2006/relationships/image" Target="../media/image73.png"/><Relationship Id="rId52" Type="http://schemas.openxmlformats.org/officeDocument/2006/relationships/image" Target="../media/image81.png"/><Relationship Id="rId4" Type="http://schemas.openxmlformats.org/officeDocument/2006/relationships/image" Target="../media/image33.png"/><Relationship Id="rId9" Type="http://schemas.openxmlformats.org/officeDocument/2006/relationships/image" Target="../media/image145.svg"/><Relationship Id="rId14" Type="http://schemas.openxmlformats.org/officeDocument/2006/relationships/image" Target="../media/image43.png"/><Relationship Id="rId22" Type="http://schemas.openxmlformats.org/officeDocument/2006/relationships/image" Target="../media/image51.png"/><Relationship Id="rId27" Type="http://schemas.openxmlformats.org/officeDocument/2006/relationships/image" Target="../media/image154.svg"/><Relationship Id="rId30" Type="http://schemas.openxmlformats.org/officeDocument/2006/relationships/image" Target="../media/image59.png"/><Relationship Id="rId35" Type="http://schemas.openxmlformats.org/officeDocument/2006/relationships/image" Target="../media/image158.svg"/><Relationship Id="rId43" Type="http://schemas.openxmlformats.org/officeDocument/2006/relationships/image" Target="../media/image162.svg"/><Relationship Id="rId48" Type="http://schemas.openxmlformats.org/officeDocument/2006/relationships/image" Target="../media/image77.png"/><Relationship Id="rId8" Type="http://schemas.openxmlformats.org/officeDocument/2006/relationships/image" Target="../media/image37.png"/><Relationship Id="rId51" Type="http://schemas.openxmlformats.org/officeDocument/2006/relationships/image" Target="../media/image166.svg"/><Relationship Id="rId3" Type="http://schemas.openxmlformats.org/officeDocument/2006/relationships/image" Target="../media/image142.svg"/></Relationships>
</file>

<file path=ppt/slideLayouts/_rels/slideLayout108.xml.rels><?xml version="1.0" encoding="UTF-8" standalone="yes"?>
<Relationships xmlns="http://schemas.openxmlformats.org/package/2006/relationships"><Relationship Id="rId13" Type="http://schemas.openxmlformats.org/officeDocument/2006/relationships/image" Target="../media/image174.svg"/><Relationship Id="rId18" Type="http://schemas.openxmlformats.org/officeDocument/2006/relationships/image" Target="../media/image101.png"/><Relationship Id="rId26" Type="http://schemas.openxmlformats.org/officeDocument/2006/relationships/image" Target="../media/image109.png"/><Relationship Id="rId39" Type="http://schemas.openxmlformats.org/officeDocument/2006/relationships/image" Target="../media/image187.svg"/><Relationship Id="rId21" Type="http://schemas.openxmlformats.org/officeDocument/2006/relationships/image" Target="../media/image178.svg"/><Relationship Id="rId34" Type="http://schemas.openxmlformats.org/officeDocument/2006/relationships/image" Target="../media/image117.png"/><Relationship Id="rId42" Type="http://schemas.openxmlformats.org/officeDocument/2006/relationships/image" Target="../media/image125.png"/><Relationship Id="rId47" Type="http://schemas.openxmlformats.org/officeDocument/2006/relationships/image" Target="../media/image191.svg"/><Relationship Id="rId50" Type="http://schemas.openxmlformats.org/officeDocument/2006/relationships/image" Target="../media/image133.png"/><Relationship Id="rId55" Type="http://schemas.openxmlformats.org/officeDocument/2006/relationships/image" Target="../media/image195.svg"/><Relationship Id="rId7" Type="http://schemas.openxmlformats.org/officeDocument/2006/relationships/image" Target="../media/image171.svg"/><Relationship Id="rId12" Type="http://schemas.openxmlformats.org/officeDocument/2006/relationships/image" Target="../media/image95.png"/><Relationship Id="rId17" Type="http://schemas.openxmlformats.org/officeDocument/2006/relationships/image" Target="../media/image176.svg"/><Relationship Id="rId25" Type="http://schemas.openxmlformats.org/officeDocument/2006/relationships/image" Target="../media/image180.svg"/><Relationship Id="rId33" Type="http://schemas.openxmlformats.org/officeDocument/2006/relationships/image" Target="../media/image184.svg"/><Relationship Id="rId38" Type="http://schemas.openxmlformats.org/officeDocument/2006/relationships/image" Target="../media/image121.png"/><Relationship Id="rId46" Type="http://schemas.openxmlformats.org/officeDocument/2006/relationships/image" Target="../media/image129.png"/><Relationship Id="rId2" Type="http://schemas.openxmlformats.org/officeDocument/2006/relationships/image" Target="../media/image85.png"/><Relationship Id="rId16" Type="http://schemas.openxmlformats.org/officeDocument/2006/relationships/image" Target="../media/image99.png"/><Relationship Id="rId20" Type="http://schemas.openxmlformats.org/officeDocument/2006/relationships/image" Target="../media/image103.png"/><Relationship Id="rId29" Type="http://schemas.openxmlformats.org/officeDocument/2006/relationships/image" Target="../media/image182.svg"/><Relationship Id="rId41" Type="http://schemas.openxmlformats.org/officeDocument/2006/relationships/image" Target="../media/image188.svg"/><Relationship Id="rId54" Type="http://schemas.openxmlformats.org/officeDocument/2006/relationships/image" Target="../media/image137.png"/><Relationship Id="rId1" Type="http://schemas.openxmlformats.org/officeDocument/2006/relationships/slideMaster" Target="../slideMasters/slideMaster5.xml"/><Relationship Id="rId6" Type="http://schemas.openxmlformats.org/officeDocument/2006/relationships/image" Target="../media/image89.png"/><Relationship Id="rId11" Type="http://schemas.openxmlformats.org/officeDocument/2006/relationships/image" Target="../media/image173.svg"/><Relationship Id="rId24" Type="http://schemas.openxmlformats.org/officeDocument/2006/relationships/image" Target="../media/image107.png"/><Relationship Id="rId32" Type="http://schemas.openxmlformats.org/officeDocument/2006/relationships/image" Target="../media/image115.png"/><Relationship Id="rId37" Type="http://schemas.openxmlformats.org/officeDocument/2006/relationships/image" Target="../media/image186.svg"/><Relationship Id="rId40" Type="http://schemas.openxmlformats.org/officeDocument/2006/relationships/image" Target="../media/image123.png"/><Relationship Id="rId45" Type="http://schemas.openxmlformats.org/officeDocument/2006/relationships/image" Target="../media/image190.svg"/><Relationship Id="rId53" Type="http://schemas.openxmlformats.org/officeDocument/2006/relationships/image" Target="../media/image194.svg"/><Relationship Id="rId5" Type="http://schemas.openxmlformats.org/officeDocument/2006/relationships/image" Target="../media/image170.svg"/><Relationship Id="rId15" Type="http://schemas.openxmlformats.org/officeDocument/2006/relationships/image" Target="../media/image175.svg"/><Relationship Id="rId23" Type="http://schemas.openxmlformats.org/officeDocument/2006/relationships/image" Target="../media/image179.svg"/><Relationship Id="rId28" Type="http://schemas.openxmlformats.org/officeDocument/2006/relationships/image" Target="../media/image111.png"/><Relationship Id="rId36" Type="http://schemas.openxmlformats.org/officeDocument/2006/relationships/image" Target="../media/image119.png"/><Relationship Id="rId49" Type="http://schemas.openxmlformats.org/officeDocument/2006/relationships/image" Target="../media/image192.svg"/><Relationship Id="rId10" Type="http://schemas.openxmlformats.org/officeDocument/2006/relationships/image" Target="../media/image93.png"/><Relationship Id="rId19" Type="http://schemas.openxmlformats.org/officeDocument/2006/relationships/image" Target="../media/image177.svg"/><Relationship Id="rId31" Type="http://schemas.openxmlformats.org/officeDocument/2006/relationships/image" Target="../media/image183.svg"/><Relationship Id="rId44" Type="http://schemas.openxmlformats.org/officeDocument/2006/relationships/image" Target="../media/image127.png"/><Relationship Id="rId52" Type="http://schemas.openxmlformats.org/officeDocument/2006/relationships/image" Target="../media/image135.png"/><Relationship Id="rId4" Type="http://schemas.openxmlformats.org/officeDocument/2006/relationships/image" Target="../media/image87.png"/><Relationship Id="rId9" Type="http://schemas.openxmlformats.org/officeDocument/2006/relationships/image" Target="../media/image172.svg"/><Relationship Id="rId14" Type="http://schemas.openxmlformats.org/officeDocument/2006/relationships/image" Target="../media/image97.png"/><Relationship Id="rId22" Type="http://schemas.openxmlformats.org/officeDocument/2006/relationships/image" Target="../media/image105.png"/><Relationship Id="rId27" Type="http://schemas.openxmlformats.org/officeDocument/2006/relationships/image" Target="../media/image181.svg"/><Relationship Id="rId30" Type="http://schemas.openxmlformats.org/officeDocument/2006/relationships/image" Target="../media/image113.png"/><Relationship Id="rId35" Type="http://schemas.openxmlformats.org/officeDocument/2006/relationships/image" Target="../media/image185.svg"/><Relationship Id="rId43" Type="http://schemas.openxmlformats.org/officeDocument/2006/relationships/image" Target="../media/image189.svg"/><Relationship Id="rId48" Type="http://schemas.openxmlformats.org/officeDocument/2006/relationships/image" Target="../media/image131.png"/><Relationship Id="rId8" Type="http://schemas.openxmlformats.org/officeDocument/2006/relationships/image" Target="../media/image91.png"/><Relationship Id="rId51" Type="http://schemas.openxmlformats.org/officeDocument/2006/relationships/image" Target="../media/image193.svg"/><Relationship Id="rId3" Type="http://schemas.openxmlformats.org/officeDocument/2006/relationships/image" Target="../media/image169.sv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44.xml.rels><?xml version="1.0" encoding="UTF-8" standalone="yes"?>
<Relationships xmlns="http://schemas.openxmlformats.org/package/2006/relationships"><Relationship Id="rId13" Type="http://schemas.openxmlformats.org/officeDocument/2006/relationships/image" Target="../media/image42.svg"/><Relationship Id="rId18" Type="http://schemas.openxmlformats.org/officeDocument/2006/relationships/image" Target="../media/image47.png"/><Relationship Id="rId26" Type="http://schemas.openxmlformats.org/officeDocument/2006/relationships/image" Target="../media/image55.png"/><Relationship Id="rId39" Type="http://schemas.openxmlformats.org/officeDocument/2006/relationships/image" Target="../media/image68.svg"/><Relationship Id="rId21" Type="http://schemas.openxmlformats.org/officeDocument/2006/relationships/image" Target="../media/image50.svg"/><Relationship Id="rId34" Type="http://schemas.openxmlformats.org/officeDocument/2006/relationships/image" Target="../media/image63.png"/><Relationship Id="rId42" Type="http://schemas.openxmlformats.org/officeDocument/2006/relationships/image" Target="../media/image71.png"/><Relationship Id="rId47" Type="http://schemas.openxmlformats.org/officeDocument/2006/relationships/image" Target="../media/image76.svg"/><Relationship Id="rId50" Type="http://schemas.openxmlformats.org/officeDocument/2006/relationships/image" Target="../media/image79.png"/><Relationship Id="rId55" Type="http://schemas.openxmlformats.org/officeDocument/2006/relationships/image" Target="../media/image84.svg"/><Relationship Id="rId7" Type="http://schemas.openxmlformats.org/officeDocument/2006/relationships/image" Target="../media/image36.svg"/><Relationship Id="rId12" Type="http://schemas.openxmlformats.org/officeDocument/2006/relationships/image" Target="../media/image41.png"/><Relationship Id="rId17" Type="http://schemas.openxmlformats.org/officeDocument/2006/relationships/image" Target="../media/image46.svg"/><Relationship Id="rId25" Type="http://schemas.openxmlformats.org/officeDocument/2006/relationships/image" Target="../media/image54.svg"/><Relationship Id="rId33" Type="http://schemas.openxmlformats.org/officeDocument/2006/relationships/image" Target="../media/image62.svg"/><Relationship Id="rId38" Type="http://schemas.openxmlformats.org/officeDocument/2006/relationships/image" Target="../media/image67.png"/><Relationship Id="rId46" Type="http://schemas.openxmlformats.org/officeDocument/2006/relationships/image" Target="../media/image75.png"/><Relationship Id="rId2" Type="http://schemas.openxmlformats.org/officeDocument/2006/relationships/image" Target="../media/image31.png"/><Relationship Id="rId16" Type="http://schemas.openxmlformats.org/officeDocument/2006/relationships/image" Target="../media/image45.png"/><Relationship Id="rId20" Type="http://schemas.openxmlformats.org/officeDocument/2006/relationships/image" Target="../media/image49.png"/><Relationship Id="rId29" Type="http://schemas.openxmlformats.org/officeDocument/2006/relationships/image" Target="../media/image58.svg"/><Relationship Id="rId41" Type="http://schemas.openxmlformats.org/officeDocument/2006/relationships/image" Target="../media/image70.svg"/><Relationship Id="rId54" Type="http://schemas.openxmlformats.org/officeDocument/2006/relationships/image" Target="../media/image83.png"/><Relationship Id="rId1" Type="http://schemas.openxmlformats.org/officeDocument/2006/relationships/slideMaster" Target="../slideMasters/slideMaster2.xml"/><Relationship Id="rId6" Type="http://schemas.openxmlformats.org/officeDocument/2006/relationships/image" Target="../media/image35.png"/><Relationship Id="rId11" Type="http://schemas.openxmlformats.org/officeDocument/2006/relationships/image" Target="../media/image40.svg"/><Relationship Id="rId24" Type="http://schemas.openxmlformats.org/officeDocument/2006/relationships/image" Target="../media/image53.png"/><Relationship Id="rId32" Type="http://schemas.openxmlformats.org/officeDocument/2006/relationships/image" Target="../media/image61.png"/><Relationship Id="rId37" Type="http://schemas.openxmlformats.org/officeDocument/2006/relationships/image" Target="../media/image66.svg"/><Relationship Id="rId40" Type="http://schemas.openxmlformats.org/officeDocument/2006/relationships/image" Target="../media/image69.png"/><Relationship Id="rId45" Type="http://schemas.openxmlformats.org/officeDocument/2006/relationships/image" Target="../media/image74.svg"/><Relationship Id="rId53" Type="http://schemas.openxmlformats.org/officeDocument/2006/relationships/image" Target="../media/image82.svg"/><Relationship Id="rId5" Type="http://schemas.openxmlformats.org/officeDocument/2006/relationships/image" Target="../media/image34.svg"/><Relationship Id="rId15" Type="http://schemas.openxmlformats.org/officeDocument/2006/relationships/image" Target="../media/image44.svg"/><Relationship Id="rId23" Type="http://schemas.openxmlformats.org/officeDocument/2006/relationships/image" Target="../media/image52.svg"/><Relationship Id="rId28" Type="http://schemas.openxmlformats.org/officeDocument/2006/relationships/image" Target="../media/image57.png"/><Relationship Id="rId36" Type="http://schemas.openxmlformats.org/officeDocument/2006/relationships/image" Target="../media/image65.png"/><Relationship Id="rId49" Type="http://schemas.openxmlformats.org/officeDocument/2006/relationships/image" Target="../media/image78.svg"/><Relationship Id="rId10" Type="http://schemas.openxmlformats.org/officeDocument/2006/relationships/image" Target="../media/image39.png"/><Relationship Id="rId19" Type="http://schemas.openxmlformats.org/officeDocument/2006/relationships/image" Target="../media/image48.svg"/><Relationship Id="rId31" Type="http://schemas.openxmlformats.org/officeDocument/2006/relationships/image" Target="../media/image60.svg"/><Relationship Id="rId44" Type="http://schemas.openxmlformats.org/officeDocument/2006/relationships/image" Target="../media/image73.png"/><Relationship Id="rId52" Type="http://schemas.openxmlformats.org/officeDocument/2006/relationships/image" Target="../media/image81.png"/><Relationship Id="rId4" Type="http://schemas.openxmlformats.org/officeDocument/2006/relationships/image" Target="../media/image33.png"/><Relationship Id="rId9" Type="http://schemas.openxmlformats.org/officeDocument/2006/relationships/image" Target="../media/image38.svg"/><Relationship Id="rId14" Type="http://schemas.openxmlformats.org/officeDocument/2006/relationships/image" Target="../media/image43.png"/><Relationship Id="rId22" Type="http://schemas.openxmlformats.org/officeDocument/2006/relationships/image" Target="../media/image51.png"/><Relationship Id="rId27" Type="http://schemas.openxmlformats.org/officeDocument/2006/relationships/image" Target="../media/image56.svg"/><Relationship Id="rId30" Type="http://schemas.openxmlformats.org/officeDocument/2006/relationships/image" Target="../media/image59.png"/><Relationship Id="rId35" Type="http://schemas.openxmlformats.org/officeDocument/2006/relationships/image" Target="../media/image64.svg"/><Relationship Id="rId43" Type="http://schemas.openxmlformats.org/officeDocument/2006/relationships/image" Target="../media/image72.svg"/><Relationship Id="rId48" Type="http://schemas.openxmlformats.org/officeDocument/2006/relationships/image" Target="../media/image77.png"/><Relationship Id="rId8" Type="http://schemas.openxmlformats.org/officeDocument/2006/relationships/image" Target="../media/image37.png"/><Relationship Id="rId51" Type="http://schemas.openxmlformats.org/officeDocument/2006/relationships/image" Target="../media/image80.svg"/><Relationship Id="rId3" Type="http://schemas.openxmlformats.org/officeDocument/2006/relationships/image" Target="../media/image32.svg"/></Relationships>
</file>

<file path=ppt/slideLayouts/_rels/slideLayout45.xml.rels><?xml version="1.0" encoding="UTF-8" standalone="yes"?>
<Relationships xmlns="http://schemas.openxmlformats.org/package/2006/relationships"><Relationship Id="rId13" Type="http://schemas.openxmlformats.org/officeDocument/2006/relationships/image" Target="../media/image96.svg"/><Relationship Id="rId18" Type="http://schemas.openxmlformats.org/officeDocument/2006/relationships/image" Target="../media/image101.png"/><Relationship Id="rId26" Type="http://schemas.openxmlformats.org/officeDocument/2006/relationships/image" Target="../media/image109.png"/><Relationship Id="rId39" Type="http://schemas.openxmlformats.org/officeDocument/2006/relationships/image" Target="../media/image122.svg"/><Relationship Id="rId21" Type="http://schemas.openxmlformats.org/officeDocument/2006/relationships/image" Target="../media/image104.svg"/><Relationship Id="rId34" Type="http://schemas.openxmlformats.org/officeDocument/2006/relationships/image" Target="../media/image117.png"/><Relationship Id="rId42" Type="http://schemas.openxmlformats.org/officeDocument/2006/relationships/image" Target="../media/image125.png"/><Relationship Id="rId47" Type="http://schemas.openxmlformats.org/officeDocument/2006/relationships/image" Target="../media/image130.svg"/><Relationship Id="rId50" Type="http://schemas.openxmlformats.org/officeDocument/2006/relationships/image" Target="../media/image133.png"/><Relationship Id="rId55" Type="http://schemas.openxmlformats.org/officeDocument/2006/relationships/image" Target="../media/image138.svg"/><Relationship Id="rId7" Type="http://schemas.openxmlformats.org/officeDocument/2006/relationships/image" Target="../media/image90.svg"/><Relationship Id="rId12" Type="http://schemas.openxmlformats.org/officeDocument/2006/relationships/image" Target="../media/image95.png"/><Relationship Id="rId17" Type="http://schemas.openxmlformats.org/officeDocument/2006/relationships/image" Target="../media/image100.svg"/><Relationship Id="rId25" Type="http://schemas.openxmlformats.org/officeDocument/2006/relationships/image" Target="../media/image108.svg"/><Relationship Id="rId33" Type="http://schemas.openxmlformats.org/officeDocument/2006/relationships/image" Target="../media/image116.svg"/><Relationship Id="rId38" Type="http://schemas.openxmlformats.org/officeDocument/2006/relationships/image" Target="../media/image121.png"/><Relationship Id="rId46" Type="http://schemas.openxmlformats.org/officeDocument/2006/relationships/image" Target="../media/image129.png"/><Relationship Id="rId2" Type="http://schemas.openxmlformats.org/officeDocument/2006/relationships/image" Target="../media/image85.png"/><Relationship Id="rId16" Type="http://schemas.openxmlformats.org/officeDocument/2006/relationships/image" Target="../media/image99.png"/><Relationship Id="rId20" Type="http://schemas.openxmlformats.org/officeDocument/2006/relationships/image" Target="../media/image103.png"/><Relationship Id="rId29" Type="http://schemas.openxmlformats.org/officeDocument/2006/relationships/image" Target="../media/image112.svg"/><Relationship Id="rId41" Type="http://schemas.openxmlformats.org/officeDocument/2006/relationships/image" Target="../media/image124.svg"/><Relationship Id="rId54" Type="http://schemas.openxmlformats.org/officeDocument/2006/relationships/image" Target="../media/image137.png"/><Relationship Id="rId1" Type="http://schemas.openxmlformats.org/officeDocument/2006/relationships/slideMaster" Target="../slideMasters/slideMaster2.xml"/><Relationship Id="rId6" Type="http://schemas.openxmlformats.org/officeDocument/2006/relationships/image" Target="../media/image89.png"/><Relationship Id="rId11" Type="http://schemas.openxmlformats.org/officeDocument/2006/relationships/image" Target="../media/image94.svg"/><Relationship Id="rId24" Type="http://schemas.openxmlformats.org/officeDocument/2006/relationships/image" Target="../media/image107.png"/><Relationship Id="rId32" Type="http://schemas.openxmlformats.org/officeDocument/2006/relationships/image" Target="../media/image115.png"/><Relationship Id="rId37" Type="http://schemas.openxmlformats.org/officeDocument/2006/relationships/image" Target="../media/image120.svg"/><Relationship Id="rId40" Type="http://schemas.openxmlformats.org/officeDocument/2006/relationships/image" Target="../media/image123.png"/><Relationship Id="rId45" Type="http://schemas.openxmlformats.org/officeDocument/2006/relationships/image" Target="../media/image128.svg"/><Relationship Id="rId53" Type="http://schemas.openxmlformats.org/officeDocument/2006/relationships/image" Target="../media/image136.svg"/><Relationship Id="rId5" Type="http://schemas.openxmlformats.org/officeDocument/2006/relationships/image" Target="../media/image88.svg"/><Relationship Id="rId15" Type="http://schemas.openxmlformats.org/officeDocument/2006/relationships/image" Target="../media/image98.svg"/><Relationship Id="rId23" Type="http://schemas.openxmlformats.org/officeDocument/2006/relationships/image" Target="../media/image106.svg"/><Relationship Id="rId28" Type="http://schemas.openxmlformats.org/officeDocument/2006/relationships/image" Target="../media/image111.png"/><Relationship Id="rId36" Type="http://schemas.openxmlformats.org/officeDocument/2006/relationships/image" Target="../media/image119.png"/><Relationship Id="rId49" Type="http://schemas.openxmlformats.org/officeDocument/2006/relationships/image" Target="../media/image132.svg"/><Relationship Id="rId10" Type="http://schemas.openxmlformats.org/officeDocument/2006/relationships/image" Target="../media/image93.png"/><Relationship Id="rId19" Type="http://schemas.openxmlformats.org/officeDocument/2006/relationships/image" Target="../media/image102.svg"/><Relationship Id="rId31" Type="http://schemas.openxmlformats.org/officeDocument/2006/relationships/image" Target="../media/image114.svg"/><Relationship Id="rId44" Type="http://schemas.openxmlformats.org/officeDocument/2006/relationships/image" Target="../media/image127.png"/><Relationship Id="rId52" Type="http://schemas.openxmlformats.org/officeDocument/2006/relationships/image" Target="../media/image135.png"/><Relationship Id="rId4" Type="http://schemas.openxmlformats.org/officeDocument/2006/relationships/image" Target="../media/image87.png"/><Relationship Id="rId9" Type="http://schemas.openxmlformats.org/officeDocument/2006/relationships/image" Target="../media/image92.svg"/><Relationship Id="rId14" Type="http://schemas.openxmlformats.org/officeDocument/2006/relationships/image" Target="../media/image97.png"/><Relationship Id="rId22" Type="http://schemas.openxmlformats.org/officeDocument/2006/relationships/image" Target="../media/image105.png"/><Relationship Id="rId27" Type="http://schemas.openxmlformats.org/officeDocument/2006/relationships/image" Target="../media/image110.svg"/><Relationship Id="rId30" Type="http://schemas.openxmlformats.org/officeDocument/2006/relationships/image" Target="../media/image113.png"/><Relationship Id="rId35" Type="http://schemas.openxmlformats.org/officeDocument/2006/relationships/image" Target="../media/image118.svg"/><Relationship Id="rId43" Type="http://schemas.openxmlformats.org/officeDocument/2006/relationships/image" Target="../media/image126.svg"/><Relationship Id="rId48" Type="http://schemas.openxmlformats.org/officeDocument/2006/relationships/image" Target="../media/image131.png"/><Relationship Id="rId8" Type="http://schemas.openxmlformats.org/officeDocument/2006/relationships/image" Target="../media/image91.png"/><Relationship Id="rId51" Type="http://schemas.openxmlformats.org/officeDocument/2006/relationships/image" Target="../media/image134.svg"/><Relationship Id="rId3" Type="http://schemas.openxmlformats.org/officeDocument/2006/relationships/image" Target="../media/image86.sv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Master" Target="../slideMasters/slideMaster2.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979253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96364023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0735032"/>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57322257"/>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4029762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424375948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C6A63-E7E2-485A-857D-4B78D3C5E69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B0AFCEF-36A4-439F-B303-66E2711ABE40}"/>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01E905-FEB1-4E48-B655-56C5CCEF35EA}"/>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555B1008-6939-48AB-8A21-EE8361FE0D3A}"/>
              </a:ext>
            </a:extLst>
          </p:cNvPr>
          <p:cNvSpPr>
            <a:spLocks noGrp="1"/>
          </p:cNvSpPr>
          <p:nvPr>
            <p:ph type="ftr" sz="quarter" idx="11"/>
          </p:nvPr>
        </p:nvSpPr>
        <p:spPr/>
        <p:txBody>
          <a:bodyPr/>
          <a:lstStyle/>
          <a:p>
            <a:r>
              <a:rPr lang="en-GB"/>
              <a:t>STEM Education Programme - Digital AI</a:t>
            </a:r>
            <a:endParaRPr lang="en-GB" dirty="0"/>
          </a:p>
        </p:txBody>
      </p:sp>
      <p:sp>
        <p:nvSpPr>
          <p:cNvPr id="6" name="Slide Number Placeholder 5">
            <a:extLst>
              <a:ext uri="{FF2B5EF4-FFF2-40B4-BE49-F238E27FC236}">
                <a16:creationId xmlns:a16="http://schemas.microsoft.com/office/drawing/2014/main" id="{FB52D150-7F86-4C28-A923-4EFA545A7402}"/>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204182332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241552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4096088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52614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4846353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0975390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34376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4002827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94818912"/>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75183026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C6A63-E7E2-485A-857D-4B78D3C5E69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B0AFCEF-36A4-439F-B303-66E2711ABE40}"/>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01E905-FEB1-4E48-B655-56C5CCEF35EA}"/>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555B1008-6939-48AB-8A21-EE8361FE0D3A}"/>
              </a:ext>
            </a:extLst>
          </p:cNvPr>
          <p:cNvSpPr>
            <a:spLocks noGrp="1"/>
          </p:cNvSpPr>
          <p:nvPr>
            <p:ph type="ftr" sz="quarter" idx="11"/>
          </p:nvPr>
        </p:nvSpPr>
        <p:spPr/>
        <p:txBody>
          <a:bodyPr/>
          <a:lstStyle/>
          <a:p>
            <a:r>
              <a:rPr lang="en-GB"/>
              <a:t>STEM Education Programme - Digital AI</a:t>
            </a:r>
            <a:endParaRPr lang="en-GB" dirty="0"/>
          </a:p>
        </p:txBody>
      </p:sp>
      <p:sp>
        <p:nvSpPr>
          <p:cNvPr id="6" name="Slide Number Placeholder 5">
            <a:extLst>
              <a:ext uri="{FF2B5EF4-FFF2-40B4-BE49-F238E27FC236}">
                <a16:creationId xmlns:a16="http://schemas.microsoft.com/office/drawing/2014/main" id="{FB52D150-7F86-4C28-A923-4EFA545A7402}"/>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394651392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r>
              <a:rPr lang="en-GB"/>
              <a:t>STEM Education Programme - Digital AI</a:t>
            </a:r>
            <a:endParaRPr lang="en-GB" dirty="0"/>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364310025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307089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A0FF37-31D6-4BE2-AE78-B04FCB2A818E}"/>
              </a:ext>
            </a:extLst>
          </p:cNvPr>
          <p:cNvSpPr>
            <a:spLocks noGrp="1"/>
          </p:cNvSpPr>
          <p:nvPr>
            <p:ph type="dt" sz="half" idx="10"/>
          </p:nvPr>
        </p:nvSpPr>
        <p:spPr/>
        <p:txBody>
          <a:bodyPr/>
          <a:lstStyle/>
          <a:p>
            <a:endParaRPr lang="en-GB" dirty="0"/>
          </a:p>
        </p:txBody>
      </p:sp>
      <p:sp>
        <p:nvSpPr>
          <p:cNvPr id="3" name="Footer Placeholder 2">
            <a:extLst>
              <a:ext uri="{FF2B5EF4-FFF2-40B4-BE49-F238E27FC236}">
                <a16:creationId xmlns:a16="http://schemas.microsoft.com/office/drawing/2014/main" id="{E093F728-5807-47F7-8EC7-EFC248CD86A1}"/>
              </a:ext>
            </a:extLst>
          </p:cNvPr>
          <p:cNvSpPr>
            <a:spLocks noGrp="1"/>
          </p:cNvSpPr>
          <p:nvPr>
            <p:ph type="ftr" sz="quarter" idx="11"/>
          </p:nvPr>
        </p:nvSpPr>
        <p:spPr/>
        <p:txBody>
          <a:bodyPr/>
          <a:lstStyle/>
          <a:p>
            <a:r>
              <a:rPr lang="en-GB"/>
              <a:t>STEM Education Programme - Digital AI</a:t>
            </a:r>
            <a:endParaRPr lang="en-GB" dirty="0"/>
          </a:p>
        </p:txBody>
      </p:sp>
      <p:sp>
        <p:nvSpPr>
          <p:cNvPr id="4" name="Slide Number Placeholder 3">
            <a:extLst>
              <a:ext uri="{FF2B5EF4-FFF2-40B4-BE49-F238E27FC236}">
                <a16:creationId xmlns:a16="http://schemas.microsoft.com/office/drawing/2014/main" id="{B7335770-2839-4138-BCDE-5C4CD7C9B339}"/>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19135934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7828841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Group Cove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Graphical user interface&#10;&#10;Description automatically generated with low confidence">
            <a:extLst>
              <a:ext uri="{FF2B5EF4-FFF2-40B4-BE49-F238E27FC236}">
                <a16:creationId xmlns:a16="http://schemas.microsoft.com/office/drawing/2014/main" id="{B922D7FF-308E-8F48-1509-E433DFFD03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30576" y="0"/>
            <a:ext cx="9125424" cy="8466666"/>
          </a:xfrm>
          <a:prstGeom prst="rect">
            <a:avLst/>
          </a:prstGeom>
        </p:spPr>
      </p:pic>
      <p:sp>
        <p:nvSpPr>
          <p:cNvPr id="6" name="Text Placeholder 19">
            <a:extLst>
              <a:ext uri="{FF2B5EF4-FFF2-40B4-BE49-F238E27FC236}">
                <a16:creationId xmlns:a16="http://schemas.microsoft.com/office/drawing/2014/main" id="{1F5756D0-D4EF-B885-B324-79174DBABA4B}"/>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7" name="Text Placeholder 22">
            <a:extLst>
              <a:ext uri="{FF2B5EF4-FFF2-40B4-BE49-F238E27FC236}">
                <a16:creationId xmlns:a16="http://schemas.microsoft.com/office/drawing/2014/main" id="{382B053B-4075-C6CA-DBA4-59813F997F82}"/>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8" name="Title Placeholder 1">
            <a:extLst>
              <a:ext uri="{FF2B5EF4-FFF2-40B4-BE49-F238E27FC236}">
                <a16:creationId xmlns:a16="http://schemas.microsoft.com/office/drawing/2014/main" id="{8A4778FA-BEE7-0498-F6CE-53982BCF5320}"/>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1" name="Graphic 10">
            <a:extLst>
              <a:ext uri="{FF2B5EF4-FFF2-40B4-BE49-F238E27FC236}">
                <a16:creationId xmlns:a16="http://schemas.microsoft.com/office/drawing/2014/main" id="{054D6C34-4E73-666A-A96D-0E289750E813}"/>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20811425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r>
              <a:rPr lang="en-GB"/>
              <a:t>STEM Education Programme - Digital AI</a:t>
            </a:r>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r>
              <a:rPr lang="en-GB"/>
              <a:t>STEM Education Programme - Digital AI</a:t>
            </a:r>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Group Cover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Graphical user interface, website&#10;&#10;Description automatically generated">
            <a:extLst>
              <a:ext uri="{FF2B5EF4-FFF2-40B4-BE49-F238E27FC236}">
                <a16:creationId xmlns:a16="http://schemas.microsoft.com/office/drawing/2014/main" id="{647BE8DA-6B66-5CC9-0D52-589001CA776E}"/>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217488" y="1397233"/>
            <a:ext cx="9038511" cy="6739241"/>
          </a:xfrm>
          <a:prstGeom prst="rect">
            <a:avLst/>
          </a:prstGeom>
        </p:spPr>
      </p:pic>
      <p:sp>
        <p:nvSpPr>
          <p:cNvPr id="20" name="Text Placeholder 19">
            <a:extLst>
              <a:ext uri="{FF2B5EF4-FFF2-40B4-BE49-F238E27FC236}">
                <a16:creationId xmlns:a16="http://schemas.microsoft.com/office/drawing/2014/main" id="{1D2585A7-AF49-805D-4A30-A6664CA93FED}"/>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22" name="Text Placeholder 22">
            <a:extLst>
              <a:ext uri="{FF2B5EF4-FFF2-40B4-BE49-F238E27FC236}">
                <a16:creationId xmlns:a16="http://schemas.microsoft.com/office/drawing/2014/main" id="{E33E49B7-FBD1-1E80-B5E6-D20449CA3609}"/>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24" name="Title Placeholder 1">
            <a:extLst>
              <a:ext uri="{FF2B5EF4-FFF2-40B4-BE49-F238E27FC236}">
                <a16:creationId xmlns:a16="http://schemas.microsoft.com/office/drawing/2014/main" id="{36443EE8-6E52-82A9-6082-39B056090DA4}"/>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3" name="Graphic 12">
            <a:extLst>
              <a:ext uri="{FF2B5EF4-FFF2-40B4-BE49-F238E27FC236}">
                <a16:creationId xmlns:a16="http://schemas.microsoft.com/office/drawing/2014/main" id="{80CB642F-5667-FFF0-9D2C-813B38E4D564}"/>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28586121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ubhead - image with collage">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5D962294-A079-DC73-E9EA-2618C90E58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F9D8046C-9438-3E6B-F15D-5A190FD7150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rgbClr val="9F9F9F"/>
                </a:solidFill>
              </a:defRPr>
            </a:lvl1pPr>
          </a:lstStyle>
          <a:p>
            <a:r>
              <a:rPr lang="en-GB"/>
              <a:t>STEM Education Programme - Digital AI</a:t>
            </a:r>
            <a:endParaRPr lang="en-GB" dirty="0"/>
          </a:p>
        </p:txBody>
      </p:sp>
      <p:sp>
        <p:nvSpPr>
          <p:cNvPr id="14" name="Slide Number Placeholder 5">
            <a:extLst>
              <a:ext uri="{FF2B5EF4-FFF2-40B4-BE49-F238E27FC236}">
                <a16:creationId xmlns:a16="http://schemas.microsoft.com/office/drawing/2014/main" id="{B08D8E64-CC59-04BA-73FE-8FDDFDE92E1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rgbClr val="9F9F9F"/>
                </a:solidFill>
              </a:defRPr>
            </a:lvl1pPr>
          </a:lstStyle>
          <a:p>
            <a:fld id="{40FC62D0-A2F2-4BF8-8DAC-E86C11000EC3}" type="slidenum">
              <a:rPr lang="en-GB" smtClean="0"/>
              <a:pPr/>
              <a:t>‹#›</a:t>
            </a:fld>
            <a:endParaRPr lang="en-GB" dirty="0"/>
          </a:p>
        </p:txBody>
      </p:sp>
      <p:sp>
        <p:nvSpPr>
          <p:cNvPr id="15" name="Content Placeholder 9">
            <a:extLst>
              <a:ext uri="{FF2B5EF4-FFF2-40B4-BE49-F238E27FC236}">
                <a16:creationId xmlns:a16="http://schemas.microsoft.com/office/drawing/2014/main" id="{32F0192D-E8DE-61E3-DEC9-05AD0EC85990}"/>
              </a:ext>
            </a:extLst>
          </p:cNvPr>
          <p:cNvSpPr>
            <a:spLocks noGrp="1"/>
          </p:cNvSpPr>
          <p:nvPr>
            <p:ph sz="quarter" idx="13"/>
          </p:nvPr>
        </p:nvSpPr>
        <p:spPr>
          <a:xfrm>
            <a:off x="1117600" y="2368491"/>
            <a:ext cx="7835898"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7" name="Title 1">
            <a:extLst>
              <a:ext uri="{FF2B5EF4-FFF2-40B4-BE49-F238E27FC236}">
                <a16:creationId xmlns:a16="http://schemas.microsoft.com/office/drawing/2014/main" id="{2201D773-B270-A904-F7B4-E3D12A5090E8}"/>
              </a:ext>
            </a:extLst>
          </p:cNvPr>
          <p:cNvSpPr>
            <a:spLocks noGrp="1"/>
          </p:cNvSpPr>
          <p:nvPr>
            <p:ph type="title" hasCustomPrompt="1"/>
          </p:nvPr>
        </p:nvSpPr>
        <p:spPr>
          <a:xfrm>
            <a:off x="1117601" y="405087"/>
            <a:ext cx="7835899" cy="1146048"/>
          </a:xfrm>
        </p:spPr>
        <p:txBody>
          <a:bodyPr>
            <a:normAutofit/>
          </a:bodyPr>
          <a:lstStyle>
            <a:lvl1pPr>
              <a:defRPr sz="4400" cap="none" baseline="0"/>
            </a:lvl1pPr>
          </a:lstStyle>
          <a:p>
            <a:r>
              <a:rPr lang="en-US" dirty="0"/>
              <a:t>Title</a:t>
            </a:r>
            <a:endParaRPr lang="en-GB" dirty="0"/>
          </a:p>
        </p:txBody>
      </p:sp>
      <p:sp>
        <p:nvSpPr>
          <p:cNvPr id="18" name="Text Placeholder 7">
            <a:extLst>
              <a:ext uri="{FF2B5EF4-FFF2-40B4-BE49-F238E27FC236}">
                <a16:creationId xmlns:a16="http://schemas.microsoft.com/office/drawing/2014/main" id="{4CE20367-26E5-F8E2-BF0D-868E0ADE9AB3}"/>
              </a:ext>
            </a:extLst>
          </p:cNvPr>
          <p:cNvSpPr>
            <a:spLocks noGrp="1"/>
          </p:cNvSpPr>
          <p:nvPr>
            <p:ph type="body" sz="quarter" idx="24" hasCustomPrompt="1"/>
          </p:nvPr>
        </p:nvSpPr>
        <p:spPr>
          <a:xfrm>
            <a:off x="1117600" y="1214783"/>
            <a:ext cx="7835899" cy="672704"/>
          </a:xfrm>
        </p:spPr>
        <p:txBody>
          <a:bodyPr>
            <a:noAutofit/>
          </a:bodyPr>
          <a:lstStyle>
            <a:lvl1pPr marL="0" indent="0">
              <a:buNone/>
              <a:defRPr sz="2600" b="1">
                <a:solidFill>
                  <a:schemeClr val="accent1"/>
                </a:solidFill>
              </a:defRPr>
            </a:lvl1pPr>
          </a:lstStyle>
          <a:p>
            <a:pPr lvl="0"/>
            <a:r>
              <a:rPr lang="en-US" dirty="0"/>
              <a:t>Subhead</a:t>
            </a:r>
            <a:endParaRPr lang="en-GB" dirty="0"/>
          </a:p>
        </p:txBody>
      </p:sp>
      <p:pic>
        <p:nvPicPr>
          <p:cNvPr id="20" name="Picture 19" descr="A picture containing graphical user interface&#10;&#10;Description automatically generated">
            <a:extLst>
              <a:ext uri="{FF2B5EF4-FFF2-40B4-BE49-F238E27FC236}">
                <a16:creationId xmlns:a16="http://schemas.microsoft.com/office/drawing/2014/main" id="{4606C041-1A5A-880F-7745-53B716CD87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94"/>
          <a:stretch/>
        </p:blipFill>
        <p:spPr>
          <a:xfrm>
            <a:off x="9048687" y="800260"/>
            <a:ext cx="7207314" cy="7372140"/>
          </a:xfrm>
          <a:prstGeom prst="rect">
            <a:avLst/>
          </a:prstGeom>
        </p:spPr>
      </p:pic>
      <p:sp>
        <p:nvSpPr>
          <p:cNvPr id="21" name="Picture Placeholder 6">
            <a:extLst>
              <a:ext uri="{FF2B5EF4-FFF2-40B4-BE49-F238E27FC236}">
                <a16:creationId xmlns:a16="http://schemas.microsoft.com/office/drawing/2014/main" id="{77CD363F-FCE1-92BD-3663-098FC38603A9}"/>
              </a:ext>
            </a:extLst>
          </p:cNvPr>
          <p:cNvSpPr>
            <a:spLocks noGrp="1"/>
          </p:cNvSpPr>
          <p:nvPr>
            <p:ph type="pic" sz="quarter" idx="17"/>
          </p:nvPr>
        </p:nvSpPr>
        <p:spPr>
          <a:xfrm>
            <a:off x="10630286" y="1909240"/>
            <a:ext cx="4467420" cy="4405408"/>
          </a:xfrm>
          <a:prstGeom prst="rect">
            <a:avLst/>
          </a:prstGeom>
          <a:noFill/>
        </p:spPr>
        <p:txBody>
          <a:bodyPr/>
          <a:lstStyle/>
          <a:p>
            <a:endParaRPr lang="en-GB" dirty="0"/>
          </a:p>
        </p:txBody>
      </p:sp>
    </p:spTree>
    <p:extLst>
      <p:ext uri="{BB962C8B-B14F-4D97-AF65-F5344CB8AC3E}">
        <p14:creationId xmlns:p14="http://schemas.microsoft.com/office/powerpoint/2010/main" val="38813690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Subhead -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117601" y="405087"/>
            <a:ext cx="14020798" cy="1146048"/>
          </a:xfrm>
        </p:spPr>
        <p:txBody>
          <a:bodyPr>
            <a:normAutofit/>
          </a:bodyPr>
          <a:lstStyle>
            <a:lvl1pPr>
              <a:defRPr sz="4400" cap="none" baseline="0"/>
            </a:lvl1pPr>
          </a:lstStyle>
          <a:p>
            <a:r>
              <a:rPr lang="en-US" dirty="0"/>
              <a:t>Title</a:t>
            </a:r>
            <a:endParaRPr lang="en-GB" dirty="0"/>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117601" y="1214783"/>
            <a:ext cx="14020798" cy="653900"/>
          </a:xfrm>
        </p:spPr>
        <p:txBody>
          <a:bodyPr>
            <a:noAutofit/>
          </a:bodyPr>
          <a:lstStyle>
            <a:lvl1pPr marL="0" indent="0">
              <a:buNone/>
              <a:defRPr sz="2600" b="1">
                <a:solidFill>
                  <a:schemeClr val="accent1"/>
                </a:solidFill>
              </a:defRPr>
            </a:lvl1pPr>
          </a:lstStyle>
          <a:p>
            <a:pPr lvl="0"/>
            <a:r>
              <a:rPr lang="en-US" dirty="0"/>
              <a:t>Subhead</a:t>
            </a:r>
            <a:endParaRPr lang="en-GB" dirty="0"/>
          </a:p>
        </p:txBody>
      </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2766784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Subhead - Single Column with image (custom) (Custom)">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8686796"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117601" y="405087"/>
            <a:ext cx="8674099" cy="1146048"/>
          </a:xfrm>
        </p:spPr>
        <p:txBody>
          <a:bodyPr>
            <a:normAutofit/>
          </a:bodyPr>
          <a:lstStyle>
            <a:lvl1pPr>
              <a:defRPr sz="4400" cap="none" baseline="0"/>
            </a:lvl1pPr>
          </a:lstStyle>
          <a:p>
            <a:r>
              <a:rPr lang="en-US" dirty="0"/>
              <a:t>Title</a:t>
            </a:r>
            <a:endParaRPr lang="en-GB" dirty="0"/>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117601" y="1214783"/>
            <a:ext cx="8674099" cy="653900"/>
          </a:xfrm>
        </p:spPr>
        <p:txBody>
          <a:bodyPr>
            <a:noAutofit/>
          </a:bodyPr>
          <a:lstStyle>
            <a:lvl1pPr marL="0" indent="0">
              <a:buNone/>
              <a:defRPr sz="2600" b="1">
                <a:solidFill>
                  <a:schemeClr val="accent1"/>
                </a:solidFill>
              </a:defRPr>
            </a:lvl1pPr>
          </a:lstStyle>
          <a:p>
            <a:pPr lvl="0"/>
            <a:r>
              <a:rPr lang="en-US" dirty="0"/>
              <a:t>Subhead</a:t>
            </a:r>
            <a:endParaRPr lang="en-GB" dirty="0"/>
          </a:p>
        </p:txBody>
      </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rgbClr val="9F9F9F"/>
                </a:solidFill>
              </a:defRPr>
            </a:lvl1pPr>
          </a:lstStyle>
          <a:p>
            <a:r>
              <a:rPr lang="en-GB"/>
              <a:t>STEM Education Programme - Digital AI</a:t>
            </a:r>
            <a:endParaRPr lang="en-GB" dirty="0"/>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9440054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22500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6539432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5551497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1901300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17201147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11394818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704604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94603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7717081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4959202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61822560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84027966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34026924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771636420"/>
      </p:ext>
    </p:extLst>
  </p:cSld>
  <p:clrMapOvr>
    <a:masterClrMapping/>
  </p:clrMapOvr>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700862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315320493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42545599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32752018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194218069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5873518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192908592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143546119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6764727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9741564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75900226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016788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826928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797871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258757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8561928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395956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7441099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2422539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6436870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07076398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676712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41455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image" Target="../media/image26.jpe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theme" Target="../theme/theme2.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2.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image" Target="../media/image26.jpeg"/><Relationship Id="rId5" Type="http://schemas.openxmlformats.org/officeDocument/2006/relationships/theme" Target="../theme/theme3.xml"/><Relationship Id="rId4" Type="http://schemas.openxmlformats.org/officeDocument/2006/relationships/slideLayout" Target="../slideLayouts/slideLayout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26" Type="http://schemas.openxmlformats.org/officeDocument/2006/relationships/slideLayout" Target="../slideLayouts/slideLayout89.xml"/><Relationship Id="rId39" Type="http://schemas.openxmlformats.org/officeDocument/2006/relationships/slideLayout" Target="../slideLayouts/slideLayout102.xml"/><Relationship Id="rId3" Type="http://schemas.openxmlformats.org/officeDocument/2006/relationships/slideLayout" Target="../slideLayouts/slideLayout66.xml"/><Relationship Id="rId21" Type="http://schemas.openxmlformats.org/officeDocument/2006/relationships/slideLayout" Target="../slideLayouts/slideLayout84.xml"/><Relationship Id="rId34" Type="http://schemas.openxmlformats.org/officeDocument/2006/relationships/slideLayout" Target="../slideLayouts/slideLayout97.xml"/><Relationship Id="rId42" Type="http://schemas.openxmlformats.org/officeDocument/2006/relationships/slideLayout" Target="../slideLayouts/slideLayout105.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5" Type="http://schemas.openxmlformats.org/officeDocument/2006/relationships/slideLayout" Target="../slideLayouts/slideLayout88.xml"/><Relationship Id="rId33" Type="http://schemas.openxmlformats.org/officeDocument/2006/relationships/slideLayout" Target="../slideLayouts/slideLayout96.xml"/><Relationship Id="rId38" Type="http://schemas.openxmlformats.org/officeDocument/2006/relationships/slideLayout" Target="../slideLayouts/slideLayout101.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20" Type="http://schemas.openxmlformats.org/officeDocument/2006/relationships/slideLayout" Target="../slideLayouts/slideLayout83.xml"/><Relationship Id="rId29" Type="http://schemas.openxmlformats.org/officeDocument/2006/relationships/slideLayout" Target="../slideLayouts/slideLayout92.xml"/><Relationship Id="rId41" Type="http://schemas.openxmlformats.org/officeDocument/2006/relationships/slideLayout" Target="../slideLayouts/slideLayout104.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24" Type="http://schemas.openxmlformats.org/officeDocument/2006/relationships/slideLayout" Target="../slideLayouts/slideLayout87.xml"/><Relationship Id="rId32" Type="http://schemas.openxmlformats.org/officeDocument/2006/relationships/slideLayout" Target="../slideLayouts/slideLayout95.xml"/><Relationship Id="rId37" Type="http://schemas.openxmlformats.org/officeDocument/2006/relationships/slideLayout" Target="../slideLayouts/slideLayout100.xml"/><Relationship Id="rId40" Type="http://schemas.openxmlformats.org/officeDocument/2006/relationships/slideLayout" Target="../slideLayouts/slideLayout103.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23" Type="http://schemas.openxmlformats.org/officeDocument/2006/relationships/slideLayout" Target="../slideLayouts/slideLayout86.xml"/><Relationship Id="rId28" Type="http://schemas.openxmlformats.org/officeDocument/2006/relationships/slideLayout" Target="../slideLayouts/slideLayout91.xml"/><Relationship Id="rId36" Type="http://schemas.openxmlformats.org/officeDocument/2006/relationships/slideLayout" Target="../slideLayouts/slideLayout99.xml"/><Relationship Id="rId10" Type="http://schemas.openxmlformats.org/officeDocument/2006/relationships/slideLayout" Target="../slideLayouts/slideLayout73.xml"/><Relationship Id="rId19" Type="http://schemas.openxmlformats.org/officeDocument/2006/relationships/slideLayout" Target="../slideLayouts/slideLayout82.xml"/><Relationship Id="rId31" Type="http://schemas.openxmlformats.org/officeDocument/2006/relationships/slideLayout" Target="../slideLayouts/slideLayout94.xml"/><Relationship Id="rId44" Type="http://schemas.openxmlformats.org/officeDocument/2006/relationships/theme" Target="../theme/theme4.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 Id="rId22" Type="http://schemas.openxmlformats.org/officeDocument/2006/relationships/slideLayout" Target="../slideLayouts/slideLayout85.xml"/><Relationship Id="rId27" Type="http://schemas.openxmlformats.org/officeDocument/2006/relationships/slideLayout" Target="../slideLayouts/slideLayout90.xml"/><Relationship Id="rId30" Type="http://schemas.openxmlformats.org/officeDocument/2006/relationships/slideLayout" Target="../slideLayouts/slideLayout93.xml"/><Relationship Id="rId35" Type="http://schemas.openxmlformats.org/officeDocument/2006/relationships/slideLayout" Target="../slideLayouts/slideLayout98.xml"/><Relationship Id="rId43" Type="http://schemas.openxmlformats.org/officeDocument/2006/relationships/slideLayout" Target="../slideLayouts/slideLayout10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slideLayout" Target="../slideLayouts/slideLayout119.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slideLayout" Target="../slideLayouts/slideLayout118.xml"/><Relationship Id="rId2" Type="http://schemas.openxmlformats.org/officeDocument/2006/relationships/slideLayout" Target="../slideLayouts/slideLayout108.xml"/><Relationship Id="rId16" Type="http://schemas.openxmlformats.org/officeDocument/2006/relationships/image" Target="../media/image26.jpeg"/><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slideLayout" Target="../slideLayouts/slideLayout117.xml"/><Relationship Id="rId5" Type="http://schemas.openxmlformats.org/officeDocument/2006/relationships/slideLayout" Target="../slideLayouts/slideLayout111.xml"/><Relationship Id="rId15" Type="http://schemas.openxmlformats.org/officeDocument/2006/relationships/theme" Target="../theme/theme5.xml"/><Relationship Id="rId10" Type="http://schemas.openxmlformats.org/officeDocument/2006/relationships/slideLayout" Target="../slideLayouts/slideLayout116.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Digital AI</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21" r:id="rId1"/>
    <p:sldLayoutId id="2147483718" r:id="rId2"/>
    <p:sldLayoutId id="2147483773" r:id="rId3"/>
    <p:sldLayoutId id="2147483776" r:id="rId4"/>
    <p:sldLayoutId id="2147483778" r:id="rId5"/>
    <p:sldLayoutId id="2147483779" r:id="rId6"/>
    <p:sldLayoutId id="2147483781" r:id="rId7"/>
    <p:sldLayoutId id="2147483782" r:id="rId8"/>
    <p:sldLayoutId id="2147483784" r:id="rId9"/>
    <p:sldLayoutId id="2147483785" r:id="rId10"/>
    <p:sldLayoutId id="2147483808" r:id="rId11"/>
    <p:sldLayoutId id="2147483809" r:id="rId12"/>
    <p:sldLayoutId id="2147483694"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695" r:id="rId23"/>
    <p:sldLayoutId id="2147483752" r:id="rId24"/>
    <p:sldLayoutId id="2147483763" r:id="rId25"/>
    <p:sldLayoutId id="2147483764" r:id="rId26"/>
    <p:sldLayoutId id="2147483765" r:id="rId27"/>
    <p:sldLayoutId id="2147483696" r:id="rId28"/>
    <p:sldLayoutId id="2147483729" r:id="rId29"/>
    <p:sldLayoutId id="2147483723" r:id="rId30"/>
    <p:sldLayoutId id="2147483697" r:id="rId31"/>
    <p:sldLayoutId id="2147483753" r:id="rId32"/>
    <p:sldLayoutId id="2147483721" r:id="rId33"/>
    <p:sldLayoutId id="2147483698" r:id="rId34"/>
    <p:sldLayoutId id="2147483742" r:id="rId35"/>
    <p:sldLayoutId id="2147483771" r:id="rId36"/>
    <p:sldLayoutId id="2147483737" r:id="rId37"/>
    <p:sldLayoutId id="2147483772" r:id="rId38"/>
    <p:sldLayoutId id="2147483730" r:id="rId39"/>
    <p:sldLayoutId id="2147483731" r:id="rId40"/>
    <p:sldLayoutId id="2147483762" r:id="rId41"/>
    <p:sldLayoutId id="2147483786" r:id="rId42"/>
    <p:sldLayoutId id="2147483885" r:id="rId43"/>
  </p:sldLayoutIdLst>
  <p:hf sldNum="0" hd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8"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Digital AI</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2" r:id="rId10"/>
    <p:sldLayoutId id="2147483823" r:id="rId11"/>
    <p:sldLayoutId id="2147483886" r:id="rId12"/>
    <p:sldLayoutId id="2147483888" r:id="rId13"/>
    <p:sldLayoutId id="2147483889" r:id="rId14"/>
    <p:sldLayoutId id="2147483890" r:id="rId15"/>
    <p:sldLayoutId id="2147483891" r:id="rId16"/>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AI</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Digital AI</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1743199776"/>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 id="2147483843" r:id="rId17"/>
    <p:sldLayoutId id="2147483844" r:id="rId18"/>
    <p:sldLayoutId id="2147483845" r:id="rId19"/>
    <p:sldLayoutId id="214748384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 id="2147483863" r:id="rId37"/>
    <p:sldLayoutId id="2147483864" r:id="rId38"/>
    <p:sldLayoutId id="2147483865" r:id="rId39"/>
    <p:sldLayoutId id="2147483866" r:id="rId40"/>
    <p:sldLayoutId id="2147483867" r:id="rId41"/>
    <p:sldLayoutId id="2147483868" r:id="rId42"/>
    <p:sldLayoutId id="2147483869" r:id="rId43"/>
  </p:sldLayoutIdLst>
  <p:hf sldNum="0" hd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Digital AI</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77314045"/>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01.jpeg"/><Relationship Id="rId3" Type="http://schemas.openxmlformats.org/officeDocument/2006/relationships/image" Target="../media/image196.jpeg"/><Relationship Id="rId7" Type="http://schemas.openxmlformats.org/officeDocument/2006/relationships/image" Target="../media/image200.jpeg"/><Relationship Id="rId2" Type="http://schemas.openxmlformats.org/officeDocument/2006/relationships/notesSlide" Target="../notesSlides/notesSlide1.xml"/><Relationship Id="rId1" Type="http://schemas.openxmlformats.org/officeDocument/2006/relationships/slideLayout" Target="../slideLayouts/slideLayout54.xml"/><Relationship Id="rId6" Type="http://schemas.openxmlformats.org/officeDocument/2006/relationships/image" Target="../media/image199.jpeg"/><Relationship Id="rId5" Type="http://schemas.openxmlformats.org/officeDocument/2006/relationships/image" Target="../media/image198.jpeg"/><Relationship Id="rId4" Type="http://schemas.openxmlformats.org/officeDocument/2006/relationships/image" Target="../media/image197.jpeg"/></Relationships>
</file>

<file path=ppt/slides/_rels/slide10.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10.xml"/><Relationship Id="rId1" Type="http://schemas.openxmlformats.org/officeDocument/2006/relationships/slideLayout" Target="../slideLayouts/slideLayout55.xml"/></Relationships>
</file>

<file path=ppt/slides/_rels/slide11.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11.xml"/><Relationship Id="rId1" Type="http://schemas.openxmlformats.org/officeDocument/2006/relationships/slideLayout" Target="../slideLayouts/slideLayout53.xml"/><Relationship Id="rId5" Type="http://schemas.openxmlformats.org/officeDocument/2006/relationships/image" Target="../media/image213.png"/><Relationship Id="rId4" Type="http://schemas.openxmlformats.org/officeDocument/2006/relationships/hyperlink" Target="https://www.skillsbuilder.org/universal-framework-steps/problem-solving-step-5"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5.xml"/></Relationships>
</file>

<file path=ppt/slides/_rels/slide13.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14.xml.rels><?xml version="1.0" encoding="UTF-8" standalone="yes"?>
<Relationships xmlns="http://schemas.openxmlformats.org/package/2006/relationships"><Relationship Id="rId3" Type="http://schemas.openxmlformats.org/officeDocument/2006/relationships/image" Target="../media/image214.png"/><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15.xml"/><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16.xml"/><Relationship Id="rId1" Type="http://schemas.openxmlformats.org/officeDocument/2006/relationships/slideLayout" Target="../slideLayouts/slideLayout56.xml"/></Relationships>
</file>

<file path=ppt/slides/_rels/slide17.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18.xml.rels><?xml version="1.0" encoding="UTF-8" standalone="yes"?>
<Relationships xmlns="http://schemas.openxmlformats.org/package/2006/relationships"><Relationship Id="rId3" Type="http://schemas.openxmlformats.org/officeDocument/2006/relationships/image" Target="../media/image217.jpg"/><Relationship Id="rId2" Type="http://schemas.openxmlformats.org/officeDocument/2006/relationships/notesSlide" Target="../notesSlides/notesSlide18.xml"/><Relationship Id="rId1" Type="http://schemas.openxmlformats.org/officeDocument/2006/relationships/slideLayout" Target="../slideLayouts/slideLayout57.xml"/><Relationship Id="rId5" Type="http://schemas.openxmlformats.org/officeDocument/2006/relationships/image" Target="../media/image218.png"/><Relationship Id="rId4" Type="http://schemas.openxmlformats.org/officeDocument/2006/relationships/hyperlink" Target="https://pixabay.com/en/pole-electricity-transformer-power-2820416/"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notesSlide" Target="../notesSlides/notesSlide20.xml"/><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3" Type="http://schemas.openxmlformats.org/officeDocument/2006/relationships/image" Target="../media/image220.jpeg"/><Relationship Id="rId2" Type="http://schemas.openxmlformats.org/officeDocument/2006/relationships/notesSlide" Target="../notesSlides/notesSlide21.xml"/><Relationship Id="rId1" Type="http://schemas.openxmlformats.org/officeDocument/2006/relationships/slideLayout" Target="../slideLayouts/slideLayout56.xml"/><Relationship Id="rId4" Type="http://schemas.openxmlformats.org/officeDocument/2006/relationships/image" Target="../media/image221.png"/></Relationships>
</file>

<file path=ppt/slides/_rels/slide22.xml.rels><?xml version="1.0" encoding="UTF-8" standalone="yes"?>
<Relationships xmlns="http://schemas.openxmlformats.org/package/2006/relationships"><Relationship Id="rId3" Type="http://schemas.openxmlformats.org/officeDocument/2006/relationships/image" Target="../media/image222.jpeg"/><Relationship Id="rId2" Type="http://schemas.openxmlformats.org/officeDocument/2006/relationships/notesSlide" Target="../notesSlides/notesSlide22.xml"/><Relationship Id="rId1" Type="http://schemas.openxmlformats.org/officeDocument/2006/relationships/slideLayout" Target="../slideLayouts/slideLayout5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23.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24.jpeg"/><Relationship Id="rId2" Type="http://schemas.openxmlformats.org/officeDocument/2006/relationships/notesSlide" Target="../notesSlides/notesSlide24.xml"/><Relationship Id="rId1" Type="http://schemas.openxmlformats.org/officeDocument/2006/relationships/slideLayout" Target="../slideLayouts/slideLayout56.xml"/></Relationships>
</file>

<file path=ppt/slides/_rels/slide25.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25.xml"/><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8" Type="http://schemas.openxmlformats.org/officeDocument/2006/relationships/image" Target="../media/image230.png"/><Relationship Id="rId3" Type="http://schemas.openxmlformats.org/officeDocument/2006/relationships/image" Target="../media/image226.png"/><Relationship Id="rId7" Type="http://schemas.openxmlformats.org/officeDocument/2006/relationships/image" Target="../media/image229.png"/><Relationship Id="rId2" Type="http://schemas.openxmlformats.org/officeDocument/2006/relationships/notesSlide" Target="../notesSlides/notesSlide26.xml"/><Relationship Id="rId1" Type="http://schemas.openxmlformats.org/officeDocument/2006/relationships/slideLayout" Target="../slideLayouts/slideLayout56.xml"/><Relationship Id="rId6" Type="http://schemas.openxmlformats.org/officeDocument/2006/relationships/image" Target="../media/image228.png"/><Relationship Id="rId5" Type="http://schemas.openxmlformats.org/officeDocument/2006/relationships/image" Target="../media/image227.png"/><Relationship Id="rId4" Type="http://schemas.microsoft.com/office/2007/relationships/hdphoto" Target="../media/hdphoto1.wdp"/><Relationship Id="rId9" Type="http://schemas.openxmlformats.org/officeDocument/2006/relationships/image" Target="../media/image231.png"/></Relationships>
</file>

<file path=ppt/slides/_rels/slide27.xml.rels><?xml version="1.0" encoding="UTF-8" standalone="yes"?>
<Relationships xmlns="http://schemas.openxmlformats.org/package/2006/relationships"><Relationship Id="rId3" Type="http://schemas.openxmlformats.org/officeDocument/2006/relationships/image" Target="../media/image232.png"/><Relationship Id="rId2" Type="http://schemas.openxmlformats.org/officeDocument/2006/relationships/notesSlide" Target="../notesSlides/notesSlide27.xml"/><Relationship Id="rId1" Type="http://schemas.openxmlformats.org/officeDocument/2006/relationships/slideLayout" Target="../slideLayouts/slideLayout55.xml"/></Relationships>
</file>

<file path=ppt/slides/_rels/slide28.xml.rels><?xml version="1.0" encoding="UTF-8" standalone="yes"?>
<Relationships xmlns="http://schemas.openxmlformats.org/package/2006/relationships"><Relationship Id="rId3" Type="http://schemas.openxmlformats.org/officeDocument/2006/relationships/image" Target="../media/image233.jpeg"/><Relationship Id="rId2" Type="http://schemas.openxmlformats.org/officeDocument/2006/relationships/notesSlide" Target="../notesSlides/notesSlide28.xml"/><Relationship Id="rId1" Type="http://schemas.openxmlformats.org/officeDocument/2006/relationships/slideLayout" Target="../slideLayouts/slideLayout53.xml"/><Relationship Id="rId5" Type="http://schemas.openxmlformats.org/officeDocument/2006/relationships/image" Target="../media/image232.png"/><Relationship Id="rId4" Type="http://schemas.openxmlformats.org/officeDocument/2006/relationships/hyperlink" Target="https://www.skillsbuilder.org/universal-framework-steps/speaking-step-14"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34.jpg"/><Relationship Id="rId2" Type="http://schemas.openxmlformats.org/officeDocument/2006/relationships/notesSlide" Target="../notesSlides/notesSlide29.xml"/><Relationship Id="rId1" Type="http://schemas.openxmlformats.org/officeDocument/2006/relationships/slideLayout" Target="../slideLayouts/slideLayout55.xml"/></Relationships>
</file>

<file path=ppt/slides/_rels/slide3.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notesSlide" Target="../notesSlides/notesSlide3.xml"/><Relationship Id="rId1" Type="http://schemas.openxmlformats.org/officeDocument/2006/relationships/slideLayout" Target="../slideLayouts/slideLayout55.xml"/></Relationships>
</file>

<file path=ppt/slides/_rels/slide30.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30.xml"/><Relationship Id="rId1" Type="http://schemas.openxmlformats.org/officeDocument/2006/relationships/slideLayout" Target="../slideLayouts/slideLayout116.xml"/><Relationship Id="rId5" Type="http://schemas.openxmlformats.org/officeDocument/2006/relationships/image" Target="../media/image236.png"/><Relationship Id="rId4" Type="http://schemas.openxmlformats.org/officeDocument/2006/relationships/image" Target="../media/image23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3.xml"/></Relationships>
</file>

<file path=ppt/slides/_rels/slide32.xml.rels><?xml version="1.0" encoding="UTF-8" standalone="yes"?>
<Relationships xmlns="http://schemas.openxmlformats.org/package/2006/relationships"><Relationship Id="rId3" Type="http://schemas.openxmlformats.org/officeDocument/2006/relationships/hyperlink" Target="https://forms.office.com/r/6XdB1tYp8G" TargetMode="External"/><Relationship Id="rId2" Type="http://schemas.openxmlformats.org/officeDocument/2006/relationships/notesSlide" Target="../notesSlides/notesSlide32.xml"/><Relationship Id="rId1" Type="http://schemas.openxmlformats.org/officeDocument/2006/relationships/slideLayout" Target="../slideLayouts/slideLayout43.xml"/><Relationship Id="rId4" Type="http://schemas.openxmlformats.org/officeDocument/2006/relationships/image" Target="../media/image23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03.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5.xml"/><Relationship Id="rId1" Type="http://schemas.openxmlformats.org/officeDocument/2006/relationships/slideLayout" Target="../slideLayouts/slideLayout54.xml"/><Relationship Id="rId6" Type="http://schemas.openxmlformats.org/officeDocument/2006/relationships/image" Target="../media/image207.svg"/><Relationship Id="rId5" Type="http://schemas.openxmlformats.org/officeDocument/2006/relationships/image" Target="../media/image206.png"/><Relationship Id="rId4" Type="http://schemas.openxmlformats.org/officeDocument/2006/relationships/image" Target="../media/image205.png"/></Relationships>
</file>

<file path=ppt/slides/_rels/slide6.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6.xml"/><Relationship Id="rId1" Type="http://schemas.openxmlformats.org/officeDocument/2006/relationships/slideLayout" Target="../slideLayouts/slideLayout106.xml"/><Relationship Id="rId6" Type="http://schemas.openxmlformats.org/officeDocument/2006/relationships/image" Target="../media/image209.png"/><Relationship Id="rId5" Type="http://schemas.openxmlformats.org/officeDocument/2006/relationships/image" Target="../media/image208.png"/><Relationship Id="rId4" Type="http://schemas.openxmlformats.org/officeDocument/2006/relationships/hyperlink" Target="https://www.skillsbuilder.org/universal-framework/listening"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10.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notesSlide" Target="../notesSlides/notesSlide9.xml"/><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Icon&#10;&#10;Description automatically generated">
            <a:extLst>
              <a:ext uri="{FF2B5EF4-FFF2-40B4-BE49-F238E27FC236}">
                <a16:creationId xmlns:a16="http://schemas.microsoft.com/office/drawing/2014/main" id="{52CE0378-B73F-4D2C-A0EF-B4FE6D85FFB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907" r="-1" b="6341"/>
          <a:stretch/>
        </p:blipFill>
        <p:spPr bwMode="auto">
          <a:xfrm>
            <a:off x="27" y="13"/>
            <a:ext cx="5418636" cy="45719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37CC05D-EA9A-41E2-9E6A-39A6A21E2A5B}"/>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6799" r="14008"/>
          <a:stretch/>
        </p:blipFill>
        <p:spPr bwMode="auto">
          <a:xfrm>
            <a:off x="5392706" y="13"/>
            <a:ext cx="5444620" cy="457198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C35B126F-0BE3-42DA-87AC-F2906B04795C}"/>
              </a:ext>
            </a:extLst>
          </p:cNvPr>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l="12769" r="20565"/>
          <a:stretch/>
        </p:blipFill>
        <p:spPr bwMode="auto">
          <a:xfrm>
            <a:off x="10837326" y="13"/>
            <a:ext cx="5418673" cy="45719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indoor, table, sitting, cup&#10;&#10;Description automatically generated">
            <a:extLst>
              <a:ext uri="{FF2B5EF4-FFF2-40B4-BE49-F238E27FC236}">
                <a16:creationId xmlns:a16="http://schemas.microsoft.com/office/drawing/2014/main" id="{9521E65B-6063-4403-BF73-F6243342414A}"/>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t="25762" r="2" b="17862"/>
          <a:stretch/>
        </p:blipFill>
        <p:spPr>
          <a:xfrm>
            <a:off x="27" y="4572000"/>
            <a:ext cx="5413221" cy="4572000"/>
          </a:xfrm>
          <a:prstGeom prst="rect">
            <a:avLst/>
          </a:prstGeom>
        </p:spPr>
      </p:pic>
      <p:pic>
        <p:nvPicPr>
          <p:cNvPr id="5" name="Picture 4" descr="A car driving down a street&#10;&#10;Description automatically generated">
            <a:extLst>
              <a:ext uri="{FF2B5EF4-FFF2-40B4-BE49-F238E27FC236}">
                <a16:creationId xmlns:a16="http://schemas.microsoft.com/office/drawing/2014/main" id="{84F8F76B-5D43-4788-8604-FB3098C60C88}"/>
              </a:ext>
            </a:extLst>
          </p:cNvPr>
          <p:cNvPicPr>
            <a:picLocks noChangeAspect="1"/>
          </p:cNvPicPr>
          <p:nvPr/>
        </p:nvPicPr>
        <p:blipFill rotWithShape="1">
          <a:blip r:embed="rId7" cstate="email">
            <a:extLst>
              <a:ext uri="{28A0092B-C50C-407E-A947-70E740481C1C}">
                <a14:useLocalDpi xmlns:a14="http://schemas.microsoft.com/office/drawing/2010/main" val="0"/>
              </a:ext>
            </a:extLst>
          </a:blip>
          <a:srcRect l="12465" r="7971" b="2"/>
          <a:stretch/>
        </p:blipFill>
        <p:spPr>
          <a:xfrm>
            <a:off x="5403088" y="4572000"/>
            <a:ext cx="5449824" cy="4572000"/>
          </a:xfrm>
          <a:prstGeom prst="rect">
            <a:avLst/>
          </a:prstGeom>
        </p:spPr>
      </p:pic>
      <p:pic>
        <p:nvPicPr>
          <p:cNvPr id="2" name="Picture 2" descr="Facial Recognition Concept - Facial structure algorithm | Pikrepo">
            <a:extLst>
              <a:ext uri="{FF2B5EF4-FFF2-40B4-BE49-F238E27FC236}">
                <a16:creationId xmlns:a16="http://schemas.microsoft.com/office/drawing/2014/main" id="{156710D7-259F-49E8-A8CF-209E78235F4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27139"/>
          <a:stretch/>
        </p:blipFill>
        <p:spPr bwMode="auto">
          <a:xfrm>
            <a:off x="10842752" y="4572000"/>
            <a:ext cx="5413248" cy="4572000"/>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65E08AB8-4830-7F25-DD85-4DA791FF12A3}"/>
              </a:ext>
            </a:extLst>
          </p:cNvPr>
          <p:cNvSpPr>
            <a:spLocks noGrp="1"/>
          </p:cNvSpPr>
          <p:nvPr>
            <p:ph type="ftr" sz="quarter" idx="11"/>
          </p:nvPr>
        </p:nvSpPr>
        <p:spPr/>
        <p:txBody>
          <a:bodyPr/>
          <a:lstStyle/>
          <a:p>
            <a:r>
              <a:rPr lang="en-GB"/>
              <a:t>STEM Education Programme - Digital AI</a:t>
            </a:r>
          </a:p>
        </p:txBody>
      </p:sp>
    </p:spTree>
    <p:extLst>
      <p:ext uri="{BB962C8B-B14F-4D97-AF65-F5344CB8AC3E}">
        <p14:creationId xmlns:p14="http://schemas.microsoft.com/office/powerpoint/2010/main" val="3841469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Gallery Walk</a:t>
            </a:r>
          </a:p>
        </p:txBody>
      </p:sp>
      <p:pic>
        <p:nvPicPr>
          <p:cNvPr id="2" name="Picture 1">
            <a:extLst>
              <a:ext uri="{FF2B5EF4-FFF2-40B4-BE49-F238E27FC236}">
                <a16:creationId xmlns:a16="http://schemas.microsoft.com/office/drawing/2014/main" id="{70BEEA4B-F5AB-4D16-B0A0-760EB9D7E93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793878" y="4015108"/>
            <a:ext cx="2511422" cy="2511422"/>
          </a:xfrm>
          <a:prstGeom prst="rect">
            <a:avLst/>
          </a:prstGeom>
        </p:spPr>
      </p:pic>
    </p:spTree>
    <p:extLst>
      <p:ext uri="{BB962C8B-B14F-4D97-AF65-F5344CB8AC3E}">
        <p14:creationId xmlns:p14="http://schemas.microsoft.com/office/powerpoint/2010/main" val="3311308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circuit board&#10;&#10;Description automatically generated">
            <a:extLst>
              <a:ext uri="{FF2B5EF4-FFF2-40B4-BE49-F238E27FC236}">
                <a16:creationId xmlns:a16="http://schemas.microsoft.com/office/drawing/2014/main" id="{7D47E8D8-1328-4512-8C6E-AF316E695F08}"/>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3750" b="11875"/>
          <a:stretch/>
        </p:blipFill>
        <p:spPr>
          <a:xfrm>
            <a:off x="0" y="-1"/>
            <a:ext cx="16256000" cy="9144001"/>
          </a:xfrm>
          <a:prstGeom prst="rect">
            <a:avLst/>
          </a:prstGeom>
        </p:spPr>
      </p:pic>
      <p:sp>
        <p:nvSpPr>
          <p:cNvPr id="7" name="Rectangle 6">
            <a:extLst>
              <a:ext uri="{FF2B5EF4-FFF2-40B4-BE49-F238E27FC236}">
                <a16:creationId xmlns:a16="http://schemas.microsoft.com/office/drawing/2014/main" id="{406FD275-D91C-4DD4-9AA5-568F59CF5182}"/>
              </a:ext>
            </a:extLst>
          </p:cNvPr>
          <p:cNvSpPr/>
          <p:nvPr/>
        </p:nvSpPr>
        <p:spPr>
          <a:xfrm>
            <a:off x="1384995" y="2460179"/>
            <a:ext cx="3645656" cy="689052"/>
          </a:xfrm>
          <a:prstGeom prst="rect">
            <a:avLst/>
          </a:prstGeom>
          <a:solidFill>
            <a:srgbClr val="009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9" name="Title 2">
            <a:extLst>
              <a:ext uri="{FF2B5EF4-FFF2-40B4-BE49-F238E27FC236}">
                <a16:creationId xmlns:a16="http://schemas.microsoft.com/office/drawing/2014/main" id="{46CA35D9-3DD4-4D49-A9BB-453CE5DE8A34}"/>
              </a:ext>
            </a:extLst>
          </p:cNvPr>
          <p:cNvSpPr txBox="1">
            <a:spLocks/>
          </p:cNvSpPr>
          <p:nvPr/>
        </p:nvSpPr>
        <p:spPr>
          <a:xfrm>
            <a:off x="1384997" y="2448508"/>
            <a:ext cx="3645655" cy="665312"/>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3200" dirty="0">
                <a:solidFill>
                  <a:schemeClr val="bg1"/>
                </a:solidFill>
                <a:cs typeface="Poppins SemiBold" panose="00000700000000000000" pitchFamily="2" charset="0"/>
              </a:rPr>
              <a:t>SSE &amp; automation</a:t>
            </a:r>
          </a:p>
        </p:txBody>
      </p:sp>
      <p:sp>
        <p:nvSpPr>
          <p:cNvPr id="11" name="Rectangle 10">
            <a:extLst>
              <a:ext uri="{FF2B5EF4-FFF2-40B4-BE49-F238E27FC236}">
                <a16:creationId xmlns:a16="http://schemas.microsoft.com/office/drawing/2014/main" id="{9FD938FD-CF2C-477D-9539-349458AD62D8}"/>
              </a:ext>
            </a:extLst>
          </p:cNvPr>
          <p:cNvSpPr/>
          <p:nvPr/>
        </p:nvSpPr>
        <p:spPr>
          <a:xfrm>
            <a:off x="1384996" y="3285857"/>
            <a:ext cx="4448296" cy="689052"/>
          </a:xfrm>
          <a:prstGeom prst="rect">
            <a:avLst/>
          </a:prstGeom>
          <a:solidFill>
            <a:srgbClr val="009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Title 2">
            <a:extLst>
              <a:ext uri="{FF2B5EF4-FFF2-40B4-BE49-F238E27FC236}">
                <a16:creationId xmlns:a16="http://schemas.microsoft.com/office/drawing/2014/main" id="{F2BDD7F9-39BE-4447-BAE9-462B711A7489}"/>
              </a:ext>
            </a:extLst>
          </p:cNvPr>
          <p:cNvSpPr txBox="1">
            <a:spLocks/>
          </p:cNvSpPr>
          <p:nvPr/>
        </p:nvSpPr>
        <p:spPr>
          <a:xfrm>
            <a:off x="1384995" y="3246447"/>
            <a:ext cx="4537196" cy="689052"/>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3200" dirty="0">
                <a:solidFill>
                  <a:schemeClr val="bg1"/>
                </a:solidFill>
                <a:cs typeface="Poppins SemiBold" panose="00000700000000000000" pitchFamily="2" charset="0"/>
              </a:rPr>
              <a:t>Autonomous cars &amp; AI</a:t>
            </a:r>
          </a:p>
        </p:txBody>
      </p:sp>
      <p:sp>
        <p:nvSpPr>
          <p:cNvPr id="15" name="Rectangle 14">
            <a:extLst>
              <a:ext uri="{FF2B5EF4-FFF2-40B4-BE49-F238E27FC236}">
                <a16:creationId xmlns:a16="http://schemas.microsoft.com/office/drawing/2014/main" id="{DBA618EF-FE23-482E-B9C6-A34F70DC8C2B}"/>
              </a:ext>
            </a:extLst>
          </p:cNvPr>
          <p:cNvSpPr/>
          <p:nvPr/>
        </p:nvSpPr>
        <p:spPr>
          <a:xfrm>
            <a:off x="1384997" y="4971425"/>
            <a:ext cx="4537196" cy="689052"/>
          </a:xfrm>
          <a:prstGeom prst="rect">
            <a:avLst/>
          </a:prstGeom>
          <a:solidFill>
            <a:srgbClr val="009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7" name="Title 2">
            <a:extLst>
              <a:ext uri="{FF2B5EF4-FFF2-40B4-BE49-F238E27FC236}">
                <a16:creationId xmlns:a16="http://schemas.microsoft.com/office/drawing/2014/main" id="{C2D6E9A0-1E83-4B95-B769-2D863F17AB2E}"/>
              </a:ext>
            </a:extLst>
          </p:cNvPr>
          <p:cNvSpPr txBox="1">
            <a:spLocks/>
          </p:cNvSpPr>
          <p:nvPr/>
        </p:nvSpPr>
        <p:spPr>
          <a:xfrm>
            <a:off x="1384995" y="4932015"/>
            <a:ext cx="4629720" cy="689052"/>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3200" dirty="0">
                <a:solidFill>
                  <a:schemeClr val="bg1"/>
                </a:solidFill>
                <a:cs typeface="Poppins SemiBold" panose="00000700000000000000" pitchFamily="2" charset="0"/>
              </a:rPr>
              <a:t>Facial recognition &amp; AI</a:t>
            </a:r>
          </a:p>
        </p:txBody>
      </p:sp>
      <p:sp>
        <p:nvSpPr>
          <p:cNvPr id="19" name="Rectangle 18">
            <a:extLst>
              <a:ext uri="{FF2B5EF4-FFF2-40B4-BE49-F238E27FC236}">
                <a16:creationId xmlns:a16="http://schemas.microsoft.com/office/drawing/2014/main" id="{0B347F0A-6E3F-4729-B4CD-C85B2F89D08C}"/>
              </a:ext>
            </a:extLst>
          </p:cNvPr>
          <p:cNvSpPr/>
          <p:nvPr/>
        </p:nvSpPr>
        <p:spPr>
          <a:xfrm>
            <a:off x="1384996" y="5788622"/>
            <a:ext cx="3546597" cy="689052"/>
          </a:xfrm>
          <a:prstGeom prst="rect">
            <a:avLst/>
          </a:prstGeom>
          <a:solidFill>
            <a:srgbClr val="009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dirty="0"/>
          </a:p>
        </p:txBody>
      </p:sp>
      <p:sp>
        <p:nvSpPr>
          <p:cNvPr id="21" name="Title 2">
            <a:extLst>
              <a:ext uri="{FF2B5EF4-FFF2-40B4-BE49-F238E27FC236}">
                <a16:creationId xmlns:a16="http://schemas.microsoft.com/office/drawing/2014/main" id="{05E01FF9-D011-43EC-BA21-E7196D14F90F}"/>
              </a:ext>
            </a:extLst>
          </p:cNvPr>
          <p:cNvSpPr txBox="1">
            <a:spLocks/>
          </p:cNvSpPr>
          <p:nvPr/>
        </p:nvSpPr>
        <p:spPr>
          <a:xfrm>
            <a:off x="1384995" y="5749213"/>
            <a:ext cx="3546599" cy="689052"/>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3200" dirty="0">
                <a:solidFill>
                  <a:schemeClr val="bg1"/>
                </a:solidFill>
                <a:cs typeface="Poppins SemiBold" panose="00000700000000000000" pitchFamily="2" charset="0"/>
              </a:rPr>
              <a:t>Social media &amp; AI</a:t>
            </a:r>
          </a:p>
        </p:txBody>
      </p:sp>
      <p:sp>
        <p:nvSpPr>
          <p:cNvPr id="25" name="Rectangle 24">
            <a:extLst>
              <a:ext uri="{FF2B5EF4-FFF2-40B4-BE49-F238E27FC236}">
                <a16:creationId xmlns:a16="http://schemas.microsoft.com/office/drawing/2014/main" id="{AA2CEE52-0309-42C9-912E-C9A71A8930DE}"/>
              </a:ext>
            </a:extLst>
          </p:cNvPr>
          <p:cNvSpPr/>
          <p:nvPr/>
        </p:nvSpPr>
        <p:spPr>
          <a:xfrm>
            <a:off x="1384996" y="4116398"/>
            <a:ext cx="4741481" cy="689052"/>
          </a:xfrm>
          <a:prstGeom prst="rect">
            <a:avLst/>
          </a:prstGeom>
          <a:solidFill>
            <a:srgbClr val="009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itle 2">
            <a:extLst>
              <a:ext uri="{FF2B5EF4-FFF2-40B4-BE49-F238E27FC236}">
                <a16:creationId xmlns:a16="http://schemas.microsoft.com/office/drawing/2014/main" id="{D768BA2C-5F3D-4A39-85FD-884B98E6EAB1}"/>
              </a:ext>
            </a:extLst>
          </p:cNvPr>
          <p:cNvSpPr txBox="1">
            <a:spLocks/>
          </p:cNvSpPr>
          <p:nvPr/>
        </p:nvSpPr>
        <p:spPr>
          <a:xfrm>
            <a:off x="1384996" y="4076989"/>
            <a:ext cx="4741481" cy="689052"/>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3200" dirty="0">
                <a:solidFill>
                  <a:schemeClr val="bg1"/>
                </a:solidFill>
                <a:cs typeface="Poppins SemiBold" panose="00000700000000000000" pitchFamily="2" charset="0"/>
              </a:rPr>
              <a:t>Car manufacturing &amp; AI</a:t>
            </a:r>
          </a:p>
        </p:txBody>
      </p:sp>
      <p:sp>
        <p:nvSpPr>
          <p:cNvPr id="33" name="Rectangle 32">
            <a:extLst>
              <a:ext uri="{FF2B5EF4-FFF2-40B4-BE49-F238E27FC236}">
                <a16:creationId xmlns:a16="http://schemas.microsoft.com/office/drawing/2014/main" id="{DA8240FA-7D55-49A8-B8B6-252E59AE8850}"/>
              </a:ext>
            </a:extLst>
          </p:cNvPr>
          <p:cNvSpPr/>
          <p:nvPr/>
        </p:nvSpPr>
        <p:spPr>
          <a:xfrm>
            <a:off x="1009080" y="930853"/>
            <a:ext cx="5747320"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5" name="Title 2">
            <a:extLst>
              <a:ext uri="{FF2B5EF4-FFF2-40B4-BE49-F238E27FC236}">
                <a16:creationId xmlns:a16="http://schemas.microsoft.com/office/drawing/2014/main" id="{0B987A4A-AC0C-49EB-9F8D-DDC714C0BA7E}"/>
              </a:ext>
            </a:extLst>
          </p:cNvPr>
          <p:cNvSpPr txBox="1">
            <a:spLocks/>
          </p:cNvSpPr>
          <p:nvPr/>
        </p:nvSpPr>
        <p:spPr>
          <a:xfrm>
            <a:off x="1009081" y="698913"/>
            <a:ext cx="8338119" cy="1209340"/>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4933" dirty="0">
                <a:solidFill>
                  <a:schemeClr val="bg1"/>
                </a:solidFill>
                <a:latin typeface="Arial Black" panose="020B0A04020102020204" pitchFamily="34" charset="0"/>
                <a:cs typeface="Poppins SemiBold" panose="00000700000000000000" pitchFamily="2" charset="0"/>
              </a:rPr>
              <a:t>Gallery Walk</a:t>
            </a:r>
          </a:p>
        </p:txBody>
      </p:sp>
      <p:sp>
        <p:nvSpPr>
          <p:cNvPr id="3" name="Rectangle 2">
            <a:extLst>
              <a:ext uri="{FF2B5EF4-FFF2-40B4-BE49-F238E27FC236}">
                <a16:creationId xmlns:a16="http://schemas.microsoft.com/office/drawing/2014/main" id="{94FC40D1-0E28-4E53-A4DB-9DA8C6CEC1D1}"/>
              </a:ext>
            </a:extLst>
          </p:cNvPr>
          <p:cNvSpPr/>
          <p:nvPr/>
        </p:nvSpPr>
        <p:spPr>
          <a:xfrm>
            <a:off x="1384994" y="6647289"/>
            <a:ext cx="4537196" cy="689052"/>
          </a:xfrm>
          <a:prstGeom prst="rect">
            <a:avLst/>
          </a:prstGeom>
          <a:solidFill>
            <a:srgbClr val="0097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40000"/>
              </a:lnSpc>
              <a:defRPr/>
            </a:pPr>
            <a:r>
              <a:rPr lang="en-GB" sz="3200" dirty="0">
                <a:solidFill>
                  <a:schemeClr val="bg1"/>
                </a:solidFill>
                <a:latin typeface="+mj-lt"/>
                <a:cs typeface="Poppins SemiBold" panose="00000700000000000000" pitchFamily="2" charset="0"/>
              </a:rPr>
              <a:t>Healthcare &amp; AI</a:t>
            </a:r>
          </a:p>
        </p:txBody>
      </p:sp>
      <p:sp>
        <p:nvSpPr>
          <p:cNvPr id="4" name="Rectangle 3">
            <a:extLst>
              <a:ext uri="{FF2B5EF4-FFF2-40B4-BE49-F238E27FC236}">
                <a16:creationId xmlns:a16="http://schemas.microsoft.com/office/drawing/2014/main" id="{CDFA5272-BA41-4F2B-B9DC-75EE90FBE6C6}"/>
              </a:ext>
            </a:extLst>
          </p:cNvPr>
          <p:cNvSpPr/>
          <p:nvPr/>
        </p:nvSpPr>
        <p:spPr>
          <a:xfrm>
            <a:off x="9347200" y="2789950"/>
            <a:ext cx="5935499" cy="56551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normAutofit lnSpcReduction="10000"/>
          </a:bodyPr>
          <a:lstStyle/>
          <a:p>
            <a:r>
              <a:rPr lang="en-GB" sz="2667" dirty="0">
                <a:latin typeface="+mj-lt"/>
              </a:rPr>
              <a:t>You will have the opportunity to visit </a:t>
            </a:r>
            <a:r>
              <a:rPr lang="en-GB" sz="2667" b="1" dirty="0">
                <a:latin typeface="+mj-lt"/>
              </a:rPr>
              <a:t>six individual stations</a:t>
            </a:r>
            <a:r>
              <a:rPr lang="en-GB" sz="2667" dirty="0">
                <a:latin typeface="+mj-lt"/>
              </a:rPr>
              <a:t>. Each station has an information sheet about that specific area of focus as well as a QR code to watch a video to find out more!</a:t>
            </a:r>
          </a:p>
          <a:p>
            <a:endParaRPr lang="en-GB" sz="2667" dirty="0">
              <a:latin typeface="+mj-lt"/>
            </a:endParaRPr>
          </a:p>
          <a:p>
            <a:r>
              <a:rPr lang="en-GB" sz="2667" dirty="0">
                <a:latin typeface="+mj-lt"/>
              </a:rPr>
              <a:t>Take a look at the questions to stimulate debate within your team and think about the possible pros/cons of each example and case study explored in the stations. </a:t>
            </a:r>
          </a:p>
          <a:p>
            <a:endParaRPr lang="en-GB" sz="2667" dirty="0">
              <a:latin typeface="+mj-lt"/>
            </a:endParaRPr>
          </a:p>
          <a:p>
            <a:r>
              <a:rPr lang="en-GB" sz="2667" dirty="0">
                <a:latin typeface="+mj-lt"/>
              </a:rPr>
              <a:t>Spend approx. 4 mins at each station before switching to the next. </a:t>
            </a:r>
          </a:p>
        </p:txBody>
      </p:sp>
      <p:sp>
        <p:nvSpPr>
          <p:cNvPr id="5" name="Rectangle: Rounded Corners 4">
            <a:extLst>
              <a:ext uri="{FF2B5EF4-FFF2-40B4-BE49-F238E27FC236}">
                <a16:creationId xmlns:a16="http://schemas.microsoft.com/office/drawing/2014/main" id="{2018EEFC-1CE3-0160-4D63-18734B9B6D71}"/>
              </a:ext>
            </a:extLst>
          </p:cNvPr>
          <p:cNvSpPr/>
          <p:nvPr/>
        </p:nvSpPr>
        <p:spPr>
          <a:xfrm>
            <a:off x="11503175" y="572588"/>
            <a:ext cx="3476548" cy="1690873"/>
          </a:xfrm>
          <a:prstGeom prst="roundRect">
            <a:avLst/>
          </a:prstGeom>
          <a:solidFill>
            <a:srgbClr val="F6BC9C"/>
          </a:solidFill>
          <a:ln>
            <a:solidFill>
              <a:srgbClr val="F6BC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   I explore complex problems by thinking about the pros and cons of possible solutions</a:t>
            </a:r>
          </a:p>
          <a:p>
            <a:pPr algn="ctr"/>
            <a:endParaRPr lang="en-GB" dirty="0">
              <a:solidFill>
                <a:schemeClr val="tx1"/>
              </a:solidFill>
            </a:endParaRPr>
          </a:p>
          <a:p>
            <a:pPr algn="ctr"/>
            <a:r>
              <a:rPr lang="en-GB" i="1" dirty="0">
                <a:solidFill>
                  <a:schemeClr val="tx1"/>
                </a:solidFill>
                <a:hlinkClick r:id="rId4"/>
              </a:rPr>
              <a:t>What does this mean?</a:t>
            </a:r>
            <a:endParaRPr lang="en-GB" i="1" dirty="0">
              <a:solidFill>
                <a:schemeClr val="tx1"/>
              </a:solidFill>
            </a:endParaRPr>
          </a:p>
        </p:txBody>
      </p:sp>
      <p:pic>
        <p:nvPicPr>
          <p:cNvPr id="2" name="Picture 1">
            <a:extLst>
              <a:ext uri="{FF2B5EF4-FFF2-40B4-BE49-F238E27FC236}">
                <a16:creationId xmlns:a16="http://schemas.microsoft.com/office/drawing/2014/main" id="{FF84A02E-9086-A1B1-EF0B-8D07DB85E33C}"/>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9823610" y="357043"/>
            <a:ext cx="2247580" cy="2247580"/>
          </a:xfrm>
          <a:prstGeom prst="rect">
            <a:avLst/>
          </a:prstGeom>
        </p:spPr>
      </p:pic>
      <p:sp>
        <p:nvSpPr>
          <p:cNvPr id="6" name="Footer Placeholder 5">
            <a:extLst>
              <a:ext uri="{FF2B5EF4-FFF2-40B4-BE49-F238E27FC236}">
                <a16:creationId xmlns:a16="http://schemas.microsoft.com/office/drawing/2014/main" id="{8EC64323-B1A2-D350-293A-2E1B3F784899}"/>
              </a:ext>
            </a:extLst>
          </p:cNvPr>
          <p:cNvSpPr>
            <a:spLocks noGrp="1"/>
          </p:cNvSpPr>
          <p:nvPr>
            <p:ph type="ftr" sz="quarter" idx="11"/>
          </p:nvPr>
        </p:nvSpPr>
        <p:spPr/>
        <p:txBody>
          <a:bodyPr/>
          <a:lstStyle/>
          <a:p>
            <a:r>
              <a:rPr lang="en-GB"/>
              <a:t>STEM Education Programme - Digital AI</a:t>
            </a:r>
          </a:p>
        </p:txBody>
      </p:sp>
    </p:spTree>
    <p:extLst>
      <p:ext uri="{BB962C8B-B14F-4D97-AF65-F5344CB8AC3E}">
        <p14:creationId xmlns:p14="http://schemas.microsoft.com/office/powerpoint/2010/main" val="1821191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a:xfrm>
            <a:off x="1117600" y="3054357"/>
            <a:ext cx="6375401" cy="1517643"/>
          </a:xfrm>
        </p:spPr>
        <p:txBody>
          <a:bodyPr>
            <a:normAutofit/>
          </a:bodyPr>
          <a:lstStyle/>
          <a:p>
            <a:r>
              <a:rPr lang="en-GB" dirty="0"/>
              <a:t>Spotlight on SSE</a:t>
            </a:r>
          </a:p>
        </p:txBody>
      </p:sp>
    </p:spTree>
    <p:extLst>
      <p:ext uri="{BB962C8B-B14F-4D97-AF65-F5344CB8AC3E}">
        <p14:creationId xmlns:p14="http://schemas.microsoft.com/office/powerpoint/2010/main" val="603626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Digital AI</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p:txBody>
          <a:bodyPr>
            <a:normAutofit/>
          </a:bodyPr>
          <a:lstStyle/>
          <a:p>
            <a:pPr marL="0" indent="0">
              <a:buNone/>
            </a:pPr>
            <a:r>
              <a:rPr lang="en-GB" i="1" dirty="0">
                <a:solidFill>
                  <a:schemeClr val="accent3"/>
                </a:solidFill>
                <a:latin typeface="+mj-lt"/>
              </a:rPr>
              <a:t>What were your </a:t>
            </a:r>
            <a:r>
              <a:rPr lang="en-GB" b="1" i="1" dirty="0">
                <a:solidFill>
                  <a:schemeClr val="accent3"/>
                </a:solidFill>
                <a:latin typeface="+mj-lt"/>
              </a:rPr>
              <a:t>qualifications</a:t>
            </a:r>
            <a:r>
              <a:rPr lang="en-GB" i="1" dirty="0">
                <a:solidFill>
                  <a:schemeClr val="accent3"/>
                </a:solidFill>
                <a:latin typeface="+mj-lt"/>
              </a:rPr>
              <a:t> that got you into the sector?</a:t>
            </a:r>
          </a:p>
          <a:p>
            <a:pPr marL="0" indent="0">
              <a:buNone/>
            </a:pPr>
            <a:endParaRPr lang="en-GB" i="1" dirty="0">
              <a:solidFill>
                <a:schemeClr val="tx2"/>
              </a:solidFill>
              <a:latin typeface="+mj-lt"/>
            </a:endParaRPr>
          </a:p>
          <a:p>
            <a:r>
              <a:rPr lang="en-GB" sz="2400" dirty="0">
                <a:solidFill>
                  <a:schemeClr val="tx2"/>
                </a:solidFill>
                <a:latin typeface="+mj-lt"/>
              </a:rPr>
              <a:t>Studied </a:t>
            </a:r>
            <a:r>
              <a:rPr lang="en-GB" sz="2400" b="1" dirty="0">
                <a:solidFill>
                  <a:schemeClr val="tx2"/>
                </a:solidFill>
                <a:latin typeface="+mj-lt"/>
              </a:rPr>
              <a:t>Political Science </a:t>
            </a:r>
            <a:r>
              <a:rPr lang="en-GB" sz="2400" dirty="0">
                <a:solidFill>
                  <a:schemeClr val="tx2"/>
                </a:solidFill>
                <a:latin typeface="+mj-lt"/>
              </a:rPr>
              <a:t>at university</a:t>
            </a:r>
          </a:p>
          <a:p>
            <a:r>
              <a:rPr lang="en-GB" sz="2400" dirty="0">
                <a:solidFill>
                  <a:schemeClr val="tx2"/>
                </a:solidFill>
                <a:latin typeface="+mj-lt"/>
              </a:rPr>
              <a:t>Worked as a chef</a:t>
            </a:r>
          </a:p>
          <a:p>
            <a:r>
              <a:rPr lang="en-GB" sz="2400" dirty="0">
                <a:solidFill>
                  <a:schemeClr val="tx2"/>
                </a:solidFill>
                <a:latin typeface="+mj-lt"/>
              </a:rPr>
              <a:t>Took an </a:t>
            </a:r>
            <a:r>
              <a:rPr lang="en-GB" sz="2400" b="1" dirty="0">
                <a:solidFill>
                  <a:schemeClr val="tx2"/>
                </a:solidFill>
                <a:latin typeface="+mj-lt"/>
              </a:rPr>
              <a:t>IT training course </a:t>
            </a:r>
            <a:r>
              <a:rPr lang="en-GB" sz="2400" dirty="0">
                <a:solidFill>
                  <a:schemeClr val="tx2"/>
                </a:solidFill>
                <a:latin typeface="+mj-lt"/>
              </a:rPr>
              <a:t>to get a junior role at SSE</a:t>
            </a:r>
          </a:p>
          <a:p>
            <a:r>
              <a:rPr lang="en-GB" sz="2400" dirty="0">
                <a:solidFill>
                  <a:schemeClr val="tx2"/>
                </a:solidFill>
                <a:latin typeface="+mj-lt"/>
              </a:rPr>
              <a:t>Worked on various website projects as a </a:t>
            </a:r>
            <a:r>
              <a:rPr lang="en-GB" sz="2400" b="1" dirty="0">
                <a:solidFill>
                  <a:schemeClr val="tx2"/>
                </a:solidFill>
                <a:latin typeface="+mj-lt"/>
              </a:rPr>
              <a:t>developer</a:t>
            </a:r>
            <a:r>
              <a:rPr lang="en-GB" sz="2400" dirty="0">
                <a:solidFill>
                  <a:schemeClr val="tx2"/>
                </a:solidFill>
                <a:latin typeface="+mj-lt"/>
              </a:rPr>
              <a:t> </a:t>
            </a:r>
          </a:p>
          <a:p>
            <a:r>
              <a:rPr lang="en-GB" sz="2400" dirty="0">
                <a:solidFill>
                  <a:schemeClr val="tx2"/>
                </a:solidFill>
                <a:latin typeface="+mj-lt"/>
              </a:rPr>
              <a:t>Moved to the </a:t>
            </a:r>
            <a:r>
              <a:rPr lang="en-GB" sz="2400" b="1" dirty="0">
                <a:solidFill>
                  <a:schemeClr val="tx2"/>
                </a:solidFill>
                <a:latin typeface="+mj-lt"/>
              </a:rPr>
              <a:t>Emerging Technologies team</a:t>
            </a:r>
            <a:r>
              <a:rPr lang="en-GB" sz="2400" dirty="0">
                <a:solidFill>
                  <a:schemeClr val="tx2"/>
                </a:solidFill>
                <a:latin typeface="+mj-lt"/>
              </a:rPr>
              <a:t>.</a:t>
            </a:r>
          </a:p>
          <a:p>
            <a:pPr marL="0" indent="0">
              <a:buNone/>
            </a:pPr>
            <a:endParaRPr lang="en-GB" sz="2400" i="1" dirty="0">
              <a:solidFill>
                <a:schemeClr val="tx2"/>
              </a:solidFill>
              <a:latin typeface="+mj-lt"/>
            </a:endParaRPr>
          </a:p>
          <a:p>
            <a:pPr marL="0" indent="0">
              <a:buNone/>
            </a:pPr>
            <a:endParaRPr lang="en-GB" i="1" dirty="0">
              <a:solidFill>
                <a:schemeClr val="accent3"/>
              </a:solidFill>
              <a:latin typeface="+mj-lt"/>
            </a:endParaRPr>
          </a:p>
          <a:p>
            <a:pPr marL="0" indent="0">
              <a:buNone/>
            </a:pPr>
            <a:endParaRPr lang="en-GB" sz="2400" i="1" dirty="0">
              <a:solidFill>
                <a:schemeClr val="tx2"/>
              </a:solidFill>
              <a:latin typeface="+mj-lt"/>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Spotlight on SSE </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r>
              <a:rPr lang="en-GB" sz="2800" b="0" dirty="0">
                <a:cs typeface="MV Boli" panose="02000500030200090000" pitchFamily="2" charset="0"/>
              </a:rPr>
              <a:t>Introducing</a:t>
            </a:r>
            <a:r>
              <a:rPr lang="en-GB" sz="2800" dirty="0">
                <a:cs typeface="MV Boli" panose="02000500030200090000" pitchFamily="2" charset="0"/>
              </a:rPr>
              <a:t> Dan, Senior Developer </a:t>
            </a:r>
            <a:r>
              <a:rPr lang="en-GB" sz="2800" b="0" dirty="0">
                <a:cs typeface="MV Boli" panose="02000500030200090000" pitchFamily="2" charset="0"/>
              </a:rPr>
              <a:t>on the </a:t>
            </a:r>
            <a:r>
              <a:rPr lang="en-GB" sz="2800" dirty="0">
                <a:cs typeface="MV Boli" panose="02000500030200090000" pitchFamily="2" charset="0"/>
              </a:rPr>
              <a:t>Emerging Technologies Team</a:t>
            </a:r>
            <a:endParaRPr lang="en-GB" dirty="0"/>
          </a:p>
        </p:txBody>
      </p:sp>
      <p:pic>
        <p:nvPicPr>
          <p:cNvPr id="8" name="Picture Placeholder 7">
            <a:extLst>
              <a:ext uri="{FF2B5EF4-FFF2-40B4-BE49-F238E27FC236}">
                <a16:creationId xmlns:a16="http://schemas.microsoft.com/office/drawing/2014/main" id="{B8945CBA-26AF-0AAD-270E-8051D16125DE}"/>
              </a:ext>
            </a:extLst>
          </p:cNvPr>
          <p:cNvPicPr>
            <a:picLocks noGrp="1" noChangeAspect="1"/>
          </p:cNvPicPr>
          <p:nvPr>
            <p:ph type="pic" sz="quarter" idx="17"/>
          </p:nvPr>
        </p:nvPicPr>
        <p:blipFill>
          <a:blip r:embed="rId3"/>
          <a:srcRect l="9700" r="9700"/>
          <a:stretch>
            <a:fillRect/>
          </a:stretch>
        </p:blipFill>
        <p:spPr>
          <a:prstGeom prst="rect">
            <a:avLst/>
          </a:prstGeom>
        </p:spPr>
      </p:pic>
    </p:spTree>
    <p:extLst>
      <p:ext uri="{BB962C8B-B14F-4D97-AF65-F5344CB8AC3E}">
        <p14:creationId xmlns:p14="http://schemas.microsoft.com/office/powerpoint/2010/main" val="2898677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Digital AI</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p:txBody>
          <a:bodyPr>
            <a:normAutofit fontScale="92500" lnSpcReduction="10000"/>
          </a:bodyPr>
          <a:lstStyle/>
          <a:p>
            <a:pPr marL="0" indent="0">
              <a:buNone/>
            </a:pPr>
            <a:r>
              <a:rPr lang="en-GB" i="1" dirty="0">
                <a:solidFill>
                  <a:schemeClr val="accent3"/>
                </a:solidFill>
              </a:rPr>
              <a:t>How have you used </a:t>
            </a:r>
            <a:r>
              <a:rPr lang="en-GB" b="1" i="1" dirty="0">
                <a:solidFill>
                  <a:schemeClr val="accent3"/>
                </a:solidFill>
              </a:rPr>
              <a:t>AI</a:t>
            </a:r>
            <a:r>
              <a:rPr lang="en-GB" i="1" dirty="0">
                <a:solidFill>
                  <a:schemeClr val="accent3"/>
                </a:solidFill>
              </a:rPr>
              <a:t> to help you in your role?</a:t>
            </a:r>
          </a:p>
          <a:p>
            <a:pPr marL="0" indent="0">
              <a:buNone/>
            </a:pPr>
            <a:endParaRPr lang="en-GB" i="1" dirty="0">
              <a:solidFill>
                <a:schemeClr val="accent3"/>
              </a:solidFill>
            </a:endParaRPr>
          </a:p>
          <a:p>
            <a:pPr marL="0" indent="0">
              <a:buNone/>
            </a:pPr>
            <a:r>
              <a:rPr lang="en-GB" sz="2400" dirty="0">
                <a:solidFill>
                  <a:schemeClr val="tx2"/>
                </a:solidFill>
              </a:rPr>
              <a:t>“I recently worked on a </a:t>
            </a:r>
            <a:r>
              <a:rPr lang="en-GB" sz="2400" b="1" dirty="0">
                <a:solidFill>
                  <a:schemeClr val="tx2"/>
                </a:solidFill>
              </a:rPr>
              <a:t>Chat Bot </a:t>
            </a:r>
            <a:r>
              <a:rPr lang="en-GB" sz="2400" dirty="0">
                <a:solidFill>
                  <a:schemeClr val="tx2"/>
                </a:solidFill>
              </a:rPr>
              <a:t>for IT that helps answer employees’ questions about Microsoft Teams. The bot uses AI to try and understand what it’s being asked and then give an answer based on question and answer data we have given it. </a:t>
            </a:r>
          </a:p>
          <a:p>
            <a:pPr marL="0" indent="0">
              <a:buNone/>
            </a:pPr>
            <a:endParaRPr lang="en-GB" sz="2400" dirty="0">
              <a:solidFill>
                <a:schemeClr val="tx2"/>
              </a:solidFill>
            </a:endParaRPr>
          </a:p>
          <a:p>
            <a:pPr marL="0" indent="0">
              <a:buNone/>
            </a:pPr>
            <a:r>
              <a:rPr lang="en-GB" sz="2400" dirty="0">
                <a:solidFill>
                  <a:schemeClr val="tx2"/>
                </a:solidFill>
              </a:rPr>
              <a:t>The idea is that the bot can answer simple questions and employees don’t have to search websites or make phone calls to find out what they need. We can also use the bot to get more insight into what employees frequently ask or need.”</a:t>
            </a:r>
          </a:p>
          <a:p>
            <a:pPr marL="0" indent="0">
              <a:buNone/>
            </a:pPr>
            <a:endParaRPr lang="en-GB" sz="2400" dirty="0">
              <a:solidFill>
                <a:schemeClr val="tx2"/>
              </a:solidFill>
            </a:endParaRPr>
          </a:p>
          <a:p>
            <a:pPr marL="0" indent="0">
              <a:buNone/>
            </a:pPr>
            <a:r>
              <a:rPr lang="en-GB" sz="2400" b="1" dirty="0">
                <a:solidFill>
                  <a:schemeClr val="tx2"/>
                </a:solidFill>
              </a:rPr>
              <a:t>Go to the next slide to see the bot in action!</a:t>
            </a:r>
          </a:p>
          <a:p>
            <a:pPr marL="0" indent="0">
              <a:buNone/>
            </a:pPr>
            <a:endParaRPr lang="en-GB" sz="2400" i="1" dirty="0">
              <a:solidFill>
                <a:schemeClr val="tx2"/>
              </a:solidFill>
            </a:endParaRPr>
          </a:p>
          <a:p>
            <a:pPr marL="0" indent="0">
              <a:buNone/>
            </a:pPr>
            <a:endParaRPr lang="en-GB" i="1" dirty="0">
              <a:solidFill>
                <a:schemeClr val="accent3"/>
              </a:solidFill>
            </a:endParaRPr>
          </a:p>
          <a:p>
            <a:pPr marL="0" indent="0">
              <a:buNone/>
            </a:pPr>
            <a:endParaRPr lang="en-GB" sz="2400" i="1" dirty="0">
              <a:solidFill>
                <a:schemeClr val="tx2"/>
              </a:solidFill>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Spotlight on SSE</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r>
              <a:rPr lang="en-GB" sz="2800" b="0" dirty="0">
                <a:cs typeface="MV Boli" panose="02000500030200090000" pitchFamily="2" charset="0"/>
              </a:rPr>
              <a:t>Introducing</a:t>
            </a:r>
            <a:r>
              <a:rPr lang="en-GB" sz="2800" dirty="0">
                <a:cs typeface="MV Boli" panose="02000500030200090000" pitchFamily="2" charset="0"/>
              </a:rPr>
              <a:t> Dan, Senior Developer </a:t>
            </a:r>
            <a:r>
              <a:rPr lang="en-GB" sz="2800" b="0" dirty="0">
                <a:cs typeface="MV Boli" panose="02000500030200090000" pitchFamily="2" charset="0"/>
              </a:rPr>
              <a:t>on the </a:t>
            </a:r>
            <a:r>
              <a:rPr lang="en-GB" sz="2800" dirty="0">
                <a:cs typeface="MV Boli" panose="02000500030200090000" pitchFamily="2" charset="0"/>
              </a:rPr>
              <a:t>Emerging Technologies Team</a:t>
            </a:r>
            <a:endParaRPr lang="en-GB" dirty="0"/>
          </a:p>
        </p:txBody>
      </p:sp>
      <p:pic>
        <p:nvPicPr>
          <p:cNvPr id="8" name="Picture Placeholder 7">
            <a:extLst>
              <a:ext uri="{FF2B5EF4-FFF2-40B4-BE49-F238E27FC236}">
                <a16:creationId xmlns:a16="http://schemas.microsoft.com/office/drawing/2014/main" id="{B8945CBA-26AF-0AAD-270E-8051D16125DE}"/>
              </a:ext>
            </a:extLst>
          </p:cNvPr>
          <p:cNvPicPr>
            <a:picLocks noGrp="1" noChangeAspect="1"/>
          </p:cNvPicPr>
          <p:nvPr>
            <p:ph type="pic" sz="quarter" idx="17"/>
          </p:nvPr>
        </p:nvPicPr>
        <p:blipFill>
          <a:blip r:embed="rId3"/>
          <a:srcRect l="9700" r="9700"/>
          <a:stretch>
            <a:fillRect/>
          </a:stretch>
        </p:blipFill>
        <p:spPr>
          <a:prstGeom prst="rect">
            <a:avLst/>
          </a:prstGeom>
        </p:spPr>
      </p:pic>
    </p:spTree>
    <p:extLst>
      <p:ext uri="{BB962C8B-B14F-4D97-AF65-F5344CB8AC3E}">
        <p14:creationId xmlns:p14="http://schemas.microsoft.com/office/powerpoint/2010/main" val="3835039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BB63162-DA1F-4101-B21B-2CE752BB8117}"/>
              </a:ext>
            </a:extLst>
          </p:cNvPr>
          <p:cNvSpPr txBox="1">
            <a:spLocks/>
          </p:cNvSpPr>
          <p:nvPr/>
        </p:nvSpPr>
        <p:spPr>
          <a:xfrm>
            <a:off x="1182905" y="326568"/>
            <a:ext cx="13787140" cy="1309793"/>
          </a:xfrm>
          <a:prstGeom prst="rect">
            <a:avLst/>
          </a:prstGeom>
        </p:spPr>
        <p:txBody>
          <a:bodyPr>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4400" dirty="0">
                <a:solidFill>
                  <a:schemeClr val="tx2"/>
                </a:solidFill>
                <a:latin typeface="Arial Black" panose="020B0A04020102020204" pitchFamily="34" charset="0"/>
                <a:ea typeface="+mj-ea"/>
                <a:cs typeface="Arial" panose="020B0604020202020204" pitchFamily="34" charset="0"/>
              </a:rPr>
              <a:t>SSE Chat Bot</a:t>
            </a:r>
          </a:p>
        </p:txBody>
      </p:sp>
      <p:pic>
        <p:nvPicPr>
          <p:cNvPr id="5" name="Picture 4" descr="Graphical user interface, application, Teams&#10;&#10;Description automatically generated">
            <a:extLst>
              <a:ext uri="{FF2B5EF4-FFF2-40B4-BE49-F238E27FC236}">
                <a16:creationId xmlns:a16="http://schemas.microsoft.com/office/drawing/2014/main" id="{18B077C2-DB64-46D7-91C0-27A26EBF26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1747" y="1026383"/>
            <a:ext cx="10812505" cy="7091234"/>
          </a:xfrm>
          <a:prstGeom prst="rect">
            <a:avLst/>
          </a:prstGeom>
        </p:spPr>
      </p:pic>
      <p:sp>
        <p:nvSpPr>
          <p:cNvPr id="2" name="Footer Placeholder 1">
            <a:extLst>
              <a:ext uri="{FF2B5EF4-FFF2-40B4-BE49-F238E27FC236}">
                <a16:creationId xmlns:a16="http://schemas.microsoft.com/office/drawing/2014/main" id="{7C539808-DBD8-937B-786F-5B85373964E6}"/>
              </a:ext>
            </a:extLst>
          </p:cNvPr>
          <p:cNvSpPr>
            <a:spLocks noGrp="1"/>
          </p:cNvSpPr>
          <p:nvPr>
            <p:ph type="ftr" sz="quarter" idx="3"/>
          </p:nvPr>
        </p:nvSpPr>
        <p:spPr/>
        <p:txBody>
          <a:bodyPr/>
          <a:lstStyle/>
          <a:p>
            <a:r>
              <a:rPr lang="en-GB"/>
              <a:t>STEM Education Programme - Digital AI</a:t>
            </a:r>
          </a:p>
        </p:txBody>
      </p:sp>
    </p:spTree>
    <p:extLst>
      <p:ext uri="{BB962C8B-B14F-4D97-AF65-F5344CB8AC3E}">
        <p14:creationId xmlns:p14="http://schemas.microsoft.com/office/powerpoint/2010/main" val="12174575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Digital AI</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p:txBody>
          <a:bodyPr>
            <a:normAutofit/>
          </a:bodyPr>
          <a:lstStyle/>
          <a:p>
            <a:pPr marL="0" indent="0">
              <a:buNone/>
            </a:pPr>
            <a:r>
              <a:rPr lang="en-GB" i="1" dirty="0">
                <a:solidFill>
                  <a:schemeClr val="accent3"/>
                </a:solidFill>
                <a:latin typeface="+mj-lt"/>
              </a:rPr>
              <a:t>What were your </a:t>
            </a:r>
            <a:r>
              <a:rPr lang="en-GB" b="1" i="1" dirty="0">
                <a:solidFill>
                  <a:schemeClr val="accent3"/>
                </a:solidFill>
                <a:latin typeface="+mj-lt"/>
              </a:rPr>
              <a:t>qualifications</a:t>
            </a:r>
            <a:r>
              <a:rPr lang="en-GB" i="1" dirty="0">
                <a:solidFill>
                  <a:schemeClr val="accent3"/>
                </a:solidFill>
                <a:latin typeface="+mj-lt"/>
              </a:rPr>
              <a:t> that got you into the sector?</a:t>
            </a:r>
          </a:p>
          <a:p>
            <a:pPr marL="0" indent="0">
              <a:buNone/>
            </a:pPr>
            <a:endParaRPr lang="en-GB" i="1" dirty="0">
              <a:solidFill>
                <a:schemeClr val="accent3"/>
              </a:solidFill>
            </a:endParaRPr>
          </a:p>
          <a:p>
            <a:r>
              <a:rPr lang="en-GB" sz="2400" dirty="0">
                <a:solidFill>
                  <a:schemeClr val="tx2"/>
                </a:solidFill>
              </a:rPr>
              <a:t>Studied </a:t>
            </a:r>
            <a:r>
              <a:rPr lang="en-GB" sz="2400" b="1" dirty="0">
                <a:solidFill>
                  <a:schemeClr val="tx2"/>
                </a:solidFill>
              </a:rPr>
              <a:t>Applied MEng Electronic Engineering </a:t>
            </a:r>
            <a:r>
              <a:rPr lang="en-GB" sz="2400" dirty="0">
                <a:solidFill>
                  <a:schemeClr val="tx2"/>
                </a:solidFill>
              </a:rPr>
              <a:t>and </a:t>
            </a:r>
            <a:r>
              <a:rPr lang="en-GB" sz="2400" b="1" dirty="0">
                <a:solidFill>
                  <a:schemeClr val="tx2"/>
                </a:solidFill>
              </a:rPr>
              <a:t>Cybernetics</a:t>
            </a:r>
            <a:r>
              <a:rPr lang="en-GB" sz="2400" dirty="0">
                <a:solidFill>
                  <a:schemeClr val="tx2"/>
                </a:solidFill>
              </a:rPr>
              <a:t> </a:t>
            </a:r>
          </a:p>
          <a:p>
            <a:r>
              <a:rPr lang="en-GB" sz="2400" dirty="0">
                <a:solidFill>
                  <a:schemeClr val="tx2"/>
                </a:solidFill>
              </a:rPr>
              <a:t>His studying included a placement year</a:t>
            </a:r>
          </a:p>
          <a:p>
            <a:pPr marL="0" indent="0">
              <a:buNone/>
            </a:pPr>
            <a:endParaRPr lang="en-GB" sz="2400" i="1" dirty="0">
              <a:solidFill>
                <a:schemeClr val="tx2"/>
              </a:solidFill>
            </a:endParaRPr>
          </a:p>
          <a:p>
            <a:pPr marL="0" indent="0">
              <a:buNone/>
            </a:pPr>
            <a:endParaRPr lang="en-GB" i="1" dirty="0">
              <a:solidFill>
                <a:schemeClr val="accent3"/>
              </a:solidFill>
            </a:endParaRPr>
          </a:p>
          <a:p>
            <a:pPr marL="0" indent="0">
              <a:buNone/>
            </a:pPr>
            <a:endParaRPr lang="en-GB" sz="2400" i="1" dirty="0">
              <a:solidFill>
                <a:schemeClr val="tx2"/>
              </a:solidFill>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Spotlight on SSE</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pPr marL="0" indent="0">
              <a:buNone/>
            </a:pPr>
            <a:r>
              <a:rPr lang="en-GB" sz="2800" b="0" dirty="0">
                <a:cs typeface="MV Boli" panose="02000500030200090000" pitchFamily="2" charset="0"/>
              </a:rPr>
              <a:t>Introducing</a:t>
            </a:r>
            <a:r>
              <a:rPr lang="en-GB" sz="2800" dirty="0">
                <a:cs typeface="MV Boli" panose="02000500030200090000" pitchFamily="2" charset="0"/>
              </a:rPr>
              <a:t> Robert, </a:t>
            </a:r>
            <a:r>
              <a:rPr lang="en-GB" sz="2800" dirty="0">
                <a:effectLst/>
                <a:ea typeface="Calibri" panose="020F0502020204030204" pitchFamily="34" charset="0"/>
              </a:rPr>
              <a:t>Emerging Technologies Development Engineer</a:t>
            </a:r>
          </a:p>
        </p:txBody>
      </p:sp>
      <p:pic>
        <p:nvPicPr>
          <p:cNvPr id="11" name="Picture Placeholder 10">
            <a:extLst>
              <a:ext uri="{FF2B5EF4-FFF2-40B4-BE49-F238E27FC236}">
                <a16:creationId xmlns:a16="http://schemas.microsoft.com/office/drawing/2014/main" id="{D6EAB55A-7DE8-C1F8-3213-8F3B4F32D2DB}"/>
              </a:ext>
            </a:extLst>
          </p:cNvPr>
          <p:cNvPicPr>
            <a:picLocks noGrp="1" noChangeAspect="1"/>
          </p:cNvPicPr>
          <p:nvPr>
            <p:ph type="pic" sz="quarter" idx="17"/>
          </p:nvPr>
        </p:nvPicPr>
        <p:blipFill>
          <a:blip r:embed="rId3"/>
          <a:srcRect l="3320" r="3320"/>
          <a:stretch>
            <a:fillRect/>
          </a:stretch>
        </p:blipFill>
        <p:spPr>
          <a:xfrm>
            <a:off x="10629900" y="1909763"/>
            <a:ext cx="4467225" cy="4405312"/>
          </a:xfrm>
          <a:prstGeom prst="rect">
            <a:avLst/>
          </a:prstGeom>
        </p:spPr>
      </p:pic>
    </p:spTree>
    <p:extLst>
      <p:ext uri="{BB962C8B-B14F-4D97-AF65-F5344CB8AC3E}">
        <p14:creationId xmlns:p14="http://schemas.microsoft.com/office/powerpoint/2010/main" val="4087516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Digital AI</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p:txBody>
          <a:bodyPr>
            <a:normAutofit/>
          </a:bodyPr>
          <a:lstStyle/>
          <a:p>
            <a:pPr marL="0" indent="0">
              <a:buNone/>
            </a:pPr>
            <a:r>
              <a:rPr lang="en-GB" i="1" dirty="0">
                <a:solidFill>
                  <a:schemeClr val="accent3"/>
                </a:solidFill>
              </a:rPr>
              <a:t>How have you used </a:t>
            </a:r>
            <a:r>
              <a:rPr lang="en-GB" b="1" i="1" dirty="0">
                <a:solidFill>
                  <a:schemeClr val="accent3"/>
                </a:solidFill>
              </a:rPr>
              <a:t>AI</a:t>
            </a:r>
            <a:r>
              <a:rPr lang="en-GB" i="1" dirty="0">
                <a:solidFill>
                  <a:schemeClr val="accent3"/>
                </a:solidFill>
              </a:rPr>
              <a:t> to help you in your role?</a:t>
            </a:r>
          </a:p>
          <a:p>
            <a:pPr marL="0" indent="0">
              <a:buNone/>
            </a:pPr>
            <a:endParaRPr lang="en-GB" i="1" dirty="0">
              <a:solidFill>
                <a:schemeClr val="accent3"/>
              </a:solidFill>
            </a:endParaRPr>
          </a:p>
          <a:p>
            <a:r>
              <a:rPr lang="en-GB" sz="2200" dirty="0">
                <a:solidFill>
                  <a:schemeClr val="tx2"/>
                </a:solidFill>
                <a:effectLst/>
                <a:ea typeface="Calibri" panose="020F0502020204030204" pitchFamily="34" charset="0"/>
              </a:rPr>
              <a:t>Team members travelled to substations and </a:t>
            </a:r>
            <a:r>
              <a:rPr lang="en-GB" sz="2200" b="1" dirty="0">
                <a:solidFill>
                  <a:schemeClr val="tx2"/>
                </a:solidFill>
                <a:effectLst/>
                <a:ea typeface="Calibri" panose="020F0502020204030204" pitchFamily="34" charset="0"/>
              </a:rPr>
              <a:t>photographed transformers</a:t>
            </a:r>
            <a:r>
              <a:rPr lang="en-GB" sz="2200" dirty="0">
                <a:solidFill>
                  <a:schemeClr val="tx2"/>
                </a:solidFill>
                <a:effectLst/>
                <a:ea typeface="Calibri" panose="020F0502020204030204" pitchFamily="34" charset="0"/>
              </a:rPr>
              <a:t> from multiple angles. </a:t>
            </a:r>
          </a:p>
          <a:p>
            <a:r>
              <a:rPr lang="en-GB" sz="2200" dirty="0">
                <a:solidFill>
                  <a:schemeClr val="tx2"/>
                </a:solidFill>
                <a:effectLst/>
                <a:ea typeface="Calibri" panose="020F0502020204030204" pitchFamily="34" charset="0"/>
              </a:rPr>
              <a:t>The photos were fed through computer software (AI powered) to </a:t>
            </a:r>
            <a:r>
              <a:rPr lang="en-GB" sz="2200" b="1" dirty="0">
                <a:solidFill>
                  <a:schemeClr val="tx2"/>
                </a:solidFill>
                <a:effectLst/>
                <a:ea typeface="Calibri" panose="020F0502020204030204" pitchFamily="34" charset="0"/>
              </a:rPr>
              <a:t>reconstruct the 3D models. </a:t>
            </a:r>
          </a:p>
          <a:p>
            <a:r>
              <a:rPr lang="en-GB" sz="2200" dirty="0">
                <a:solidFill>
                  <a:schemeClr val="tx2"/>
                </a:solidFill>
                <a:effectLst/>
                <a:ea typeface="Calibri" panose="020F0502020204030204" pitchFamily="34" charset="0"/>
              </a:rPr>
              <a:t>The 3D models were displayed in a </a:t>
            </a:r>
            <a:r>
              <a:rPr lang="en-GB" sz="2200" b="1" dirty="0">
                <a:solidFill>
                  <a:schemeClr val="tx2"/>
                </a:solidFill>
                <a:effectLst/>
                <a:ea typeface="Calibri" panose="020F0502020204030204" pitchFamily="34" charset="0"/>
              </a:rPr>
              <a:t>web portal </a:t>
            </a:r>
            <a:r>
              <a:rPr lang="en-GB" sz="2200" dirty="0">
                <a:solidFill>
                  <a:schemeClr val="tx2"/>
                </a:solidFill>
                <a:effectLst/>
                <a:ea typeface="Calibri" panose="020F0502020204030204" pitchFamily="34" charset="0"/>
              </a:rPr>
              <a:t>for viewing and then analysed to look at what improvements can be made. </a:t>
            </a:r>
            <a:endParaRPr lang="en-GB" sz="2200" dirty="0">
              <a:solidFill>
                <a:schemeClr val="tx2"/>
              </a:solidFill>
              <a:effectLst/>
              <a:latin typeface="Calibri" panose="020F0502020204030204" pitchFamily="34" charset="0"/>
              <a:ea typeface="Calibri" panose="020F0502020204030204" pitchFamily="34" charset="0"/>
            </a:endParaRPr>
          </a:p>
          <a:p>
            <a:pPr marL="0" indent="0">
              <a:buNone/>
            </a:pPr>
            <a:endParaRPr lang="en-GB" sz="2400" i="1" dirty="0">
              <a:solidFill>
                <a:schemeClr val="tx2"/>
              </a:solidFill>
            </a:endParaRPr>
          </a:p>
          <a:p>
            <a:pPr marL="0" indent="0">
              <a:buNone/>
            </a:pPr>
            <a:endParaRPr lang="en-GB" i="1" dirty="0">
              <a:solidFill>
                <a:schemeClr val="accent3"/>
              </a:solidFill>
            </a:endParaRPr>
          </a:p>
          <a:p>
            <a:pPr marL="0" indent="0">
              <a:buNone/>
            </a:pPr>
            <a:endParaRPr lang="en-GB" sz="2400" i="1" dirty="0">
              <a:solidFill>
                <a:schemeClr val="tx2"/>
              </a:solidFill>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Spotlight on SSE</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r>
              <a:rPr lang="en-GB" sz="2400" b="0" dirty="0">
                <a:cs typeface="MV Boli" panose="02000500030200090000" pitchFamily="2" charset="0"/>
              </a:rPr>
              <a:t>Introducing</a:t>
            </a:r>
            <a:r>
              <a:rPr lang="en-GB" sz="2400" dirty="0">
                <a:cs typeface="MV Boli" panose="02000500030200090000" pitchFamily="2" charset="0"/>
              </a:rPr>
              <a:t> Robert, </a:t>
            </a:r>
            <a:r>
              <a:rPr lang="en-GB" sz="2400" dirty="0">
                <a:effectLst/>
                <a:ea typeface="Calibri" panose="020F0502020204030204" pitchFamily="34" charset="0"/>
              </a:rPr>
              <a:t>Emerging Technologies Development Engineer</a:t>
            </a:r>
          </a:p>
          <a:p>
            <a:endParaRPr lang="en-GB" dirty="0"/>
          </a:p>
        </p:txBody>
      </p:sp>
      <p:pic>
        <p:nvPicPr>
          <p:cNvPr id="11" name="Picture Placeholder 10">
            <a:extLst>
              <a:ext uri="{FF2B5EF4-FFF2-40B4-BE49-F238E27FC236}">
                <a16:creationId xmlns:a16="http://schemas.microsoft.com/office/drawing/2014/main" id="{DB20C40B-F11A-2582-3F96-FD726DD5FD43}"/>
              </a:ext>
            </a:extLst>
          </p:cNvPr>
          <p:cNvPicPr>
            <a:picLocks noGrp="1" noChangeAspect="1"/>
          </p:cNvPicPr>
          <p:nvPr>
            <p:ph type="pic" sz="quarter" idx="17"/>
          </p:nvPr>
        </p:nvPicPr>
        <p:blipFill>
          <a:blip r:embed="rId3"/>
          <a:srcRect l="3320" r="3320"/>
          <a:stretch>
            <a:fillRect/>
          </a:stretch>
        </p:blipFill>
        <p:spPr>
          <a:xfrm>
            <a:off x="10629900" y="1909763"/>
            <a:ext cx="4467225" cy="4405312"/>
          </a:xfrm>
          <a:prstGeom prst="rect">
            <a:avLst/>
          </a:prstGeom>
        </p:spPr>
      </p:pic>
    </p:spTree>
    <p:extLst>
      <p:ext uri="{BB962C8B-B14F-4D97-AF65-F5344CB8AC3E}">
        <p14:creationId xmlns:p14="http://schemas.microsoft.com/office/powerpoint/2010/main" val="210595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2E5DA7-863E-4CFA-9E72-FBC6F7E30FE6}"/>
              </a:ext>
            </a:extLst>
          </p:cNvPr>
          <p:cNvSpPr>
            <a:spLocks noGrp="1"/>
          </p:cNvSpPr>
          <p:nvPr>
            <p:ph type="title"/>
          </p:nvPr>
        </p:nvSpPr>
        <p:spPr/>
        <p:txBody>
          <a:bodyPr/>
          <a:lstStyle/>
          <a:p>
            <a:r>
              <a:rPr lang="en-GB" dirty="0">
                <a:latin typeface="Arial Black" panose="020B0A04020102020204" pitchFamily="34" charset="0"/>
              </a:rPr>
              <a:t>Spotlight on SSE</a:t>
            </a:r>
            <a:endParaRPr lang="en-GB" dirty="0"/>
          </a:p>
        </p:txBody>
      </p:sp>
      <p:sp>
        <p:nvSpPr>
          <p:cNvPr id="4" name="Text Placeholder 3">
            <a:extLst>
              <a:ext uri="{FF2B5EF4-FFF2-40B4-BE49-F238E27FC236}">
                <a16:creationId xmlns:a16="http://schemas.microsoft.com/office/drawing/2014/main" id="{0613B4D8-466F-3933-4599-244F650F3FFC}"/>
              </a:ext>
            </a:extLst>
          </p:cNvPr>
          <p:cNvSpPr>
            <a:spLocks noGrp="1"/>
          </p:cNvSpPr>
          <p:nvPr>
            <p:ph type="body" sz="quarter" idx="24"/>
          </p:nvPr>
        </p:nvSpPr>
        <p:spPr/>
        <p:txBody>
          <a:bodyPr/>
          <a:lstStyle/>
          <a:p>
            <a:r>
              <a:rPr lang="en-GB" sz="2800" dirty="0">
                <a:cs typeface="MV Boli" panose="02000500030200090000" pitchFamily="2" charset="0"/>
              </a:rPr>
              <a:t>Project </a:t>
            </a:r>
            <a:r>
              <a:rPr lang="en-GB" sz="2800" dirty="0" err="1">
                <a:cs typeface="MV Boli" panose="02000500030200090000" pitchFamily="2" charset="0"/>
              </a:rPr>
              <a:t>Synaps</a:t>
            </a:r>
            <a:endParaRPr lang="en-GB" sz="2800" dirty="0">
              <a:effectLst/>
              <a:ea typeface="Calibri" panose="020F0502020204030204" pitchFamily="34" charset="0"/>
            </a:endParaRPr>
          </a:p>
          <a:p>
            <a:endParaRPr lang="en-GB" b="0" dirty="0"/>
          </a:p>
        </p:txBody>
      </p:sp>
      <p:sp>
        <p:nvSpPr>
          <p:cNvPr id="5" name="Footer Placeholder 4">
            <a:extLst>
              <a:ext uri="{FF2B5EF4-FFF2-40B4-BE49-F238E27FC236}">
                <a16:creationId xmlns:a16="http://schemas.microsoft.com/office/drawing/2014/main" id="{478BFF5B-1CC4-97FE-5035-981A6BBF96D1}"/>
              </a:ext>
            </a:extLst>
          </p:cNvPr>
          <p:cNvSpPr>
            <a:spLocks noGrp="1"/>
          </p:cNvSpPr>
          <p:nvPr>
            <p:ph type="ftr" sz="quarter" idx="3"/>
          </p:nvPr>
        </p:nvSpPr>
        <p:spPr/>
        <p:txBody>
          <a:bodyPr/>
          <a:lstStyle/>
          <a:p>
            <a:r>
              <a:rPr lang="en-GB"/>
              <a:t>STEM Education Programme - Digital AI</a:t>
            </a:r>
          </a:p>
        </p:txBody>
      </p:sp>
      <p:sp>
        <p:nvSpPr>
          <p:cNvPr id="11" name="TextBox 10">
            <a:extLst>
              <a:ext uri="{FF2B5EF4-FFF2-40B4-BE49-F238E27FC236}">
                <a16:creationId xmlns:a16="http://schemas.microsoft.com/office/drawing/2014/main" id="{32B67DD5-6C98-09DC-F44E-356CC57D90FC}"/>
              </a:ext>
            </a:extLst>
          </p:cNvPr>
          <p:cNvSpPr txBox="1"/>
          <p:nvPr/>
        </p:nvSpPr>
        <p:spPr>
          <a:xfrm>
            <a:off x="1182905" y="2154361"/>
            <a:ext cx="7453095" cy="4801314"/>
          </a:xfrm>
          <a:prstGeom prst="rect">
            <a:avLst/>
          </a:prstGeom>
          <a:noFill/>
        </p:spPr>
        <p:txBody>
          <a:bodyPr wrap="square" rtlCol="0">
            <a:spAutoFit/>
          </a:bodyPr>
          <a:lstStyle/>
          <a:p>
            <a:pPr marL="342900" indent="-342900">
              <a:buFont typeface="Arial" panose="020B0604020202020204" pitchFamily="34" charset="0"/>
              <a:buChar char="•"/>
            </a:pPr>
            <a:r>
              <a:rPr lang="en-GB" sz="2200" dirty="0">
                <a:solidFill>
                  <a:schemeClr val="tx2"/>
                </a:solidFill>
                <a:latin typeface="+mj-lt"/>
              </a:rPr>
              <a:t>AI technology could help predict and prevent power cuts before they happen using new tech developed by SSE. </a:t>
            </a:r>
          </a:p>
          <a:p>
            <a:endParaRPr lang="en-GB" sz="2200" dirty="0">
              <a:solidFill>
                <a:schemeClr val="tx2"/>
              </a:solidFill>
              <a:latin typeface="+mj-lt"/>
            </a:endParaRPr>
          </a:p>
          <a:p>
            <a:pPr marL="342900" indent="-342900">
              <a:buFont typeface="Arial" panose="020B0604020202020204" pitchFamily="34" charset="0"/>
              <a:buChar char="•"/>
            </a:pPr>
            <a:r>
              <a:rPr lang="en-GB" sz="2200" dirty="0">
                <a:solidFill>
                  <a:schemeClr val="tx2"/>
                </a:solidFill>
                <a:latin typeface="+mj-lt"/>
              </a:rPr>
              <a:t>The project will enable engineers to use a library of ‘big data’ taken from the network, in collaboration with AI to predict and locate a potential fault before it occurs.</a:t>
            </a:r>
          </a:p>
          <a:p>
            <a:endParaRPr lang="en-GB" sz="2200" dirty="0">
              <a:solidFill>
                <a:schemeClr val="tx2"/>
              </a:solidFill>
              <a:latin typeface="+mj-lt"/>
            </a:endParaRPr>
          </a:p>
          <a:p>
            <a:pPr marL="342900" indent="-342900">
              <a:buFont typeface="Arial" panose="020B0604020202020204" pitchFamily="34" charset="0"/>
              <a:buChar char="•"/>
            </a:pPr>
            <a:r>
              <a:rPr lang="en-GB" sz="2200" dirty="0">
                <a:solidFill>
                  <a:schemeClr val="tx2"/>
                </a:solidFill>
                <a:latin typeface="+mj-lt"/>
              </a:rPr>
              <a:t>AI compares and analyses the data from the network and spots trends, patterns and irregularities. </a:t>
            </a:r>
          </a:p>
          <a:p>
            <a:endParaRPr lang="en-GB" sz="2200" dirty="0">
              <a:solidFill>
                <a:schemeClr val="tx2"/>
              </a:solidFill>
              <a:latin typeface="+mj-lt"/>
            </a:endParaRPr>
          </a:p>
          <a:p>
            <a:pPr algn="ctr"/>
            <a:r>
              <a:rPr lang="en-GB" sz="2200" i="1" dirty="0">
                <a:solidFill>
                  <a:schemeClr val="tx2"/>
                </a:solidFill>
                <a:latin typeface="+mj-lt"/>
              </a:rPr>
              <a:t>What is the impact for the company &amp; consumer?</a:t>
            </a:r>
          </a:p>
          <a:p>
            <a:endParaRPr lang="en-GB" sz="1400" dirty="0">
              <a:latin typeface="+mj-lt"/>
            </a:endParaRPr>
          </a:p>
          <a:p>
            <a:endParaRPr lang="en-GB" sz="1400" dirty="0">
              <a:latin typeface="+mj-lt"/>
            </a:endParaRPr>
          </a:p>
          <a:p>
            <a:endParaRPr lang="en-GB" sz="1400" dirty="0">
              <a:latin typeface="+mj-lt"/>
            </a:endParaRPr>
          </a:p>
        </p:txBody>
      </p:sp>
      <p:pic>
        <p:nvPicPr>
          <p:cNvPr id="13" name="Picture 12" descr="A power line pole with wires and a transformer&#10;&#10;Description automatically generated">
            <a:extLst>
              <a:ext uri="{FF2B5EF4-FFF2-40B4-BE49-F238E27FC236}">
                <a16:creationId xmlns:a16="http://schemas.microsoft.com/office/drawing/2014/main" id="{93D694D9-3BB6-2682-FB3B-24F85192FBB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636000" y="1868683"/>
            <a:ext cx="7221965" cy="5160696"/>
          </a:xfrm>
          <a:prstGeom prst="rect">
            <a:avLst/>
          </a:prstGeom>
        </p:spPr>
      </p:pic>
      <p:pic>
        <p:nvPicPr>
          <p:cNvPr id="7" name="Content Placeholder 6">
            <a:extLst>
              <a:ext uri="{FF2B5EF4-FFF2-40B4-BE49-F238E27FC236}">
                <a16:creationId xmlns:a16="http://schemas.microsoft.com/office/drawing/2014/main" id="{ABBF14C7-8CEC-6CFB-7E39-C3D7AEF0EAC9}"/>
              </a:ext>
            </a:extLst>
          </p:cNvPr>
          <p:cNvPicPr>
            <a:picLocks noGrp="1" noChangeAspect="1"/>
          </p:cNvPicPr>
          <p:nvPr>
            <p:ph sz="quarter" idx="13"/>
          </p:nvPr>
        </p:nvPicPr>
        <p:blipFill>
          <a:blip r:embed="rId5"/>
          <a:stretch>
            <a:fillRect/>
          </a:stretch>
        </p:blipFill>
        <p:spPr>
          <a:xfrm>
            <a:off x="1384863" y="6297650"/>
            <a:ext cx="11582400" cy="1562100"/>
          </a:xfrm>
          <a:prstGeom prst="rect">
            <a:avLst/>
          </a:prstGeom>
        </p:spPr>
      </p:pic>
    </p:spTree>
    <p:extLst>
      <p:ext uri="{BB962C8B-B14F-4D97-AF65-F5344CB8AC3E}">
        <p14:creationId xmlns:p14="http://schemas.microsoft.com/office/powerpoint/2010/main" val="62490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a:xfrm>
            <a:off x="1117600" y="3054357"/>
            <a:ext cx="6375401" cy="1517643"/>
          </a:xfrm>
        </p:spPr>
        <p:txBody>
          <a:bodyPr>
            <a:normAutofit/>
          </a:bodyPr>
          <a:lstStyle/>
          <a:p>
            <a:r>
              <a:rPr lang="en-GB" dirty="0"/>
              <a:t>Advantages &amp; Disadvantages of AI</a:t>
            </a:r>
          </a:p>
        </p:txBody>
      </p:sp>
    </p:spTree>
    <p:extLst>
      <p:ext uri="{BB962C8B-B14F-4D97-AF65-F5344CB8AC3E}">
        <p14:creationId xmlns:p14="http://schemas.microsoft.com/office/powerpoint/2010/main" val="282614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t>Digital Artificial Intelligence Session</a:t>
            </a:r>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STEM Education Programme	</a:t>
            </a:r>
          </a:p>
        </p:txBody>
      </p:sp>
    </p:spTree>
    <p:extLst>
      <p:ext uri="{BB962C8B-B14F-4D97-AF65-F5344CB8AC3E}">
        <p14:creationId xmlns:p14="http://schemas.microsoft.com/office/powerpoint/2010/main" val="18644923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pic>
        <p:nvPicPr>
          <p:cNvPr id="3" name="Picture 2" descr="A picture containing object, indoor, sitting, table&#10;&#10;Description automatically generated">
            <a:extLst>
              <a:ext uri="{FF2B5EF4-FFF2-40B4-BE49-F238E27FC236}">
                <a16:creationId xmlns:a16="http://schemas.microsoft.com/office/drawing/2014/main" id="{4B46CBFA-F5F3-49A7-A13B-1AD7F39F8C40}"/>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1205" b="26360"/>
          <a:stretch/>
        </p:blipFill>
        <p:spPr>
          <a:xfrm>
            <a:off x="0" y="0"/>
            <a:ext cx="16256000" cy="9144000"/>
          </a:xfrm>
          <a:prstGeom prst="rect">
            <a:avLst/>
          </a:prstGeom>
        </p:spPr>
      </p:pic>
      <p:sp>
        <p:nvSpPr>
          <p:cNvPr id="5" name="Rectangle 4">
            <a:extLst>
              <a:ext uri="{FF2B5EF4-FFF2-40B4-BE49-F238E27FC236}">
                <a16:creationId xmlns:a16="http://schemas.microsoft.com/office/drawing/2014/main" id="{486A3D84-3065-407A-BB85-2BDAC7A64A72}"/>
              </a:ext>
            </a:extLst>
          </p:cNvPr>
          <p:cNvSpPr/>
          <p:nvPr/>
        </p:nvSpPr>
        <p:spPr>
          <a:xfrm>
            <a:off x="1009080" y="930852"/>
            <a:ext cx="11927987" cy="785059"/>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9" name="Rectangle 8">
            <a:extLst>
              <a:ext uri="{FF2B5EF4-FFF2-40B4-BE49-F238E27FC236}">
                <a16:creationId xmlns:a16="http://schemas.microsoft.com/office/drawing/2014/main" id="{FE9812DD-CAC9-4FA2-8805-A25772B765E6}"/>
              </a:ext>
            </a:extLst>
          </p:cNvPr>
          <p:cNvSpPr/>
          <p:nvPr/>
        </p:nvSpPr>
        <p:spPr>
          <a:xfrm>
            <a:off x="1009080" y="1759829"/>
            <a:ext cx="11927987" cy="785059"/>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7" name="Title 2">
            <a:extLst>
              <a:ext uri="{FF2B5EF4-FFF2-40B4-BE49-F238E27FC236}">
                <a16:creationId xmlns:a16="http://schemas.microsoft.com/office/drawing/2014/main" id="{CA0C1FDD-4D81-4C74-B048-F88F1D1C69EF}"/>
              </a:ext>
            </a:extLst>
          </p:cNvPr>
          <p:cNvSpPr txBox="1">
            <a:spLocks/>
          </p:cNvSpPr>
          <p:nvPr/>
        </p:nvSpPr>
        <p:spPr>
          <a:xfrm>
            <a:off x="1159933" y="1394860"/>
            <a:ext cx="13214921" cy="1209340"/>
          </a:xfrm>
          <a:prstGeom prst="rect">
            <a:avLst/>
          </a:prstGeom>
        </p:spPr>
        <p:txBody>
          <a:bodyPr vert="horz" lIns="121920" tIns="60960" rIns="121920" bIns="6096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defRPr/>
            </a:pPr>
            <a:r>
              <a:rPr lang="en-GB" sz="4933" dirty="0">
                <a:solidFill>
                  <a:schemeClr val="bg1"/>
                </a:solidFill>
                <a:latin typeface="Arial Black" panose="020B0A04020102020204" pitchFamily="34" charset="0"/>
                <a:cs typeface="Poppins SemiBold" panose="00000700000000000000" pitchFamily="2" charset="0"/>
              </a:rPr>
              <a:t>What are the advantages &amp; disadvantages of AI?</a:t>
            </a:r>
          </a:p>
        </p:txBody>
      </p:sp>
      <p:sp>
        <p:nvSpPr>
          <p:cNvPr id="10" name="Rectangle 9">
            <a:extLst>
              <a:ext uri="{FF2B5EF4-FFF2-40B4-BE49-F238E27FC236}">
                <a16:creationId xmlns:a16="http://schemas.microsoft.com/office/drawing/2014/main" id="{B5216ADA-2855-4C54-889B-5836803C2C8F}"/>
              </a:ext>
            </a:extLst>
          </p:cNvPr>
          <p:cNvSpPr/>
          <p:nvPr/>
        </p:nvSpPr>
        <p:spPr>
          <a:xfrm>
            <a:off x="0" y="2876180"/>
            <a:ext cx="8128000" cy="3665589"/>
          </a:xfrm>
          <a:prstGeom prst="rect">
            <a:avLst/>
          </a:prstGeom>
          <a:solidFill>
            <a:srgbClr val="92D050">
              <a:alpha val="74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latin typeface="+mj-lt"/>
            </a:endParaRPr>
          </a:p>
        </p:txBody>
      </p:sp>
      <p:sp>
        <p:nvSpPr>
          <p:cNvPr id="12" name="Rectangle 11">
            <a:extLst>
              <a:ext uri="{FF2B5EF4-FFF2-40B4-BE49-F238E27FC236}">
                <a16:creationId xmlns:a16="http://schemas.microsoft.com/office/drawing/2014/main" id="{12833ED7-44E3-473E-8F49-B51BA892F374}"/>
              </a:ext>
            </a:extLst>
          </p:cNvPr>
          <p:cNvSpPr/>
          <p:nvPr/>
        </p:nvSpPr>
        <p:spPr>
          <a:xfrm>
            <a:off x="8128000" y="2935492"/>
            <a:ext cx="8128000" cy="3639347"/>
          </a:xfrm>
          <a:prstGeom prst="rect">
            <a:avLst/>
          </a:prstGeom>
          <a:solidFill>
            <a:srgbClr val="C00000">
              <a:alpha val="52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3" name="TextBox 12">
            <a:extLst>
              <a:ext uri="{FF2B5EF4-FFF2-40B4-BE49-F238E27FC236}">
                <a16:creationId xmlns:a16="http://schemas.microsoft.com/office/drawing/2014/main" id="{762037C4-7DCF-4AD8-A03A-D531B52CC731}"/>
              </a:ext>
            </a:extLst>
          </p:cNvPr>
          <p:cNvSpPr txBox="1"/>
          <p:nvPr/>
        </p:nvSpPr>
        <p:spPr>
          <a:xfrm>
            <a:off x="217523" y="3609060"/>
            <a:ext cx="7758077" cy="2718180"/>
          </a:xfrm>
          <a:prstGeom prst="rect">
            <a:avLst/>
          </a:prstGeom>
          <a:noFill/>
        </p:spPr>
        <p:txBody>
          <a:bodyPr wrap="square" rtlCol="0">
            <a:spAutoFit/>
          </a:bodyPr>
          <a:lstStyle/>
          <a:p>
            <a:pPr marL="380990" indent="-380990">
              <a:buFont typeface="Arial" panose="020B0604020202020204" pitchFamily="34" charset="0"/>
              <a:buChar char="•"/>
            </a:pPr>
            <a:r>
              <a:rPr lang="en-GB" sz="2133" i="1" dirty="0">
                <a:solidFill>
                  <a:schemeClr val="bg1"/>
                </a:solidFill>
                <a:latin typeface="+mj-lt"/>
                <a:cs typeface="Poppins" panose="00000500000000000000" pitchFamily="2" charset="0"/>
              </a:rPr>
              <a:t>Dealing with mundane tasks </a:t>
            </a:r>
            <a:r>
              <a:rPr lang="en-GB" sz="2133" dirty="0">
                <a:solidFill>
                  <a:schemeClr val="bg1"/>
                </a:solidFill>
                <a:latin typeface="+mj-lt"/>
                <a:cs typeface="Poppins" panose="00000500000000000000" pitchFamily="2" charset="0"/>
              </a:rPr>
              <a:t>– potential to complete mundane tasks through intricate automation that will increase productivity</a:t>
            </a:r>
          </a:p>
          <a:p>
            <a:pPr marL="380990" indent="-380990">
              <a:buFont typeface="Arial" panose="020B0604020202020204" pitchFamily="34" charset="0"/>
              <a:buChar char="•"/>
            </a:pPr>
            <a:r>
              <a:rPr lang="en-GB" sz="2133" i="1" dirty="0">
                <a:solidFill>
                  <a:schemeClr val="bg1"/>
                </a:solidFill>
                <a:latin typeface="+mj-lt"/>
                <a:cs typeface="Poppins" panose="00000500000000000000" pitchFamily="2" charset="0"/>
              </a:rPr>
              <a:t>Faster decisions</a:t>
            </a:r>
          </a:p>
          <a:p>
            <a:pPr marL="380990" indent="-380990">
              <a:buFont typeface="Arial" panose="020B0604020202020204" pitchFamily="34" charset="0"/>
              <a:buChar char="•"/>
            </a:pPr>
            <a:r>
              <a:rPr lang="en-GB" sz="2133" i="1" dirty="0">
                <a:solidFill>
                  <a:schemeClr val="bg1"/>
                </a:solidFill>
                <a:latin typeface="+mj-lt"/>
                <a:cs typeface="Poppins" panose="00000500000000000000" pitchFamily="2" charset="0"/>
              </a:rPr>
              <a:t>Avoiding errors</a:t>
            </a:r>
            <a:r>
              <a:rPr lang="en-GB" sz="2133" dirty="0">
                <a:solidFill>
                  <a:schemeClr val="bg1"/>
                </a:solidFill>
                <a:latin typeface="+mj-lt"/>
                <a:cs typeface="Poppins" panose="00000500000000000000" pitchFamily="2" charset="0"/>
              </a:rPr>
              <a:t> - computers do not make mistakes if trained correctly</a:t>
            </a:r>
          </a:p>
          <a:p>
            <a:pPr marL="380990" indent="-380990">
              <a:buFont typeface="Arial" panose="020B0604020202020204" pitchFamily="34" charset="0"/>
              <a:buChar char="•"/>
            </a:pPr>
            <a:r>
              <a:rPr lang="en-GB" sz="2133" i="1" dirty="0">
                <a:solidFill>
                  <a:schemeClr val="bg1"/>
                </a:solidFill>
                <a:latin typeface="+mj-lt"/>
                <a:cs typeface="Poppins" panose="00000500000000000000" pitchFamily="2" charset="0"/>
              </a:rPr>
              <a:t>Taking risks on behalf of humans</a:t>
            </a:r>
            <a:r>
              <a:rPr lang="en-GB" sz="2133" dirty="0">
                <a:solidFill>
                  <a:schemeClr val="bg1"/>
                </a:solidFill>
                <a:latin typeface="+mj-lt"/>
                <a:cs typeface="Poppins" panose="00000500000000000000" pitchFamily="2" charset="0"/>
              </a:rPr>
              <a:t> - lessen human risks to try new things</a:t>
            </a:r>
          </a:p>
        </p:txBody>
      </p:sp>
      <p:sp>
        <p:nvSpPr>
          <p:cNvPr id="14" name="TextBox 13">
            <a:extLst>
              <a:ext uri="{FF2B5EF4-FFF2-40B4-BE49-F238E27FC236}">
                <a16:creationId xmlns:a16="http://schemas.microsoft.com/office/drawing/2014/main" id="{D75BB362-7A96-4897-823A-4EDC6F75E591}"/>
              </a:ext>
            </a:extLst>
          </p:cNvPr>
          <p:cNvSpPr txBox="1"/>
          <p:nvPr/>
        </p:nvSpPr>
        <p:spPr>
          <a:xfrm>
            <a:off x="8345523" y="3550078"/>
            <a:ext cx="7537944" cy="1733488"/>
          </a:xfrm>
          <a:prstGeom prst="rect">
            <a:avLst/>
          </a:prstGeom>
          <a:noFill/>
        </p:spPr>
        <p:txBody>
          <a:bodyPr wrap="square" rtlCol="0">
            <a:spAutoFit/>
          </a:bodyPr>
          <a:lstStyle/>
          <a:p>
            <a:pPr marL="380990" indent="-380990">
              <a:buFont typeface="Arial" panose="020B0604020202020204" pitchFamily="34" charset="0"/>
              <a:buChar char="•"/>
            </a:pPr>
            <a:r>
              <a:rPr lang="en-GB" sz="2133" dirty="0">
                <a:solidFill>
                  <a:schemeClr val="bg1"/>
                </a:solidFill>
                <a:latin typeface="+mj-lt"/>
                <a:cs typeface="Poppins" panose="00000500000000000000" pitchFamily="2" charset="0"/>
              </a:rPr>
              <a:t>Leads to </a:t>
            </a:r>
            <a:r>
              <a:rPr lang="en-GB" sz="2133" i="1" dirty="0">
                <a:solidFill>
                  <a:schemeClr val="bg1"/>
                </a:solidFill>
                <a:latin typeface="+mj-lt"/>
                <a:cs typeface="Poppins" panose="00000500000000000000" pitchFamily="2" charset="0"/>
              </a:rPr>
              <a:t>job losses</a:t>
            </a:r>
          </a:p>
          <a:p>
            <a:pPr marL="380990" indent="-380990">
              <a:buFont typeface="Arial" panose="020B0604020202020204" pitchFamily="34" charset="0"/>
              <a:buChar char="•"/>
            </a:pPr>
            <a:r>
              <a:rPr lang="en-GB" sz="2133" i="1" dirty="0">
                <a:solidFill>
                  <a:schemeClr val="bg1"/>
                </a:solidFill>
                <a:latin typeface="+mj-lt"/>
                <a:cs typeface="Poppins" panose="00000500000000000000" pitchFamily="2" charset="0"/>
              </a:rPr>
              <a:t>How is power distributed</a:t>
            </a:r>
            <a:r>
              <a:rPr lang="en-GB" sz="2133" dirty="0">
                <a:solidFill>
                  <a:schemeClr val="bg1"/>
                </a:solidFill>
                <a:latin typeface="+mj-lt"/>
                <a:cs typeface="Poppins" panose="00000500000000000000" pitchFamily="2" charset="0"/>
              </a:rPr>
              <a:t>? Are humans in control or are machines?</a:t>
            </a:r>
          </a:p>
          <a:p>
            <a:pPr marL="380990" indent="-380990">
              <a:buFont typeface="Arial" panose="020B0604020202020204" pitchFamily="34" charset="0"/>
              <a:buChar char="•"/>
            </a:pPr>
            <a:r>
              <a:rPr lang="en-GB" sz="2133" dirty="0">
                <a:solidFill>
                  <a:schemeClr val="bg1"/>
                </a:solidFill>
                <a:latin typeface="+mj-lt"/>
                <a:cs typeface="Poppins" panose="00000500000000000000" pitchFamily="2" charset="0"/>
              </a:rPr>
              <a:t>Humans can think beyond black and white and react to </a:t>
            </a:r>
            <a:r>
              <a:rPr lang="en-GB" sz="2133" i="1" dirty="0">
                <a:solidFill>
                  <a:schemeClr val="bg1"/>
                </a:solidFill>
                <a:latin typeface="+mj-lt"/>
                <a:cs typeface="Poppins" panose="00000500000000000000" pitchFamily="2" charset="0"/>
              </a:rPr>
              <a:t>emotion. </a:t>
            </a:r>
          </a:p>
        </p:txBody>
      </p:sp>
      <p:sp>
        <p:nvSpPr>
          <p:cNvPr id="15" name="TextBox 14">
            <a:extLst>
              <a:ext uri="{FF2B5EF4-FFF2-40B4-BE49-F238E27FC236}">
                <a16:creationId xmlns:a16="http://schemas.microsoft.com/office/drawing/2014/main" id="{85A1D43C-083C-4FC6-A090-439806BD08AC}"/>
              </a:ext>
            </a:extLst>
          </p:cNvPr>
          <p:cNvSpPr txBox="1"/>
          <p:nvPr/>
        </p:nvSpPr>
        <p:spPr>
          <a:xfrm>
            <a:off x="0" y="2900880"/>
            <a:ext cx="2319867" cy="461665"/>
          </a:xfrm>
          <a:prstGeom prst="rect">
            <a:avLst/>
          </a:prstGeom>
          <a:solidFill>
            <a:srgbClr val="92D050">
              <a:alpha val="74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sz="2400">
                <a:solidFill>
                  <a:schemeClr val="lt1"/>
                </a:soli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dirty="0"/>
              <a:t>Advantages</a:t>
            </a:r>
          </a:p>
        </p:txBody>
      </p:sp>
      <p:sp>
        <p:nvSpPr>
          <p:cNvPr id="18" name="TextBox 17">
            <a:extLst>
              <a:ext uri="{FF2B5EF4-FFF2-40B4-BE49-F238E27FC236}">
                <a16:creationId xmlns:a16="http://schemas.microsoft.com/office/drawing/2014/main" id="{68FDF8E3-2340-40CC-B097-147B0EB83052}"/>
              </a:ext>
            </a:extLst>
          </p:cNvPr>
          <p:cNvSpPr txBox="1"/>
          <p:nvPr/>
        </p:nvSpPr>
        <p:spPr>
          <a:xfrm>
            <a:off x="8128000" y="2920072"/>
            <a:ext cx="2319867" cy="461665"/>
          </a:xfrm>
          <a:prstGeom prst="rect">
            <a:avLst/>
          </a:prstGeom>
          <a:solidFill>
            <a:srgbClr val="C00000"/>
          </a:solidFill>
        </p:spPr>
        <p:txBody>
          <a:bodyPr wrap="square" rtlCol="0" anchor="ctr">
            <a:spAutoFit/>
          </a:bodyPr>
          <a:lstStyle/>
          <a:p>
            <a:pPr algn="ctr"/>
            <a:r>
              <a:rPr lang="en-GB" sz="2400" dirty="0">
                <a:solidFill>
                  <a:schemeClr val="bg1"/>
                </a:solidFill>
                <a:latin typeface="+mj-lt"/>
                <a:cs typeface="Poppins" panose="00000500000000000000" pitchFamily="2" charset="0"/>
              </a:rPr>
              <a:t>Disadvantages</a:t>
            </a:r>
          </a:p>
        </p:txBody>
      </p:sp>
      <p:sp>
        <p:nvSpPr>
          <p:cNvPr id="2" name="Footer Placeholder 1">
            <a:extLst>
              <a:ext uri="{FF2B5EF4-FFF2-40B4-BE49-F238E27FC236}">
                <a16:creationId xmlns:a16="http://schemas.microsoft.com/office/drawing/2014/main" id="{24320A65-6D43-FDF9-6D88-949E3DF18664}"/>
              </a:ext>
            </a:extLst>
          </p:cNvPr>
          <p:cNvSpPr>
            <a:spLocks noGrp="1"/>
          </p:cNvSpPr>
          <p:nvPr>
            <p:ph type="ftr" sz="quarter" idx="11"/>
          </p:nvPr>
        </p:nvSpPr>
        <p:spPr/>
        <p:txBody>
          <a:bodyPr/>
          <a:lstStyle/>
          <a:p>
            <a:r>
              <a:rPr lang="en-GB"/>
              <a:t>STEM Education Programme - Digital AI</a:t>
            </a:r>
          </a:p>
        </p:txBody>
      </p:sp>
      <p:sp>
        <p:nvSpPr>
          <p:cNvPr id="6" name="TextBox 5">
            <a:extLst>
              <a:ext uri="{FF2B5EF4-FFF2-40B4-BE49-F238E27FC236}">
                <a16:creationId xmlns:a16="http://schemas.microsoft.com/office/drawing/2014/main" id="{45CCD665-1E83-C04C-197A-50F9AC7313A8}"/>
              </a:ext>
            </a:extLst>
          </p:cNvPr>
          <p:cNvSpPr txBox="1"/>
          <p:nvPr/>
        </p:nvSpPr>
        <p:spPr>
          <a:xfrm>
            <a:off x="2523066" y="7134998"/>
            <a:ext cx="10905067" cy="70788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pPr algn="ctr"/>
            <a:r>
              <a:rPr lang="en-GB" sz="4000" dirty="0">
                <a:solidFill>
                  <a:schemeClr val="bg1"/>
                </a:solidFill>
              </a:rPr>
              <a:t>Can you think of any more?</a:t>
            </a:r>
          </a:p>
        </p:txBody>
      </p:sp>
    </p:spTree>
    <p:extLst>
      <p:ext uri="{BB962C8B-B14F-4D97-AF65-F5344CB8AC3E}">
        <p14:creationId xmlns:p14="http://schemas.microsoft.com/office/powerpoint/2010/main" val="2054748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p:bldP spid="14" grpId="0"/>
      <p:bldP spid="15" grpId="0" animBg="1"/>
      <p:bldP spid="18"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70243D-D6A2-9C36-7AEA-4009BB8C2936}"/>
              </a:ext>
            </a:extLst>
          </p:cNvPr>
          <p:cNvSpPr>
            <a:spLocks noGrp="1"/>
          </p:cNvSpPr>
          <p:nvPr>
            <p:ph type="ftr" sz="quarter" idx="3"/>
          </p:nvPr>
        </p:nvSpPr>
        <p:spPr/>
        <p:txBody>
          <a:bodyPr/>
          <a:lstStyle/>
          <a:p>
            <a:r>
              <a:rPr lang="en-GB"/>
              <a:t>STEM Education Programme - Digital AI</a:t>
            </a:r>
            <a:endParaRPr lang="en-GB" dirty="0"/>
          </a:p>
        </p:txBody>
      </p:sp>
      <p:sp>
        <p:nvSpPr>
          <p:cNvPr id="4" name="Content Placeholder 3">
            <a:extLst>
              <a:ext uri="{FF2B5EF4-FFF2-40B4-BE49-F238E27FC236}">
                <a16:creationId xmlns:a16="http://schemas.microsoft.com/office/drawing/2014/main" id="{A7CB3F92-39E5-6C4C-34BE-A4184EF67D57}"/>
              </a:ext>
            </a:extLst>
          </p:cNvPr>
          <p:cNvSpPr>
            <a:spLocks noGrp="1"/>
          </p:cNvSpPr>
          <p:nvPr>
            <p:ph sz="quarter" idx="13"/>
          </p:nvPr>
        </p:nvSpPr>
        <p:spPr/>
        <p:txBody>
          <a:bodyPr/>
          <a:lstStyle/>
          <a:p>
            <a:r>
              <a:rPr lang="en-GB" sz="2400" dirty="0">
                <a:latin typeface="+mj-lt"/>
              </a:rPr>
              <a:t>During a terrorist incident in Sydney in 2014, thousands of people in the city centre were rushing to leave the crowded streets. </a:t>
            </a:r>
          </a:p>
          <a:p>
            <a:endParaRPr lang="en-GB" sz="2400" dirty="0">
              <a:latin typeface="+mj-lt"/>
            </a:endParaRPr>
          </a:p>
          <a:p>
            <a:r>
              <a:rPr lang="en-GB" sz="2400" dirty="0">
                <a:latin typeface="+mj-lt"/>
              </a:rPr>
              <a:t>As more people requested an Uber, the AI algorithm introduced higher pricing (surge) as demand outstripped supply. </a:t>
            </a:r>
          </a:p>
          <a:p>
            <a:endParaRPr lang="en-GB" sz="2400" dirty="0">
              <a:latin typeface="+mj-lt"/>
            </a:endParaRPr>
          </a:p>
          <a:p>
            <a:r>
              <a:rPr lang="en-GB" sz="2400" dirty="0">
                <a:latin typeface="+mj-lt"/>
              </a:rPr>
              <a:t>What does this case study suggest about AI? What disadvantage from the previous slide is this case study linked to?  </a:t>
            </a:r>
          </a:p>
          <a:p>
            <a:pPr marL="0" indent="0">
              <a:buNone/>
            </a:pPr>
            <a:endParaRPr lang="en-GB" dirty="0"/>
          </a:p>
        </p:txBody>
      </p:sp>
      <p:sp>
        <p:nvSpPr>
          <p:cNvPr id="5" name="Title 4">
            <a:extLst>
              <a:ext uri="{FF2B5EF4-FFF2-40B4-BE49-F238E27FC236}">
                <a16:creationId xmlns:a16="http://schemas.microsoft.com/office/drawing/2014/main" id="{056CBD90-DAF6-D9D8-4FF4-6F49A706E5C8}"/>
              </a:ext>
            </a:extLst>
          </p:cNvPr>
          <p:cNvSpPr>
            <a:spLocks noGrp="1"/>
          </p:cNvSpPr>
          <p:nvPr>
            <p:ph type="title"/>
          </p:nvPr>
        </p:nvSpPr>
        <p:spPr/>
        <p:txBody>
          <a:bodyPr>
            <a:normAutofit fontScale="90000"/>
          </a:bodyPr>
          <a:lstStyle/>
          <a:p>
            <a:r>
              <a:rPr lang="en-GB" dirty="0">
                <a:latin typeface="Arial Black" panose="020B0A04020102020204" pitchFamily="34" charset="0"/>
              </a:rPr>
              <a:t>Advantages &amp; Disadvantage of AI</a:t>
            </a:r>
          </a:p>
        </p:txBody>
      </p:sp>
      <p:sp>
        <p:nvSpPr>
          <p:cNvPr id="6" name="Text Placeholder 5">
            <a:extLst>
              <a:ext uri="{FF2B5EF4-FFF2-40B4-BE49-F238E27FC236}">
                <a16:creationId xmlns:a16="http://schemas.microsoft.com/office/drawing/2014/main" id="{1B3F3C7F-6D0B-5ADC-5EEC-B1A8CD5C99CF}"/>
              </a:ext>
            </a:extLst>
          </p:cNvPr>
          <p:cNvSpPr>
            <a:spLocks noGrp="1"/>
          </p:cNvSpPr>
          <p:nvPr>
            <p:ph type="body" sz="quarter" idx="24"/>
          </p:nvPr>
        </p:nvSpPr>
        <p:spPr>
          <a:xfrm>
            <a:off x="1158875" y="1527562"/>
            <a:ext cx="7835899" cy="672704"/>
          </a:xfrm>
        </p:spPr>
        <p:txBody>
          <a:bodyPr/>
          <a:lstStyle/>
          <a:p>
            <a:r>
              <a:rPr lang="en-GB" dirty="0"/>
              <a:t>AI Case Study - Uber in Sydney (2014)</a:t>
            </a:r>
          </a:p>
        </p:txBody>
      </p:sp>
      <p:pic>
        <p:nvPicPr>
          <p:cNvPr id="8" name="Picture 2" descr="person holding black smartphone">
            <a:extLst>
              <a:ext uri="{FF2B5EF4-FFF2-40B4-BE49-F238E27FC236}">
                <a16:creationId xmlns:a16="http://schemas.microsoft.com/office/drawing/2014/main" id="{2B1569E0-10E4-88DF-7253-7C167C5C011D}"/>
              </a:ext>
            </a:extLst>
          </p:cNvPr>
          <p:cNvPicPr>
            <a:picLocks noGrp="1" noChangeAspect="1" noChangeArrowheads="1"/>
          </p:cNvPicPr>
          <p:nvPr>
            <p:ph type="pic" sz="quarter" idx="17"/>
          </p:nvPr>
        </p:nvPicPr>
        <p:blipFill rotWithShape="1">
          <a:blip r:embed="rId3" cstate="email">
            <a:extLst>
              <a:ext uri="{28A0092B-C50C-407E-A947-70E740481C1C}">
                <a14:useLocalDpi xmlns:a14="http://schemas.microsoft.com/office/drawing/2010/main" val="0"/>
              </a:ext>
            </a:extLst>
          </a:blip>
          <a:srcRect t="17129" b="17129"/>
          <a:stretch/>
        </p:blipFill>
        <p:spPr bwMode="auto">
          <a:xfrm>
            <a:off x="10629900" y="1909763"/>
            <a:ext cx="4467225" cy="440531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393375CA-8D51-70B1-9F20-864DACF15295}"/>
              </a:ext>
            </a:extLst>
          </p:cNvPr>
          <p:cNvPicPr>
            <a:picLocks noChangeAspect="1"/>
          </p:cNvPicPr>
          <p:nvPr/>
        </p:nvPicPr>
        <p:blipFill>
          <a:blip r:embed="rId4"/>
          <a:stretch>
            <a:fillRect/>
          </a:stretch>
        </p:blipFill>
        <p:spPr>
          <a:xfrm>
            <a:off x="8498884" y="5370914"/>
            <a:ext cx="7353145" cy="2177235"/>
          </a:xfrm>
          <a:prstGeom prst="rect">
            <a:avLst/>
          </a:prstGeom>
        </p:spPr>
      </p:pic>
    </p:spTree>
    <p:extLst>
      <p:ext uri="{BB962C8B-B14F-4D97-AF65-F5344CB8AC3E}">
        <p14:creationId xmlns:p14="http://schemas.microsoft.com/office/powerpoint/2010/main" val="291601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AI &amp; Ethical/Moral Issues</a:t>
            </a:r>
          </a:p>
        </p:txBody>
      </p:sp>
      <p:pic>
        <p:nvPicPr>
          <p:cNvPr id="2" name="Picture 1" descr="A picture containing indoor, sitting, table, small&#10;&#10;Description automatically generated">
            <a:extLst>
              <a:ext uri="{FF2B5EF4-FFF2-40B4-BE49-F238E27FC236}">
                <a16:creationId xmlns:a16="http://schemas.microsoft.com/office/drawing/2014/main" id="{850689CB-4504-4815-DE49-751A8C048410}"/>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1826" b="15981"/>
          <a:stretch/>
        </p:blipFill>
        <p:spPr>
          <a:xfrm>
            <a:off x="969904" y="4572000"/>
            <a:ext cx="5407364" cy="3041642"/>
          </a:xfrm>
          <a:prstGeom prst="rect">
            <a:avLst/>
          </a:prstGeom>
        </p:spPr>
      </p:pic>
    </p:spTree>
    <p:extLst>
      <p:ext uri="{BB962C8B-B14F-4D97-AF65-F5344CB8AC3E}">
        <p14:creationId xmlns:p14="http://schemas.microsoft.com/office/powerpoint/2010/main" val="23438249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inority Report (2002) Official Trailer 1 - Tom Cruise Sci-Fi Action Movie">
            <a:hlinkClick r:id="" action="ppaction://media"/>
            <a:extLst>
              <a:ext uri="{FF2B5EF4-FFF2-40B4-BE49-F238E27FC236}">
                <a16:creationId xmlns:a16="http://schemas.microsoft.com/office/drawing/2014/main" id="{1E3D9875-E9AF-4393-8D77-DD41EF4C1C6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40777" y="1461596"/>
            <a:ext cx="11774446" cy="6623125"/>
          </a:xfrm>
          <a:prstGeom prst="rect">
            <a:avLst/>
          </a:prstGeom>
        </p:spPr>
      </p:pic>
      <p:sp>
        <p:nvSpPr>
          <p:cNvPr id="2" name="Footer Placeholder 1">
            <a:extLst>
              <a:ext uri="{FF2B5EF4-FFF2-40B4-BE49-F238E27FC236}">
                <a16:creationId xmlns:a16="http://schemas.microsoft.com/office/drawing/2014/main" id="{47A02AEE-BBD1-5937-2DD5-CCBA7A27D5DF}"/>
              </a:ext>
            </a:extLst>
          </p:cNvPr>
          <p:cNvSpPr>
            <a:spLocks noGrp="1"/>
          </p:cNvSpPr>
          <p:nvPr>
            <p:ph type="ftr" sz="quarter" idx="11"/>
          </p:nvPr>
        </p:nvSpPr>
        <p:spPr/>
        <p:txBody>
          <a:bodyPr/>
          <a:lstStyle/>
          <a:p>
            <a:r>
              <a:rPr lang="en-GB"/>
              <a:t>STEM Education Programme - Digital AI</a:t>
            </a:r>
          </a:p>
        </p:txBody>
      </p:sp>
      <p:sp>
        <p:nvSpPr>
          <p:cNvPr id="5" name="TextBox 4">
            <a:extLst>
              <a:ext uri="{FF2B5EF4-FFF2-40B4-BE49-F238E27FC236}">
                <a16:creationId xmlns:a16="http://schemas.microsoft.com/office/drawing/2014/main" id="{1FD7CC73-78E9-22E2-1616-A45B6500D51B}"/>
              </a:ext>
            </a:extLst>
          </p:cNvPr>
          <p:cNvSpPr txBox="1"/>
          <p:nvPr/>
        </p:nvSpPr>
        <p:spPr>
          <a:xfrm>
            <a:off x="328068" y="325477"/>
            <a:ext cx="8124824" cy="707886"/>
          </a:xfrm>
          <a:prstGeom prst="rect">
            <a:avLst/>
          </a:prstGeom>
          <a:noFill/>
        </p:spPr>
        <p:txBody>
          <a:bodyPr wrap="square">
            <a:spAutoFit/>
          </a:bodyPr>
          <a:lstStyle/>
          <a:p>
            <a:r>
              <a:rPr lang="en-GB" sz="4000" dirty="0">
                <a:solidFill>
                  <a:schemeClr val="tx2"/>
                </a:solidFill>
                <a:latin typeface="Arial Black" panose="020B0A04020102020204" pitchFamily="34" charset="0"/>
              </a:rPr>
              <a:t>AI &amp; Ethical/Moral Issues</a:t>
            </a:r>
          </a:p>
        </p:txBody>
      </p:sp>
      <p:sp>
        <p:nvSpPr>
          <p:cNvPr id="6" name="Text Placeholder 5">
            <a:extLst>
              <a:ext uri="{FF2B5EF4-FFF2-40B4-BE49-F238E27FC236}">
                <a16:creationId xmlns:a16="http://schemas.microsoft.com/office/drawing/2014/main" id="{7AD47329-1EA0-2926-0A69-53805938E088}"/>
              </a:ext>
            </a:extLst>
          </p:cNvPr>
          <p:cNvSpPr txBox="1">
            <a:spLocks/>
          </p:cNvSpPr>
          <p:nvPr/>
        </p:nvSpPr>
        <p:spPr>
          <a:xfrm>
            <a:off x="328068" y="960730"/>
            <a:ext cx="7835899" cy="672704"/>
          </a:xfrm>
          <a:prstGeom prst="rect">
            <a:avLst/>
          </a:prstGeom>
        </p:spPr>
        <p:txBody>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800" dirty="0">
                <a:solidFill>
                  <a:schemeClr val="accent1"/>
                </a:solidFill>
                <a:latin typeface="Arial Black" panose="020B0A04020102020204" pitchFamily="34" charset="0"/>
              </a:rPr>
              <a:t>Minority Report trailer</a:t>
            </a:r>
          </a:p>
        </p:txBody>
      </p:sp>
    </p:spTree>
    <p:extLst>
      <p:ext uri="{BB962C8B-B14F-4D97-AF65-F5344CB8AC3E}">
        <p14:creationId xmlns:p14="http://schemas.microsoft.com/office/powerpoint/2010/main" val="2922545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57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70243D-D6A2-9C36-7AEA-4009BB8C2936}"/>
              </a:ext>
            </a:extLst>
          </p:cNvPr>
          <p:cNvSpPr>
            <a:spLocks noGrp="1"/>
          </p:cNvSpPr>
          <p:nvPr>
            <p:ph type="ftr" sz="quarter" idx="3"/>
          </p:nvPr>
        </p:nvSpPr>
        <p:spPr/>
        <p:txBody>
          <a:bodyPr/>
          <a:lstStyle/>
          <a:p>
            <a:r>
              <a:rPr lang="en-GB"/>
              <a:t>STEM Education Programme - Digital AI</a:t>
            </a:r>
            <a:endParaRPr lang="en-GB" dirty="0"/>
          </a:p>
        </p:txBody>
      </p:sp>
      <p:sp>
        <p:nvSpPr>
          <p:cNvPr id="4" name="Content Placeholder 3">
            <a:extLst>
              <a:ext uri="{FF2B5EF4-FFF2-40B4-BE49-F238E27FC236}">
                <a16:creationId xmlns:a16="http://schemas.microsoft.com/office/drawing/2014/main" id="{A7CB3F92-39E5-6C4C-34BE-A4184EF67D57}"/>
              </a:ext>
            </a:extLst>
          </p:cNvPr>
          <p:cNvSpPr>
            <a:spLocks noGrp="1"/>
          </p:cNvSpPr>
          <p:nvPr>
            <p:ph sz="quarter" idx="13"/>
          </p:nvPr>
        </p:nvSpPr>
        <p:spPr/>
        <p:txBody>
          <a:bodyPr/>
          <a:lstStyle/>
          <a:p>
            <a:r>
              <a:rPr lang="en-GB" sz="2400" dirty="0"/>
              <a:t>When a driver slams on the brakes to avoid hitting a pedestrian crossing the road illegally, the driver is making a moral decision that shifts risk from the pedestrian to the people in the car. Self driving cars might soon have to make such ethical judgements on their own. </a:t>
            </a:r>
          </a:p>
          <a:p>
            <a:endParaRPr lang="en-GB" sz="2400" dirty="0"/>
          </a:p>
          <a:p>
            <a:r>
              <a:rPr lang="en-GB" sz="2400" dirty="0"/>
              <a:t>Unlike humans, AI technology cannot make decisions based on morality or emotion. This is best demonstrated by a recent study exploring the moral impact of </a:t>
            </a:r>
            <a:r>
              <a:rPr lang="en-GB" sz="2400" b="1" dirty="0"/>
              <a:t>driverless technology.</a:t>
            </a:r>
            <a:r>
              <a:rPr lang="en-GB" sz="2400" dirty="0"/>
              <a:t> Two examples from this study are outlined on the next slides. </a:t>
            </a:r>
          </a:p>
          <a:p>
            <a:pPr marL="0" indent="0">
              <a:buNone/>
            </a:pPr>
            <a:endParaRPr lang="en-GB" dirty="0"/>
          </a:p>
        </p:txBody>
      </p:sp>
      <p:sp>
        <p:nvSpPr>
          <p:cNvPr id="5" name="Title 4">
            <a:extLst>
              <a:ext uri="{FF2B5EF4-FFF2-40B4-BE49-F238E27FC236}">
                <a16:creationId xmlns:a16="http://schemas.microsoft.com/office/drawing/2014/main" id="{056CBD90-DAF6-D9D8-4FF4-6F49A706E5C8}"/>
              </a:ext>
            </a:extLst>
          </p:cNvPr>
          <p:cNvSpPr>
            <a:spLocks noGrp="1"/>
          </p:cNvSpPr>
          <p:nvPr>
            <p:ph type="title"/>
          </p:nvPr>
        </p:nvSpPr>
        <p:spPr/>
        <p:txBody>
          <a:bodyPr>
            <a:normAutofit fontScale="90000"/>
          </a:bodyPr>
          <a:lstStyle/>
          <a:p>
            <a:r>
              <a:rPr lang="en-GB" dirty="0">
                <a:latin typeface="Arial Black" panose="020B0A04020102020204" pitchFamily="34" charset="0"/>
              </a:rPr>
              <a:t>AI &amp; Ethical/Moral Issues</a:t>
            </a:r>
          </a:p>
        </p:txBody>
      </p:sp>
      <p:sp>
        <p:nvSpPr>
          <p:cNvPr id="6" name="Text Placeholder 5">
            <a:extLst>
              <a:ext uri="{FF2B5EF4-FFF2-40B4-BE49-F238E27FC236}">
                <a16:creationId xmlns:a16="http://schemas.microsoft.com/office/drawing/2014/main" id="{1B3F3C7F-6D0B-5ADC-5EEC-B1A8CD5C99CF}"/>
              </a:ext>
            </a:extLst>
          </p:cNvPr>
          <p:cNvSpPr>
            <a:spLocks noGrp="1"/>
          </p:cNvSpPr>
          <p:nvPr>
            <p:ph type="body" sz="quarter" idx="24"/>
          </p:nvPr>
        </p:nvSpPr>
        <p:spPr/>
        <p:txBody>
          <a:bodyPr/>
          <a:lstStyle/>
          <a:p>
            <a:r>
              <a:rPr lang="en-GB" dirty="0"/>
              <a:t>AI Case Study – Driverless cars</a:t>
            </a:r>
          </a:p>
        </p:txBody>
      </p:sp>
      <p:pic>
        <p:nvPicPr>
          <p:cNvPr id="11" name="Picture 4" descr="man in black jacket and blue denim jeans holding red plastic bucket walking on pedestrian lane">
            <a:extLst>
              <a:ext uri="{FF2B5EF4-FFF2-40B4-BE49-F238E27FC236}">
                <a16:creationId xmlns:a16="http://schemas.microsoft.com/office/drawing/2014/main" id="{3FB2FCB6-A17E-932F-245B-A1E424C8FE5B}"/>
              </a:ext>
            </a:extLst>
          </p:cNvPr>
          <p:cNvPicPr>
            <a:picLocks noGrp="1" noChangeAspect="1" noChangeArrowheads="1"/>
          </p:cNvPicPr>
          <p:nvPr>
            <p:ph type="pic" sz="quarter" idx="17"/>
          </p:nvPr>
        </p:nvPicPr>
        <p:blipFill>
          <a:blip r:embed="rId3" cstate="email">
            <a:extLst>
              <a:ext uri="{28A0092B-C50C-407E-A947-70E740481C1C}">
                <a14:useLocalDpi xmlns:a14="http://schemas.microsoft.com/office/drawing/2010/main" val="0"/>
              </a:ext>
            </a:extLst>
          </a:blip>
          <a:srcRect l="16165" r="16165"/>
          <a:stretch>
            <a:fillRect/>
          </a:stretch>
        </p:blipFill>
        <p:spPr bwMode="auto">
          <a:xfrm>
            <a:off x="10629900" y="1909763"/>
            <a:ext cx="4467225" cy="4405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22079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3A865C-844D-1BE7-A0CB-B00ECEA57E0C}"/>
              </a:ext>
            </a:extLst>
          </p:cNvPr>
          <p:cNvSpPr>
            <a:spLocks noGrp="1"/>
          </p:cNvSpPr>
          <p:nvPr>
            <p:ph sz="quarter" idx="13"/>
          </p:nvPr>
        </p:nvSpPr>
        <p:spPr/>
        <p:txBody>
          <a:bodyPr/>
          <a:lstStyle/>
          <a:p>
            <a:pPr marL="0" indent="0">
              <a:buNone/>
            </a:pPr>
            <a:endParaRPr lang="en-GB" dirty="0"/>
          </a:p>
        </p:txBody>
      </p:sp>
      <p:sp>
        <p:nvSpPr>
          <p:cNvPr id="3" name="Title 2">
            <a:extLst>
              <a:ext uri="{FF2B5EF4-FFF2-40B4-BE49-F238E27FC236}">
                <a16:creationId xmlns:a16="http://schemas.microsoft.com/office/drawing/2014/main" id="{597A3C2D-669C-CCFA-BBF3-1F45B35036D9}"/>
              </a:ext>
            </a:extLst>
          </p:cNvPr>
          <p:cNvSpPr>
            <a:spLocks noGrp="1"/>
          </p:cNvSpPr>
          <p:nvPr>
            <p:ph type="title"/>
          </p:nvPr>
        </p:nvSpPr>
        <p:spPr/>
        <p:txBody>
          <a:bodyPr/>
          <a:lstStyle/>
          <a:p>
            <a:r>
              <a:rPr lang="en-GB" dirty="0">
                <a:latin typeface="Arial Black" panose="020B0A04020102020204" pitchFamily="34" charset="0"/>
              </a:rPr>
              <a:t>AI &amp; Ethical/Moral Issues</a:t>
            </a:r>
            <a:endParaRPr lang="en-GB" dirty="0"/>
          </a:p>
        </p:txBody>
      </p:sp>
      <p:sp>
        <p:nvSpPr>
          <p:cNvPr id="4" name="Text Placeholder 3">
            <a:extLst>
              <a:ext uri="{FF2B5EF4-FFF2-40B4-BE49-F238E27FC236}">
                <a16:creationId xmlns:a16="http://schemas.microsoft.com/office/drawing/2014/main" id="{14741BDA-3468-3BF6-9B12-BF0F25CD7BF4}"/>
              </a:ext>
            </a:extLst>
          </p:cNvPr>
          <p:cNvSpPr>
            <a:spLocks noGrp="1"/>
          </p:cNvSpPr>
          <p:nvPr>
            <p:ph type="body" sz="quarter" idx="24"/>
          </p:nvPr>
        </p:nvSpPr>
        <p:spPr/>
        <p:txBody>
          <a:bodyPr/>
          <a:lstStyle/>
          <a:p>
            <a:r>
              <a:rPr lang="en-GB" dirty="0"/>
              <a:t>Thought experiment – Driverless cars</a:t>
            </a:r>
          </a:p>
          <a:p>
            <a:endParaRPr lang="en-GB" dirty="0"/>
          </a:p>
        </p:txBody>
      </p:sp>
      <p:sp>
        <p:nvSpPr>
          <p:cNvPr id="5" name="Footer Placeholder 4">
            <a:extLst>
              <a:ext uri="{FF2B5EF4-FFF2-40B4-BE49-F238E27FC236}">
                <a16:creationId xmlns:a16="http://schemas.microsoft.com/office/drawing/2014/main" id="{48ABA1C5-ED74-CFAF-E243-DCCB0131148E}"/>
              </a:ext>
            </a:extLst>
          </p:cNvPr>
          <p:cNvSpPr>
            <a:spLocks noGrp="1"/>
          </p:cNvSpPr>
          <p:nvPr>
            <p:ph type="ftr" sz="quarter" idx="3"/>
          </p:nvPr>
        </p:nvSpPr>
        <p:spPr/>
        <p:txBody>
          <a:bodyPr/>
          <a:lstStyle/>
          <a:p>
            <a:r>
              <a:rPr lang="en-GB"/>
              <a:t>STEM Education Programme - Digital AI</a:t>
            </a:r>
            <a:endParaRPr lang="en-GB" dirty="0"/>
          </a:p>
        </p:txBody>
      </p:sp>
      <p:pic>
        <p:nvPicPr>
          <p:cNvPr id="7" name="Picture 6">
            <a:extLst>
              <a:ext uri="{FF2B5EF4-FFF2-40B4-BE49-F238E27FC236}">
                <a16:creationId xmlns:a16="http://schemas.microsoft.com/office/drawing/2014/main" id="{40EBA50D-2AFC-30B8-F1BA-058342C3101D}"/>
              </a:ext>
            </a:extLst>
          </p:cNvPr>
          <p:cNvPicPr>
            <a:picLocks noChangeAspect="1"/>
          </p:cNvPicPr>
          <p:nvPr/>
        </p:nvPicPr>
        <p:blipFill>
          <a:blip r:embed="rId3"/>
          <a:stretch>
            <a:fillRect/>
          </a:stretch>
        </p:blipFill>
        <p:spPr>
          <a:xfrm>
            <a:off x="1230336" y="1793256"/>
            <a:ext cx="9570189" cy="5957420"/>
          </a:xfrm>
          <a:prstGeom prst="rect">
            <a:avLst/>
          </a:prstGeom>
        </p:spPr>
      </p:pic>
      <p:sp>
        <p:nvSpPr>
          <p:cNvPr id="8" name="TextBox 7">
            <a:extLst>
              <a:ext uri="{FF2B5EF4-FFF2-40B4-BE49-F238E27FC236}">
                <a16:creationId xmlns:a16="http://schemas.microsoft.com/office/drawing/2014/main" id="{D7D2F9DB-289C-D52A-EA26-138FF0F5A5A7}"/>
              </a:ext>
            </a:extLst>
          </p:cNvPr>
          <p:cNvSpPr txBox="1"/>
          <p:nvPr/>
        </p:nvSpPr>
        <p:spPr>
          <a:xfrm>
            <a:off x="10498667" y="2133600"/>
            <a:ext cx="4876800" cy="3508653"/>
          </a:xfrm>
          <a:prstGeom prst="rect">
            <a:avLst/>
          </a:prstGeom>
          <a:noFill/>
        </p:spPr>
        <p:txBody>
          <a:bodyPr wrap="square" rtlCol="0">
            <a:spAutoFit/>
          </a:bodyPr>
          <a:lstStyle/>
          <a:p>
            <a:r>
              <a:rPr lang="en-GB" sz="2800" i="1" dirty="0">
                <a:solidFill>
                  <a:schemeClr val="tx2"/>
                </a:solidFill>
                <a:latin typeface="+mj-lt"/>
              </a:rPr>
              <a:t>A driverless car has sudden brake failure, what option should the car take?</a:t>
            </a:r>
          </a:p>
          <a:p>
            <a:endParaRPr lang="en-GB" dirty="0">
              <a:latin typeface="+mj-lt"/>
            </a:endParaRPr>
          </a:p>
          <a:p>
            <a:pPr marL="342900" indent="-342900">
              <a:buAutoNum type="alphaUcParenR"/>
            </a:pPr>
            <a:r>
              <a:rPr lang="en-GB" sz="2400" dirty="0">
                <a:solidFill>
                  <a:schemeClr val="accent1"/>
                </a:solidFill>
                <a:latin typeface="+mj-lt"/>
              </a:rPr>
              <a:t>Stay on track and kill a pregnant woman, 2 children and a dog</a:t>
            </a:r>
          </a:p>
          <a:p>
            <a:pPr marL="342900" indent="-342900">
              <a:buAutoNum type="alphaUcParenR"/>
            </a:pPr>
            <a:endParaRPr lang="en-GB" sz="2400" dirty="0">
              <a:latin typeface="+mj-lt"/>
            </a:endParaRPr>
          </a:p>
          <a:p>
            <a:pPr marL="342900" indent="-342900">
              <a:buAutoNum type="alphaUcParenR"/>
            </a:pPr>
            <a:r>
              <a:rPr lang="en-GB" sz="2400" dirty="0">
                <a:solidFill>
                  <a:schemeClr val="accent1"/>
                </a:solidFill>
                <a:latin typeface="+mj-lt"/>
              </a:rPr>
              <a:t>Swerve and kill 3 criminals</a:t>
            </a:r>
          </a:p>
        </p:txBody>
      </p:sp>
      <p:sp>
        <p:nvSpPr>
          <p:cNvPr id="11" name="Rectangle 10">
            <a:extLst>
              <a:ext uri="{FF2B5EF4-FFF2-40B4-BE49-F238E27FC236}">
                <a16:creationId xmlns:a16="http://schemas.microsoft.com/office/drawing/2014/main" id="{F1273E9A-5EFC-F9B9-41B1-95AF2710E537}"/>
              </a:ext>
            </a:extLst>
          </p:cNvPr>
          <p:cNvSpPr/>
          <p:nvPr/>
        </p:nvSpPr>
        <p:spPr>
          <a:xfrm>
            <a:off x="3010199" y="7389935"/>
            <a:ext cx="639738" cy="645084"/>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normAutofit/>
          </a:bodyPr>
          <a:lstStyle/>
          <a:p>
            <a:pPr algn="ctr"/>
            <a:r>
              <a:rPr lang="en-GB" sz="2400" dirty="0">
                <a:latin typeface="+mj-lt"/>
              </a:rPr>
              <a:t>(A)</a:t>
            </a:r>
          </a:p>
          <a:p>
            <a:pPr algn="ctr"/>
            <a:endParaRPr lang="en-GB" sz="2400" dirty="0">
              <a:latin typeface="+mj-lt"/>
            </a:endParaRPr>
          </a:p>
          <a:p>
            <a:pPr algn="ctr"/>
            <a:endParaRPr lang="en-GB" sz="2400" dirty="0">
              <a:latin typeface="+mj-lt"/>
            </a:endParaRPr>
          </a:p>
          <a:p>
            <a:pPr algn="ctr"/>
            <a:endParaRPr lang="en-GB" sz="2400" dirty="0">
              <a:latin typeface="+mj-lt"/>
            </a:endParaRPr>
          </a:p>
        </p:txBody>
      </p:sp>
      <p:sp>
        <p:nvSpPr>
          <p:cNvPr id="12" name="Rectangle 11">
            <a:extLst>
              <a:ext uri="{FF2B5EF4-FFF2-40B4-BE49-F238E27FC236}">
                <a16:creationId xmlns:a16="http://schemas.microsoft.com/office/drawing/2014/main" id="{5DC60B29-6F03-C458-1979-C74BE9D07B82}"/>
              </a:ext>
            </a:extLst>
          </p:cNvPr>
          <p:cNvSpPr/>
          <p:nvPr/>
        </p:nvSpPr>
        <p:spPr>
          <a:xfrm>
            <a:off x="8134986" y="7389935"/>
            <a:ext cx="639738" cy="645084"/>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normAutofit/>
          </a:bodyPr>
          <a:lstStyle/>
          <a:p>
            <a:pPr algn="ctr"/>
            <a:r>
              <a:rPr lang="en-GB" sz="2400" dirty="0">
                <a:latin typeface="+mj-lt"/>
              </a:rPr>
              <a:t>(B)</a:t>
            </a:r>
          </a:p>
          <a:p>
            <a:pPr algn="ctr"/>
            <a:endParaRPr lang="en-GB" sz="2400" dirty="0">
              <a:latin typeface="+mj-lt"/>
            </a:endParaRPr>
          </a:p>
          <a:p>
            <a:pPr algn="ctr"/>
            <a:endParaRPr lang="en-GB" sz="2400" dirty="0">
              <a:latin typeface="+mj-lt"/>
            </a:endParaRPr>
          </a:p>
          <a:p>
            <a:pPr algn="ctr"/>
            <a:endParaRPr lang="en-GB" sz="2400" dirty="0">
              <a:latin typeface="+mj-lt"/>
            </a:endParaRPr>
          </a:p>
        </p:txBody>
      </p:sp>
    </p:spTree>
    <p:extLst>
      <p:ext uri="{BB962C8B-B14F-4D97-AF65-F5344CB8AC3E}">
        <p14:creationId xmlns:p14="http://schemas.microsoft.com/office/powerpoint/2010/main" val="7518206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70243D-D6A2-9C36-7AEA-4009BB8C2936}"/>
              </a:ext>
            </a:extLst>
          </p:cNvPr>
          <p:cNvSpPr>
            <a:spLocks noGrp="1"/>
          </p:cNvSpPr>
          <p:nvPr>
            <p:ph type="ftr" sz="quarter" idx="3"/>
          </p:nvPr>
        </p:nvSpPr>
        <p:spPr/>
        <p:txBody>
          <a:bodyPr/>
          <a:lstStyle/>
          <a:p>
            <a:r>
              <a:rPr lang="en-GB"/>
              <a:t>STEM Education Programme - Digital AI</a:t>
            </a:r>
            <a:endParaRPr lang="en-GB" dirty="0"/>
          </a:p>
        </p:txBody>
      </p:sp>
      <p:sp>
        <p:nvSpPr>
          <p:cNvPr id="5" name="Title 4">
            <a:extLst>
              <a:ext uri="{FF2B5EF4-FFF2-40B4-BE49-F238E27FC236}">
                <a16:creationId xmlns:a16="http://schemas.microsoft.com/office/drawing/2014/main" id="{056CBD90-DAF6-D9D8-4FF4-6F49A706E5C8}"/>
              </a:ext>
            </a:extLst>
          </p:cNvPr>
          <p:cNvSpPr>
            <a:spLocks noGrp="1"/>
          </p:cNvSpPr>
          <p:nvPr>
            <p:ph type="title"/>
          </p:nvPr>
        </p:nvSpPr>
        <p:spPr/>
        <p:txBody>
          <a:bodyPr>
            <a:normAutofit fontScale="90000"/>
          </a:bodyPr>
          <a:lstStyle/>
          <a:p>
            <a:r>
              <a:rPr lang="en-GB" dirty="0">
                <a:latin typeface="Arial Black" panose="020B0A04020102020204" pitchFamily="34" charset="0"/>
              </a:rPr>
              <a:t>AI &amp; Ethical/Moral Issues</a:t>
            </a:r>
          </a:p>
        </p:txBody>
      </p:sp>
      <p:sp>
        <p:nvSpPr>
          <p:cNvPr id="6" name="Text Placeholder 5">
            <a:extLst>
              <a:ext uri="{FF2B5EF4-FFF2-40B4-BE49-F238E27FC236}">
                <a16:creationId xmlns:a16="http://schemas.microsoft.com/office/drawing/2014/main" id="{1B3F3C7F-6D0B-5ADC-5EEC-B1A8CD5C99CF}"/>
              </a:ext>
            </a:extLst>
          </p:cNvPr>
          <p:cNvSpPr>
            <a:spLocks noGrp="1"/>
          </p:cNvSpPr>
          <p:nvPr>
            <p:ph type="body" sz="quarter" idx="24"/>
          </p:nvPr>
        </p:nvSpPr>
        <p:spPr/>
        <p:txBody>
          <a:bodyPr/>
          <a:lstStyle/>
          <a:p>
            <a:r>
              <a:rPr lang="en-GB" dirty="0"/>
              <a:t>Amazon</a:t>
            </a:r>
          </a:p>
        </p:txBody>
      </p:sp>
      <p:grpSp>
        <p:nvGrpSpPr>
          <p:cNvPr id="3" name="Group 2">
            <a:extLst>
              <a:ext uri="{FF2B5EF4-FFF2-40B4-BE49-F238E27FC236}">
                <a16:creationId xmlns:a16="http://schemas.microsoft.com/office/drawing/2014/main" id="{16A6BAEE-75CF-8AB6-9D7D-29D995B8D4DB}"/>
              </a:ext>
            </a:extLst>
          </p:cNvPr>
          <p:cNvGrpSpPr/>
          <p:nvPr/>
        </p:nvGrpSpPr>
        <p:grpSpPr>
          <a:xfrm>
            <a:off x="8953499" y="3761825"/>
            <a:ext cx="6403755" cy="2208865"/>
            <a:chOff x="3776137" y="3753547"/>
            <a:chExt cx="5969001" cy="2058904"/>
          </a:xfrm>
        </p:grpSpPr>
        <p:sp>
          <p:nvSpPr>
            <p:cNvPr id="7" name="Rectangle 6">
              <a:extLst>
                <a:ext uri="{FF2B5EF4-FFF2-40B4-BE49-F238E27FC236}">
                  <a16:creationId xmlns:a16="http://schemas.microsoft.com/office/drawing/2014/main" id="{F6A2663E-9761-C2E4-C9AF-E687C7D1C522}"/>
                </a:ext>
              </a:extLst>
            </p:cNvPr>
            <p:cNvSpPr/>
            <p:nvPr/>
          </p:nvSpPr>
          <p:spPr>
            <a:xfrm>
              <a:off x="3776137" y="4093966"/>
              <a:ext cx="5969000" cy="11611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8" name="Picture 7">
              <a:extLst>
                <a:ext uri="{FF2B5EF4-FFF2-40B4-BE49-F238E27FC236}">
                  <a16:creationId xmlns:a16="http://schemas.microsoft.com/office/drawing/2014/main" id="{AC95899F-9D13-105B-71F9-6FE2A61AC90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690" b="89535" l="4369" r="98312">
                          <a14:foregroundMark x1="4767" y1="77132" x2="80834" y2="89922"/>
                          <a14:foregroundMark x1="80834" y1="89922" x2="97716" y2="82946"/>
                          <a14:foregroundMark x1="97716" y1="82946" x2="98312" y2="79070"/>
                          <a14:foregroundMark x1="26018" y1="46124" x2="63158" y2="55039"/>
                          <a14:foregroundMark x1="63158" y1="55039" x2="69712" y2="53876"/>
                          <a14:foregroundMark x1="18769" y1="18605" x2="54419" y2="25581"/>
                          <a14:foregroundMark x1="54419" y1="25581" x2="72790" y2="20155"/>
                          <a14:foregroundMark x1="72790" y1="20155" x2="80834" y2="21705"/>
                          <a14:foregroundMark x1="80834" y1="21705" x2="81827" y2="26357"/>
                          <a14:foregroundMark x1="4369" y1="81395" x2="10129" y2="79845"/>
                          <a14:foregroundMark x1="20655" y1="14729" x2="28798" y2="13953"/>
                          <a14:foregroundMark x1="28798" y1="13953" x2="44687" y2="15116"/>
                          <a14:foregroundMark x1="42304" y1="16279" x2="59682" y2="17442"/>
                          <a14:foregroundMark x1="59682" y1="17442" x2="67627" y2="15891"/>
                          <a14:foregroundMark x1="67627" y1="15891" x2="67925" y2="16667"/>
                          <a14:foregroundMark x1="41907" y1="17829" x2="49851" y2="13953"/>
                          <a14:foregroundMark x1="49851" y1="13953" x2="56802" y2="14729"/>
                          <a14:backgroundMark x1="26713" y1="35659" x2="34260" y2="38760"/>
                          <a14:backgroundMark x1="34260" y1="38760" x2="42900" y2="38372"/>
                          <a14:backgroundMark x1="42900" y1="38372" x2="48064" y2="38760"/>
                        </a14:backgroundRemoval>
                      </a14:imgEffect>
                    </a14:imgLayer>
                  </a14:imgProps>
                </a:ext>
              </a:extLst>
            </a:blip>
            <a:srcRect l="3348" r="3310"/>
            <a:stretch/>
          </p:blipFill>
          <p:spPr>
            <a:xfrm>
              <a:off x="3776137" y="4174067"/>
              <a:ext cx="5969001" cy="1638384"/>
            </a:xfrm>
            <a:prstGeom prst="rect">
              <a:avLst/>
            </a:prstGeom>
          </p:spPr>
        </p:pic>
        <p:sp>
          <p:nvSpPr>
            <p:cNvPr id="9" name="Rectangle 8">
              <a:extLst>
                <a:ext uri="{FF2B5EF4-FFF2-40B4-BE49-F238E27FC236}">
                  <a16:creationId xmlns:a16="http://schemas.microsoft.com/office/drawing/2014/main" id="{49BEA09E-C7E2-3E61-B804-4FDBB6BA0303}"/>
                </a:ext>
              </a:extLst>
            </p:cNvPr>
            <p:cNvSpPr/>
            <p:nvPr/>
          </p:nvSpPr>
          <p:spPr>
            <a:xfrm>
              <a:off x="8492072" y="3753547"/>
              <a:ext cx="1253066" cy="4265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pic>
          <p:nvPicPr>
            <p:cNvPr id="10" name="Picture 9">
              <a:extLst>
                <a:ext uri="{FF2B5EF4-FFF2-40B4-BE49-F238E27FC236}">
                  <a16:creationId xmlns:a16="http://schemas.microsoft.com/office/drawing/2014/main" id="{B712C047-520F-A166-8A9C-62787F3C1D5B}"/>
                </a:ext>
              </a:extLst>
            </p:cNvPr>
            <p:cNvPicPr>
              <a:picLocks noChangeAspect="1"/>
            </p:cNvPicPr>
            <p:nvPr/>
          </p:nvPicPr>
          <p:blipFill rotWithShape="1">
            <a:blip r:embed="rId5"/>
            <a:srcRect b="7574"/>
            <a:stretch/>
          </p:blipFill>
          <p:spPr>
            <a:xfrm>
              <a:off x="3786479" y="3753547"/>
              <a:ext cx="4705592" cy="340420"/>
            </a:xfrm>
            <a:prstGeom prst="rect">
              <a:avLst/>
            </a:prstGeom>
          </p:spPr>
        </p:pic>
      </p:grpSp>
      <p:grpSp>
        <p:nvGrpSpPr>
          <p:cNvPr id="12" name="Group 11">
            <a:extLst>
              <a:ext uri="{FF2B5EF4-FFF2-40B4-BE49-F238E27FC236}">
                <a16:creationId xmlns:a16="http://schemas.microsoft.com/office/drawing/2014/main" id="{54E0138F-60B4-CFB1-4143-3765FDE17699}"/>
              </a:ext>
            </a:extLst>
          </p:cNvPr>
          <p:cNvGrpSpPr/>
          <p:nvPr/>
        </p:nvGrpSpPr>
        <p:grpSpPr>
          <a:xfrm>
            <a:off x="1230985" y="2151619"/>
            <a:ext cx="6403756" cy="3220412"/>
            <a:chOff x="5321299" y="3429000"/>
            <a:chExt cx="5892803" cy="2963457"/>
          </a:xfrm>
        </p:grpSpPr>
        <p:pic>
          <p:nvPicPr>
            <p:cNvPr id="13" name="Picture 12">
              <a:extLst>
                <a:ext uri="{FF2B5EF4-FFF2-40B4-BE49-F238E27FC236}">
                  <a16:creationId xmlns:a16="http://schemas.microsoft.com/office/drawing/2014/main" id="{14AEDC22-E929-7A0C-4225-FEA171A026FC}"/>
                </a:ext>
              </a:extLst>
            </p:cNvPr>
            <p:cNvPicPr>
              <a:picLocks noChangeAspect="1"/>
            </p:cNvPicPr>
            <p:nvPr/>
          </p:nvPicPr>
          <p:blipFill>
            <a:blip r:embed="rId6"/>
            <a:stretch>
              <a:fillRect/>
            </a:stretch>
          </p:blipFill>
          <p:spPr>
            <a:xfrm>
              <a:off x="5321299" y="3685483"/>
              <a:ext cx="5892802" cy="2706974"/>
            </a:xfrm>
            <a:prstGeom prst="rect">
              <a:avLst/>
            </a:prstGeom>
          </p:spPr>
        </p:pic>
        <p:pic>
          <p:nvPicPr>
            <p:cNvPr id="14" name="Picture 13">
              <a:extLst>
                <a:ext uri="{FF2B5EF4-FFF2-40B4-BE49-F238E27FC236}">
                  <a16:creationId xmlns:a16="http://schemas.microsoft.com/office/drawing/2014/main" id="{BF557FB4-D278-8E20-333E-142CE5C916A7}"/>
                </a:ext>
              </a:extLst>
            </p:cNvPr>
            <p:cNvPicPr>
              <a:picLocks noChangeAspect="1"/>
            </p:cNvPicPr>
            <p:nvPr/>
          </p:nvPicPr>
          <p:blipFill rotWithShape="1">
            <a:blip r:embed="rId7"/>
            <a:srcRect r="6642" b="-14286"/>
            <a:stretch/>
          </p:blipFill>
          <p:spPr>
            <a:xfrm>
              <a:off x="5321300" y="3429000"/>
              <a:ext cx="5892802" cy="406409"/>
            </a:xfrm>
            <a:prstGeom prst="rect">
              <a:avLst/>
            </a:prstGeom>
          </p:spPr>
        </p:pic>
      </p:grpSp>
      <p:grpSp>
        <p:nvGrpSpPr>
          <p:cNvPr id="15" name="Group 14">
            <a:extLst>
              <a:ext uri="{FF2B5EF4-FFF2-40B4-BE49-F238E27FC236}">
                <a16:creationId xmlns:a16="http://schemas.microsoft.com/office/drawing/2014/main" id="{4A363C22-ACBB-ED5F-CA9C-A5B76F71DB9F}"/>
              </a:ext>
            </a:extLst>
          </p:cNvPr>
          <p:cNvGrpSpPr/>
          <p:nvPr/>
        </p:nvGrpSpPr>
        <p:grpSpPr>
          <a:xfrm>
            <a:off x="8825145" y="1410436"/>
            <a:ext cx="6105920" cy="1913963"/>
            <a:chOff x="308323" y="1245477"/>
            <a:chExt cx="6511576" cy="2041120"/>
          </a:xfrm>
        </p:grpSpPr>
        <p:pic>
          <p:nvPicPr>
            <p:cNvPr id="16" name="Picture 15">
              <a:extLst>
                <a:ext uri="{FF2B5EF4-FFF2-40B4-BE49-F238E27FC236}">
                  <a16:creationId xmlns:a16="http://schemas.microsoft.com/office/drawing/2014/main" id="{FC902C98-1F3E-DC71-2B08-FE4602436FB2}"/>
                </a:ext>
              </a:extLst>
            </p:cNvPr>
            <p:cNvPicPr>
              <a:picLocks noChangeAspect="1"/>
            </p:cNvPicPr>
            <p:nvPr/>
          </p:nvPicPr>
          <p:blipFill>
            <a:blip r:embed="rId8"/>
            <a:stretch>
              <a:fillRect/>
            </a:stretch>
          </p:blipFill>
          <p:spPr>
            <a:xfrm>
              <a:off x="310672" y="1711964"/>
              <a:ext cx="6509227" cy="1574633"/>
            </a:xfrm>
            <a:prstGeom prst="rect">
              <a:avLst/>
            </a:prstGeom>
          </p:spPr>
        </p:pic>
        <p:pic>
          <p:nvPicPr>
            <p:cNvPr id="17" name="Picture 16">
              <a:extLst>
                <a:ext uri="{FF2B5EF4-FFF2-40B4-BE49-F238E27FC236}">
                  <a16:creationId xmlns:a16="http://schemas.microsoft.com/office/drawing/2014/main" id="{8A60B573-E40E-B8A6-FA23-21B11F210779}"/>
                </a:ext>
              </a:extLst>
            </p:cNvPr>
            <p:cNvPicPr>
              <a:picLocks noChangeAspect="1"/>
            </p:cNvPicPr>
            <p:nvPr/>
          </p:nvPicPr>
          <p:blipFill>
            <a:blip r:embed="rId9"/>
            <a:stretch>
              <a:fillRect/>
            </a:stretch>
          </p:blipFill>
          <p:spPr>
            <a:xfrm>
              <a:off x="308323" y="1245477"/>
              <a:ext cx="2667137" cy="476274"/>
            </a:xfrm>
            <a:prstGeom prst="rect">
              <a:avLst/>
            </a:prstGeom>
          </p:spPr>
        </p:pic>
        <p:sp>
          <p:nvSpPr>
            <p:cNvPr id="18" name="Rectangle 17">
              <a:extLst>
                <a:ext uri="{FF2B5EF4-FFF2-40B4-BE49-F238E27FC236}">
                  <a16:creationId xmlns:a16="http://schemas.microsoft.com/office/drawing/2014/main" id="{0B99EBA1-58A1-BE5C-94A4-3F3E35CCEF8B}"/>
                </a:ext>
              </a:extLst>
            </p:cNvPr>
            <p:cNvSpPr/>
            <p:nvPr/>
          </p:nvSpPr>
          <p:spPr>
            <a:xfrm>
              <a:off x="2975460" y="1245477"/>
              <a:ext cx="3844439" cy="4762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Tree>
    <p:extLst>
      <p:ext uri="{BB962C8B-B14F-4D97-AF65-F5344CB8AC3E}">
        <p14:creationId xmlns:p14="http://schemas.microsoft.com/office/powerpoint/2010/main" val="3755446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Debating AI</a:t>
            </a:r>
          </a:p>
        </p:txBody>
      </p:sp>
      <p:pic>
        <p:nvPicPr>
          <p:cNvPr id="2" name="Picture 1">
            <a:extLst>
              <a:ext uri="{FF2B5EF4-FFF2-40B4-BE49-F238E27FC236}">
                <a16:creationId xmlns:a16="http://schemas.microsoft.com/office/drawing/2014/main" id="{AE4FCE76-6FE4-E2C2-A67B-D55408C4A4B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98920" y="4216241"/>
            <a:ext cx="2906380" cy="2917348"/>
          </a:xfrm>
          <a:prstGeom prst="rect">
            <a:avLst/>
          </a:prstGeom>
        </p:spPr>
      </p:pic>
    </p:spTree>
    <p:extLst>
      <p:ext uri="{BB962C8B-B14F-4D97-AF65-F5344CB8AC3E}">
        <p14:creationId xmlns:p14="http://schemas.microsoft.com/office/powerpoint/2010/main" val="22728945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99C2DC-9D2D-46A4-B487-23CB6079CE7A}"/>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1834" b="8167"/>
          <a:stretch/>
        </p:blipFill>
        <p:spPr>
          <a:xfrm>
            <a:off x="0" y="0"/>
            <a:ext cx="16256000" cy="9144000"/>
          </a:xfrm>
          <a:prstGeom prst="rect">
            <a:avLst/>
          </a:prstGeom>
        </p:spPr>
      </p:pic>
      <p:sp>
        <p:nvSpPr>
          <p:cNvPr id="6" name="Rectangle 5">
            <a:extLst>
              <a:ext uri="{FF2B5EF4-FFF2-40B4-BE49-F238E27FC236}">
                <a16:creationId xmlns:a16="http://schemas.microsoft.com/office/drawing/2014/main" id="{15E20E7A-F011-4F8D-B055-5F5CCE83546D}"/>
              </a:ext>
            </a:extLst>
          </p:cNvPr>
          <p:cNvSpPr/>
          <p:nvPr/>
        </p:nvSpPr>
        <p:spPr>
          <a:xfrm>
            <a:off x="1328629" y="942143"/>
            <a:ext cx="7554113" cy="926688"/>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Title 2">
            <a:extLst>
              <a:ext uri="{FF2B5EF4-FFF2-40B4-BE49-F238E27FC236}">
                <a16:creationId xmlns:a16="http://schemas.microsoft.com/office/drawing/2014/main" id="{9059ECBD-CBE2-44B0-B21E-0266ED19E4C5}"/>
              </a:ext>
            </a:extLst>
          </p:cNvPr>
          <p:cNvSpPr txBox="1">
            <a:spLocks/>
          </p:cNvSpPr>
          <p:nvPr/>
        </p:nvSpPr>
        <p:spPr>
          <a:xfrm>
            <a:off x="1328628" y="851592"/>
            <a:ext cx="8074443" cy="926688"/>
          </a:xfrm>
          <a:prstGeom prst="rect">
            <a:avLst/>
          </a:prstGeom>
        </p:spPr>
        <p:txBody>
          <a:bodyPr vert="horz" lIns="121920" tIns="60960" rIns="121920" bIns="6096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40000"/>
              </a:lnSpc>
              <a:defRPr/>
            </a:pPr>
            <a:r>
              <a:rPr lang="en-GB" sz="4933" dirty="0">
                <a:solidFill>
                  <a:schemeClr val="bg1"/>
                </a:solidFill>
                <a:cs typeface="Poppins SemiBold" panose="00000700000000000000" pitchFamily="2" charset="0"/>
              </a:rPr>
              <a:t>Should humanity fear AI?</a:t>
            </a:r>
          </a:p>
        </p:txBody>
      </p:sp>
      <p:sp>
        <p:nvSpPr>
          <p:cNvPr id="8" name="Rectangle 7">
            <a:extLst>
              <a:ext uri="{FF2B5EF4-FFF2-40B4-BE49-F238E27FC236}">
                <a16:creationId xmlns:a16="http://schemas.microsoft.com/office/drawing/2014/main" id="{A001BD83-D6E7-4EDA-8F6D-78B00FD42EB5}"/>
              </a:ext>
            </a:extLst>
          </p:cNvPr>
          <p:cNvSpPr/>
          <p:nvPr/>
        </p:nvSpPr>
        <p:spPr>
          <a:xfrm>
            <a:off x="1328629" y="2267027"/>
            <a:ext cx="3243371" cy="54394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0" name="TextBox 9">
            <a:extLst>
              <a:ext uri="{FF2B5EF4-FFF2-40B4-BE49-F238E27FC236}">
                <a16:creationId xmlns:a16="http://schemas.microsoft.com/office/drawing/2014/main" id="{75071E20-06C2-47CE-9213-A87E7ECBBA93}"/>
              </a:ext>
            </a:extLst>
          </p:cNvPr>
          <p:cNvSpPr txBox="1"/>
          <p:nvPr/>
        </p:nvSpPr>
        <p:spPr>
          <a:xfrm>
            <a:off x="1326443" y="2301877"/>
            <a:ext cx="3383071" cy="461665"/>
          </a:xfrm>
          <a:prstGeom prst="rect">
            <a:avLst/>
          </a:prstGeom>
          <a:noFill/>
        </p:spPr>
        <p:txBody>
          <a:bodyPr wrap="square" rtlCol="0">
            <a:spAutoFit/>
          </a:bodyPr>
          <a:lstStyle/>
          <a:p>
            <a:r>
              <a:rPr lang="en-GB" sz="2400" dirty="0">
                <a:solidFill>
                  <a:schemeClr val="bg1"/>
                </a:solidFill>
                <a:latin typeface="+mj-lt"/>
                <a:cs typeface="Poppins" panose="00000500000000000000" pitchFamily="2" charset="0"/>
              </a:rPr>
              <a:t>Can AI think for itself? </a:t>
            </a:r>
          </a:p>
        </p:txBody>
      </p:sp>
      <p:sp>
        <p:nvSpPr>
          <p:cNvPr id="12" name="Rectangle 11">
            <a:extLst>
              <a:ext uri="{FF2B5EF4-FFF2-40B4-BE49-F238E27FC236}">
                <a16:creationId xmlns:a16="http://schemas.microsoft.com/office/drawing/2014/main" id="{4741CD2C-B0E0-4A2E-8878-3707DB5053F3}"/>
              </a:ext>
            </a:extLst>
          </p:cNvPr>
          <p:cNvSpPr/>
          <p:nvPr/>
        </p:nvSpPr>
        <p:spPr>
          <a:xfrm>
            <a:off x="1328630" y="2945311"/>
            <a:ext cx="5367295" cy="54394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TextBox 13">
            <a:extLst>
              <a:ext uri="{FF2B5EF4-FFF2-40B4-BE49-F238E27FC236}">
                <a16:creationId xmlns:a16="http://schemas.microsoft.com/office/drawing/2014/main" id="{DFCD2811-7A7F-4139-803C-C378A7E24D48}"/>
              </a:ext>
            </a:extLst>
          </p:cNvPr>
          <p:cNvSpPr txBox="1"/>
          <p:nvPr/>
        </p:nvSpPr>
        <p:spPr>
          <a:xfrm>
            <a:off x="1326444" y="2980161"/>
            <a:ext cx="9912385" cy="461665"/>
          </a:xfrm>
          <a:prstGeom prst="rect">
            <a:avLst/>
          </a:prstGeom>
          <a:noFill/>
        </p:spPr>
        <p:txBody>
          <a:bodyPr wrap="square" rtlCol="0">
            <a:spAutoFit/>
          </a:bodyPr>
          <a:lstStyle/>
          <a:p>
            <a:r>
              <a:rPr lang="en-GB" sz="2400" dirty="0">
                <a:solidFill>
                  <a:schemeClr val="bg1"/>
                </a:solidFill>
                <a:latin typeface="+mj-lt"/>
                <a:cs typeface="Poppins" panose="00000500000000000000" pitchFamily="2" charset="0"/>
              </a:rPr>
              <a:t>Could AI ever really replace humans?  </a:t>
            </a:r>
          </a:p>
        </p:txBody>
      </p:sp>
      <p:sp>
        <p:nvSpPr>
          <p:cNvPr id="16" name="Rectangle 15">
            <a:extLst>
              <a:ext uri="{FF2B5EF4-FFF2-40B4-BE49-F238E27FC236}">
                <a16:creationId xmlns:a16="http://schemas.microsoft.com/office/drawing/2014/main" id="{3320500A-81E5-4FA8-AE24-51DA2ED8F9EC}"/>
              </a:ext>
            </a:extLst>
          </p:cNvPr>
          <p:cNvSpPr/>
          <p:nvPr/>
        </p:nvSpPr>
        <p:spPr>
          <a:xfrm>
            <a:off x="1328631" y="3628625"/>
            <a:ext cx="8160811" cy="54394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8" name="TextBox 17">
            <a:extLst>
              <a:ext uri="{FF2B5EF4-FFF2-40B4-BE49-F238E27FC236}">
                <a16:creationId xmlns:a16="http://schemas.microsoft.com/office/drawing/2014/main" id="{47960260-3E45-4546-B33B-9AD921049F5E}"/>
              </a:ext>
            </a:extLst>
          </p:cNvPr>
          <p:cNvSpPr txBox="1"/>
          <p:nvPr/>
        </p:nvSpPr>
        <p:spPr>
          <a:xfrm>
            <a:off x="1326444" y="3663475"/>
            <a:ext cx="8328209" cy="461665"/>
          </a:xfrm>
          <a:prstGeom prst="rect">
            <a:avLst/>
          </a:prstGeom>
          <a:noFill/>
        </p:spPr>
        <p:txBody>
          <a:bodyPr wrap="square" rtlCol="0">
            <a:spAutoFit/>
          </a:bodyPr>
          <a:lstStyle/>
          <a:p>
            <a:r>
              <a:rPr lang="en-GB" sz="2400" dirty="0">
                <a:solidFill>
                  <a:schemeClr val="bg1"/>
                </a:solidFill>
                <a:latin typeface="+mj-lt"/>
                <a:cs typeface="Poppins" panose="00000500000000000000" pitchFamily="2" charset="0"/>
              </a:rPr>
              <a:t>Do the dangers AI poses to society outweigh its benefits?</a:t>
            </a:r>
          </a:p>
        </p:txBody>
      </p:sp>
      <p:sp>
        <p:nvSpPr>
          <p:cNvPr id="2" name="Rectangle 1">
            <a:extLst>
              <a:ext uri="{FF2B5EF4-FFF2-40B4-BE49-F238E27FC236}">
                <a16:creationId xmlns:a16="http://schemas.microsoft.com/office/drawing/2014/main" id="{555F7C1A-6DCF-4413-B780-C63391BFEB7A}"/>
              </a:ext>
            </a:extLst>
          </p:cNvPr>
          <p:cNvSpPr/>
          <p:nvPr/>
        </p:nvSpPr>
        <p:spPr>
          <a:xfrm>
            <a:off x="1328630" y="4301879"/>
            <a:ext cx="4056169" cy="54394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 name="TextBox 4">
            <a:extLst>
              <a:ext uri="{FF2B5EF4-FFF2-40B4-BE49-F238E27FC236}">
                <a16:creationId xmlns:a16="http://schemas.microsoft.com/office/drawing/2014/main" id="{E34DCD5D-CF27-43E0-83F8-C46FB73D6442}"/>
              </a:ext>
            </a:extLst>
          </p:cNvPr>
          <p:cNvSpPr txBox="1"/>
          <p:nvPr/>
        </p:nvSpPr>
        <p:spPr>
          <a:xfrm>
            <a:off x="1326445" y="4336729"/>
            <a:ext cx="6494569" cy="461665"/>
          </a:xfrm>
          <a:prstGeom prst="rect">
            <a:avLst/>
          </a:prstGeom>
          <a:noFill/>
        </p:spPr>
        <p:txBody>
          <a:bodyPr wrap="square" rtlCol="0">
            <a:spAutoFit/>
          </a:bodyPr>
          <a:lstStyle/>
          <a:p>
            <a:r>
              <a:rPr lang="en-GB" sz="2400" dirty="0">
                <a:solidFill>
                  <a:schemeClr val="bg1"/>
                </a:solidFill>
                <a:latin typeface="+mj-lt"/>
                <a:cs typeface="Poppins" panose="00000500000000000000" pitchFamily="2" charset="0"/>
              </a:rPr>
              <a:t>Could AI outsmart humans?</a:t>
            </a:r>
          </a:p>
        </p:txBody>
      </p:sp>
      <p:sp>
        <p:nvSpPr>
          <p:cNvPr id="7" name="Rectangle 6">
            <a:extLst>
              <a:ext uri="{FF2B5EF4-FFF2-40B4-BE49-F238E27FC236}">
                <a16:creationId xmlns:a16="http://schemas.microsoft.com/office/drawing/2014/main" id="{326113AC-BA67-4883-81D5-AED3D108D859}"/>
              </a:ext>
            </a:extLst>
          </p:cNvPr>
          <p:cNvSpPr/>
          <p:nvPr/>
        </p:nvSpPr>
        <p:spPr>
          <a:xfrm>
            <a:off x="1328629" y="4957495"/>
            <a:ext cx="7908504" cy="54394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9" name="TextBox 8">
            <a:extLst>
              <a:ext uri="{FF2B5EF4-FFF2-40B4-BE49-F238E27FC236}">
                <a16:creationId xmlns:a16="http://schemas.microsoft.com/office/drawing/2014/main" id="{8042E5FF-1F5D-45B9-9ACE-9A7B378C2F32}"/>
              </a:ext>
            </a:extLst>
          </p:cNvPr>
          <p:cNvSpPr txBox="1"/>
          <p:nvPr/>
        </p:nvSpPr>
        <p:spPr>
          <a:xfrm>
            <a:off x="1326443" y="4992345"/>
            <a:ext cx="8983771" cy="461665"/>
          </a:xfrm>
          <a:prstGeom prst="rect">
            <a:avLst/>
          </a:prstGeom>
          <a:noFill/>
        </p:spPr>
        <p:txBody>
          <a:bodyPr wrap="square" rtlCol="0">
            <a:spAutoFit/>
          </a:bodyPr>
          <a:lstStyle/>
          <a:p>
            <a:r>
              <a:rPr lang="en-GB" sz="2400" dirty="0">
                <a:solidFill>
                  <a:schemeClr val="bg1"/>
                </a:solidFill>
                <a:latin typeface="+mj-lt"/>
                <a:cs typeface="Poppins" panose="00000500000000000000" pitchFamily="2" charset="0"/>
              </a:rPr>
              <a:t>Can AI help us find solutions to longstanding problems? </a:t>
            </a:r>
          </a:p>
        </p:txBody>
      </p:sp>
      <p:sp>
        <p:nvSpPr>
          <p:cNvPr id="17" name="Rectangle: Rounded Corners 16">
            <a:extLst>
              <a:ext uri="{FF2B5EF4-FFF2-40B4-BE49-F238E27FC236}">
                <a16:creationId xmlns:a16="http://schemas.microsoft.com/office/drawing/2014/main" id="{8C9E3775-CFD6-0E71-4910-4B0199AF473C}"/>
              </a:ext>
            </a:extLst>
          </p:cNvPr>
          <p:cNvSpPr/>
          <p:nvPr/>
        </p:nvSpPr>
        <p:spPr>
          <a:xfrm>
            <a:off x="12261933" y="745680"/>
            <a:ext cx="3476548" cy="2047682"/>
          </a:xfrm>
          <a:prstGeom prst="roundRect">
            <a:avLst/>
          </a:prstGeom>
          <a:solidFill>
            <a:srgbClr val="F6BC9C"/>
          </a:solidFill>
          <a:ln>
            <a:solidFill>
              <a:srgbClr val="F6BC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   I speak influentially by changing the examples and facts I use to best persuade listeners</a:t>
            </a:r>
          </a:p>
          <a:p>
            <a:pPr algn="ctr"/>
            <a:endParaRPr lang="en-GB" dirty="0">
              <a:solidFill>
                <a:schemeClr val="tx1"/>
              </a:solidFill>
            </a:endParaRPr>
          </a:p>
          <a:p>
            <a:pPr algn="ctr"/>
            <a:r>
              <a:rPr lang="en-GB" i="1" dirty="0">
                <a:solidFill>
                  <a:schemeClr val="tx1"/>
                </a:solidFill>
                <a:hlinkClick r:id="rId4"/>
              </a:rPr>
              <a:t>What does this mean?</a:t>
            </a:r>
            <a:endParaRPr lang="en-GB" i="1" dirty="0">
              <a:solidFill>
                <a:schemeClr val="tx1"/>
              </a:solidFill>
            </a:endParaRPr>
          </a:p>
        </p:txBody>
      </p:sp>
      <p:pic>
        <p:nvPicPr>
          <p:cNvPr id="19" name="Picture 18">
            <a:extLst>
              <a:ext uri="{FF2B5EF4-FFF2-40B4-BE49-F238E27FC236}">
                <a16:creationId xmlns:a16="http://schemas.microsoft.com/office/drawing/2014/main" id="{5A9BD72F-B8C9-48A2-CE32-CED8BBE79892}"/>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0492594" y="700001"/>
            <a:ext cx="2382815" cy="2391807"/>
          </a:xfrm>
          <a:prstGeom prst="rect">
            <a:avLst/>
          </a:prstGeom>
        </p:spPr>
      </p:pic>
      <p:sp>
        <p:nvSpPr>
          <p:cNvPr id="13" name="Footer Placeholder 12">
            <a:extLst>
              <a:ext uri="{FF2B5EF4-FFF2-40B4-BE49-F238E27FC236}">
                <a16:creationId xmlns:a16="http://schemas.microsoft.com/office/drawing/2014/main" id="{C001DD59-F0E7-F3F4-3295-0AAB4BED83B6}"/>
              </a:ext>
            </a:extLst>
          </p:cNvPr>
          <p:cNvSpPr>
            <a:spLocks noGrp="1"/>
          </p:cNvSpPr>
          <p:nvPr>
            <p:ph type="ftr" sz="quarter" idx="11"/>
          </p:nvPr>
        </p:nvSpPr>
        <p:spPr/>
        <p:txBody>
          <a:bodyPr/>
          <a:lstStyle/>
          <a:p>
            <a:r>
              <a:rPr lang="en-GB"/>
              <a:t>STEM Education Programme - Digital AI</a:t>
            </a:r>
          </a:p>
        </p:txBody>
      </p:sp>
    </p:spTree>
    <p:extLst>
      <p:ext uri="{BB962C8B-B14F-4D97-AF65-F5344CB8AC3E}">
        <p14:creationId xmlns:p14="http://schemas.microsoft.com/office/powerpoint/2010/main" val="30748694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Reflection</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774150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Who are SSE?</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35947662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526711"/>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dirty="0">
                <a:solidFill>
                  <a:schemeClr val="tx2"/>
                </a:solidFill>
                <a:latin typeface="Arial Black" panose="020B0A04020102020204" pitchFamily="34" charset="0"/>
                <a:cs typeface="Arial" panose="020B0604020202020204" pitchFamily="34" charset="0"/>
              </a:rPr>
              <a:t>Reflection</a:t>
            </a:r>
          </a:p>
        </p:txBody>
      </p:sp>
      <p:pic>
        <p:nvPicPr>
          <p:cNvPr id="3" name="Picture 2" descr="Logo, company name&#10;&#10;Description automatically generated">
            <a:extLst>
              <a:ext uri="{FF2B5EF4-FFF2-40B4-BE49-F238E27FC236}">
                <a16:creationId xmlns:a16="http://schemas.microsoft.com/office/drawing/2014/main" id="{47B91D8E-51D6-47F4-9BCD-48D89B59D38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35025" y="-134145"/>
            <a:ext cx="3020975" cy="1933423"/>
          </a:xfrm>
          <a:prstGeom prst="rect">
            <a:avLst/>
          </a:prstGeom>
        </p:spPr>
      </p:pic>
      <p:sp>
        <p:nvSpPr>
          <p:cNvPr id="6" name="TextBox 5">
            <a:extLst>
              <a:ext uri="{FF2B5EF4-FFF2-40B4-BE49-F238E27FC236}">
                <a16:creationId xmlns:a16="http://schemas.microsoft.com/office/drawing/2014/main" id="{87A39843-7912-11FE-3349-61A9226A0453}"/>
              </a:ext>
            </a:extLst>
          </p:cNvPr>
          <p:cNvSpPr txBox="1"/>
          <p:nvPr/>
        </p:nvSpPr>
        <p:spPr>
          <a:xfrm>
            <a:off x="1371599" y="1799278"/>
            <a:ext cx="14454554" cy="187743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latin typeface="Museo Sans 300"/>
                <a:ea typeface="+mn-ea"/>
                <a:cs typeface="+mn-cs"/>
              </a:rPr>
              <a:t>Recap on what’s been covered in today’s session.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2060"/>
              </a:solidFill>
              <a:effectLst/>
              <a:uLnTx/>
              <a:uFillTx/>
              <a:latin typeface="Museo Sans 30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latin typeface="Museo Sans 300"/>
                <a:ea typeface="+mn-ea"/>
                <a:cs typeface="+mn-cs"/>
              </a:rPr>
              <a:t>How did you demonstrate your </a:t>
            </a:r>
            <a:r>
              <a:rPr kumimoji="0" lang="en-US" sz="2800" b="0" i="0" u="none" strike="noStrike" kern="1200" cap="none" spc="0" normalizeH="0" baseline="0" noProof="0" dirty="0">
                <a:ln>
                  <a:noFill/>
                </a:ln>
                <a:solidFill>
                  <a:schemeClr val="accent3"/>
                </a:solidFill>
                <a:effectLst/>
                <a:uLnTx/>
                <a:uFillTx/>
                <a:latin typeface="Museo Sans 300"/>
                <a:ea typeface="+mn-ea"/>
                <a:cs typeface="+mn-cs"/>
              </a:rPr>
              <a:t>essential skills </a:t>
            </a:r>
            <a:r>
              <a:rPr kumimoji="0" lang="en-US" sz="2800" b="0" i="0" u="none" strike="noStrike" kern="1200" cap="none" spc="0" normalizeH="0" baseline="0" noProof="0" dirty="0">
                <a:ln>
                  <a:noFill/>
                </a:ln>
                <a:solidFill>
                  <a:srgbClr val="002060"/>
                </a:solidFill>
                <a:effectLst/>
                <a:uLnTx/>
                <a:uFillTx/>
                <a:latin typeface="Museo Sans 300"/>
                <a:ea typeface="+mn-ea"/>
                <a:cs typeface="+mn-cs"/>
              </a:rPr>
              <a:t>today?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2060"/>
              </a:solidFill>
              <a:effectLst/>
              <a:uLnTx/>
              <a:uFillTx/>
              <a:latin typeface="Museo Sans 300"/>
              <a:ea typeface="+mn-ea"/>
              <a:cs typeface="+mn-cs"/>
            </a:endParaRPr>
          </a:p>
        </p:txBody>
      </p:sp>
      <p:sp>
        <p:nvSpPr>
          <p:cNvPr id="10" name="TextBox 9">
            <a:extLst>
              <a:ext uri="{FF2B5EF4-FFF2-40B4-BE49-F238E27FC236}">
                <a16:creationId xmlns:a16="http://schemas.microsoft.com/office/drawing/2014/main" id="{3B89E564-86B0-37E9-103E-D76C8C3CF4E9}"/>
              </a:ext>
            </a:extLst>
          </p:cNvPr>
          <p:cNvSpPr txBox="1"/>
          <p:nvPr/>
        </p:nvSpPr>
        <p:spPr>
          <a:xfrm>
            <a:off x="2946766" y="5711206"/>
            <a:ext cx="4469250" cy="2308324"/>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What is meant by a pro and a con?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How did you use the pros and cons of different solutions to make a decision?</a:t>
            </a: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p:txBody>
      </p:sp>
      <p:pic>
        <p:nvPicPr>
          <p:cNvPr id="5" name="Picture 4">
            <a:extLst>
              <a:ext uri="{FF2B5EF4-FFF2-40B4-BE49-F238E27FC236}">
                <a16:creationId xmlns:a16="http://schemas.microsoft.com/office/drawing/2014/main" id="{864C2D75-EA45-E286-F84F-8EB39E2F057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4098695" y="3608920"/>
            <a:ext cx="2160000" cy="2160000"/>
          </a:xfrm>
          <a:prstGeom prst="rect">
            <a:avLst/>
          </a:prstGeom>
        </p:spPr>
      </p:pic>
      <p:sp>
        <p:nvSpPr>
          <p:cNvPr id="7" name="TextBox 6">
            <a:extLst>
              <a:ext uri="{FF2B5EF4-FFF2-40B4-BE49-F238E27FC236}">
                <a16:creationId xmlns:a16="http://schemas.microsoft.com/office/drawing/2014/main" id="{738E0686-3B4E-2CCA-4E0D-A5A269BB7B21}"/>
              </a:ext>
            </a:extLst>
          </p:cNvPr>
          <p:cNvSpPr txBox="1"/>
          <p:nvPr/>
        </p:nvSpPr>
        <p:spPr>
          <a:xfrm>
            <a:off x="8573336" y="5711206"/>
            <a:ext cx="4861890" cy="2000548"/>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How did using facts and statistics help your argument?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How did you use these to influence listeners?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Who did you see do this well?</a:t>
            </a:r>
            <a:endParaRPr kumimoji="0" lang="en-US" sz="2800" b="0" i="0" u="none" strike="noStrike" kern="1200" cap="none" spc="0" normalizeH="0" baseline="0" noProof="0" dirty="0">
              <a:ln>
                <a:noFill/>
              </a:ln>
              <a:solidFill>
                <a:srgbClr val="002060"/>
              </a:solidFill>
              <a:effectLst/>
              <a:uLnTx/>
              <a:uFillTx/>
              <a:latin typeface="Museo Sans 300"/>
              <a:ea typeface="+mn-ea"/>
              <a:cs typeface="+mn-cs"/>
            </a:endParaRPr>
          </a:p>
        </p:txBody>
      </p:sp>
      <p:pic>
        <p:nvPicPr>
          <p:cNvPr id="13" name="Picture 12">
            <a:extLst>
              <a:ext uri="{FF2B5EF4-FFF2-40B4-BE49-F238E27FC236}">
                <a16:creationId xmlns:a16="http://schemas.microsoft.com/office/drawing/2014/main" id="{8C14E891-1379-E917-C1A9-9C9918774894}"/>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9465849" y="3676865"/>
            <a:ext cx="2151879" cy="2160000"/>
          </a:xfrm>
          <a:prstGeom prst="rect">
            <a:avLst/>
          </a:prstGeom>
        </p:spPr>
      </p:pic>
      <p:sp>
        <p:nvSpPr>
          <p:cNvPr id="2" name="Footer Placeholder 1">
            <a:extLst>
              <a:ext uri="{FF2B5EF4-FFF2-40B4-BE49-F238E27FC236}">
                <a16:creationId xmlns:a16="http://schemas.microsoft.com/office/drawing/2014/main" id="{E424A386-4203-E28C-FEA4-EDA6759C3711}"/>
              </a:ext>
            </a:extLst>
          </p:cNvPr>
          <p:cNvSpPr>
            <a:spLocks noGrp="1"/>
          </p:cNvSpPr>
          <p:nvPr>
            <p:ph type="ftr" sz="quarter" idx="11"/>
          </p:nvPr>
        </p:nvSpPr>
        <p:spPr/>
        <p:txBody>
          <a:bodyPr/>
          <a:lstStyle/>
          <a:p>
            <a:r>
              <a:rPr lang="en-GB"/>
              <a:t>STEM Education Programme - Digital AI</a:t>
            </a:r>
            <a:endParaRPr lang="en-GB" dirty="0"/>
          </a:p>
        </p:txBody>
      </p:sp>
    </p:spTree>
    <p:extLst>
      <p:ext uri="{BB962C8B-B14F-4D97-AF65-F5344CB8AC3E}">
        <p14:creationId xmlns:p14="http://schemas.microsoft.com/office/powerpoint/2010/main" val="1653121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99A75BF-CE12-1F46-3548-9C607A548998}"/>
              </a:ext>
            </a:extLst>
          </p:cNvPr>
          <p:cNvSpPr>
            <a:spLocks noGrp="1"/>
          </p:cNvSpPr>
          <p:nvPr>
            <p:ph type="ftr" sz="quarter" idx="11"/>
          </p:nvPr>
        </p:nvSpPr>
        <p:spPr/>
        <p:txBody>
          <a:bodyPr/>
          <a:lstStyle/>
          <a:p>
            <a:r>
              <a:rPr lang="en-GB" sz="1800"/>
              <a:t>STEM Education Programme - Digital AI</a:t>
            </a:r>
          </a:p>
        </p:txBody>
      </p:sp>
      <p:graphicFrame>
        <p:nvGraphicFramePr>
          <p:cNvPr id="4" name="Table 3">
            <a:extLst>
              <a:ext uri="{FF2B5EF4-FFF2-40B4-BE49-F238E27FC236}">
                <a16:creationId xmlns:a16="http://schemas.microsoft.com/office/drawing/2014/main" id="{9A3218DE-B1A6-65BC-7515-258C303CCAE5}"/>
              </a:ext>
            </a:extLst>
          </p:cNvPr>
          <p:cNvGraphicFramePr>
            <a:graphicFrameLocks noGrp="1"/>
          </p:cNvGraphicFramePr>
          <p:nvPr>
            <p:extLst>
              <p:ext uri="{D42A27DB-BD31-4B8C-83A1-F6EECF244321}">
                <p14:modId xmlns:p14="http://schemas.microsoft.com/office/powerpoint/2010/main" val="303610304"/>
              </p:ext>
            </p:extLst>
          </p:nvPr>
        </p:nvGraphicFramePr>
        <p:xfrm>
          <a:off x="1409700" y="1028700"/>
          <a:ext cx="13639799" cy="6781800"/>
        </p:xfrm>
        <a:graphic>
          <a:graphicData uri="http://schemas.openxmlformats.org/drawingml/2006/table">
            <a:tbl>
              <a:tblPr firstRow="1" firstCol="1" bandRow="1">
                <a:tableStyleId>{5C22544A-7EE6-4342-B048-85BDC9FD1C3A}</a:tableStyleId>
              </a:tblPr>
              <a:tblGrid>
                <a:gridCol w="10275676">
                  <a:extLst>
                    <a:ext uri="{9D8B030D-6E8A-4147-A177-3AD203B41FA5}">
                      <a16:colId xmlns:a16="http://schemas.microsoft.com/office/drawing/2014/main" val="3760793829"/>
                    </a:ext>
                  </a:extLst>
                </a:gridCol>
                <a:gridCol w="3364123">
                  <a:extLst>
                    <a:ext uri="{9D8B030D-6E8A-4147-A177-3AD203B41FA5}">
                      <a16:colId xmlns:a16="http://schemas.microsoft.com/office/drawing/2014/main" val="1802132522"/>
                    </a:ext>
                  </a:extLst>
                </a:gridCol>
              </a:tblGrid>
              <a:tr h="678180">
                <a:tc>
                  <a:txBody>
                    <a:bodyPr/>
                    <a:lstStyle/>
                    <a:p>
                      <a:r>
                        <a:rPr lang="pl-PL" sz="2400">
                          <a:effectLst/>
                        </a:rPr>
                        <a:t>Activity</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pl-PL" sz="2400">
                          <a:effectLst/>
                        </a:rPr>
                        <a:t>Time Allocation Guide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09725834"/>
                  </a:ext>
                </a:extLst>
              </a:tr>
              <a:tr h="678180">
                <a:tc>
                  <a:txBody>
                    <a:bodyPr/>
                    <a:lstStyle/>
                    <a:p>
                      <a:r>
                        <a:rPr lang="pl-PL" sz="2400">
                          <a:effectLst/>
                        </a:rPr>
                        <a:t>Starter Activity</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pl-PL"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506654003"/>
                  </a:ext>
                </a:extLst>
              </a:tr>
              <a:tr h="678180">
                <a:tc>
                  <a:txBody>
                    <a:bodyPr/>
                    <a:lstStyle/>
                    <a:p>
                      <a:r>
                        <a:rPr lang="pl-PL" sz="2400" dirty="0">
                          <a:effectLst/>
                        </a:rPr>
                        <a:t>Who are SSE?</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pl-PL" sz="2400">
                          <a:effectLst/>
                        </a:rPr>
                        <a:t>7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93147119"/>
                  </a:ext>
                </a:extLst>
              </a:tr>
              <a:tr h="678180">
                <a:tc>
                  <a:txBody>
                    <a:bodyPr/>
                    <a:lstStyle/>
                    <a:p>
                      <a:r>
                        <a:rPr lang="pl-PL" sz="2400">
                          <a:effectLst/>
                        </a:rPr>
                        <a:t>Intro to AI</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pl-PL" sz="2400">
                          <a:effectLst/>
                        </a:rPr>
                        <a:t>15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126460376"/>
                  </a:ext>
                </a:extLst>
              </a:tr>
              <a:tr h="678180">
                <a:tc>
                  <a:txBody>
                    <a:bodyPr/>
                    <a:lstStyle/>
                    <a:p>
                      <a:r>
                        <a:rPr lang="pl-PL" sz="2400">
                          <a:effectLst/>
                        </a:rPr>
                        <a:t>Gallery Walk</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pl-PL" sz="2400">
                          <a:effectLst/>
                        </a:rPr>
                        <a:t>25-30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925179521"/>
                  </a:ext>
                </a:extLst>
              </a:tr>
              <a:tr h="678180">
                <a:tc>
                  <a:txBody>
                    <a:bodyPr/>
                    <a:lstStyle/>
                    <a:p>
                      <a:r>
                        <a:rPr lang="pl-PL" sz="2400">
                          <a:effectLst/>
                        </a:rPr>
                        <a:t>Spotlight on SSE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pl-PL" sz="2400">
                          <a:effectLst/>
                        </a:rPr>
                        <a:t>10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46667921"/>
                  </a:ext>
                </a:extLst>
              </a:tr>
              <a:tr h="678180">
                <a:tc>
                  <a:txBody>
                    <a:bodyPr/>
                    <a:lstStyle/>
                    <a:p>
                      <a:r>
                        <a:rPr lang="pl-PL" sz="2400">
                          <a:effectLst/>
                        </a:rPr>
                        <a:t>Advantages &amp; Disadvantages of AI</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pl-PL" sz="2400">
                          <a:effectLst/>
                        </a:rPr>
                        <a:t>7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963092024"/>
                  </a:ext>
                </a:extLst>
              </a:tr>
              <a:tr h="678180">
                <a:tc>
                  <a:txBody>
                    <a:bodyPr/>
                    <a:lstStyle/>
                    <a:p>
                      <a:r>
                        <a:rPr lang="pl-PL" sz="2400">
                          <a:effectLst/>
                        </a:rPr>
                        <a:t>AI &amp; Ethical/Moral Issues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pl-PL" sz="2400">
                          <a:effectLst/>
                        </a:rPr>
                        <a:t>15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69371751"/>
                  </a:ext>
                </a:extLst>
              </a:tr>
              <a:tr h="678180">
                <a:tc>
                  <a:txBody>
                    <a:bodyPr/>
                    <a:lstStyle/>
                    <a:p>
                      <a:r>
                        <a:rPr lang="pl-PL" sz="2400">
                          <a:effectLst/>
                        </a:rPr>
                        <a:t>Debating AI</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pl-PL" sz="2400">
                          <a:effectLst/>
                        </a:rPr>
                        <a:t>20-25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567589844"/>
                  </a:ext>
                </a:extLst>
              </a:tr>
              <a:tr h="678180">
                <a:tc>
                  <a:txBody>
                    <a:bodyPr/>
                    <a:lstStyle/>
                    <a:p>
                      <a:r>
                        <a:rPr lang="en-GB" sz="2400" dirty="0">
                          <a:effectLst/>
                          <a:latin typeface="+mn-lt"/>
                          <a:ea typeface="Open Sans Light" panose="020B0306030504020204" pitchFamily="34" charset="0"/>
                          <a:cs typeface="Times New Roman" panose="02020603050405020304" pitchFamily="18" charset="0"/>
                        </a:rPr>
                        <a:t>Reflection</a:t>
                      </a:r>
                    </a:p>
                  </a:txBody>
                  <a:tcPr marL="68580" marR="68580" marT="0" marB="0" anchor="ctr"/>
                </a:tc>
                <a:tc>
                  <a:txBody>
                    <a:bodyPr/>
                    <a:lstStyle/>
                    <a:p>
                      <a:r>
                        <a:rPr lang="pl-PL" sz="2400" dirty="0">
                          <a:effectLst/>
                        </a:rPr>
                        <a:t>5 mins</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47548487"/>
                  </a:ext>
                </a:extLst>
              </a:tr>
            </a:tbl>
          </a:graphicData>
        </a:graphic>
      </p:graphicFrame>
    </p:spTree>
    <p:extLst>
      <p:ext uri="{BB962C8B-B14F-4D97-AF65-F5344CB8AC3E}">
        <p14:creationId xmlns:p14="http://schemas.microsoft.com/office/powerpoint/2010/main" val="3949964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hlinkClick r:id="rId3"/>
              </a:rPr>
              <a:t>Participant Feedback</a:t>
            </a:r>
            <a:endParaRPr lang="en-GB" dirty="0"/>
          </a:p>
          <a:p>
            <a:endParaRPr lang="en-GB" dirty="0"/>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Participant Feedback Link</a:t>
            </a:r>
          </a:p>
        </p:txBody>
      </p:sp>
      <p:pic>
        <p:nvPicPr>
          <p:cNvPr id="3" name="Picture 2">
            <a:extLst>
              <a:ext uri="{FF2B5EF4-FFF2-40B4-BE49-F238E27FC236}">
                <a16:creationId xmlns:a16="http://schemas.microsoft.com/office/drawing/2014/main" id="{FC260F8B-07CC-016F-F38E-5956397CD429}"/>
              </a:ext>
            </a:extLst>
          </p:cNvPr>
          <p:cNvPicPr>
            <a:picLocks noChangeAspect="1"/>
          </p:cNvPicPr>
          <p:nvPr/>
        </p:nvPicPr>
        <p:blipFill>
          <a:blip r:embed="rId4"/>
          <a:stretch>
            <a:fillRect/>
          </a:stretch>
        </p:blipFill>
        <p:spPr>
          <a:xfrm>
            <a:off x="1117599" y="5559963"/>
            <a:ext cx="2944623" cy="2798307"/>
          </a:xfrm>
          <a:prstGeom prst="rect">
            <a:avLst/>
          </a:prstGeom>
        </p:spPr>
      </p:pic>
    </p:spTree>
    <p:extLst>
      <p:ext uri="{BB962C8B-B14F-4D97-AF65-F5344CB8AC3E}">
        <p14:creationId xmlns:p14="http://schemas.microsoft.com/office/powerpoint/2010/main" val="3669768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2EADD-7EA6-4D2E-82DD-C393D8D47E18}"/>
              </a:ext>
            </a:extLst>
          </p:cNvPr>
          <p:cNvSpPr>
            <a:spLocks noGrp="1"/>
          </p:cNvSpPr>
          <p:nvPr>
            <p:ph type="title"/>
          </p:nvPr>
        </p:nvSpPr>
        <p:spPr/>
        <p:txBody>
          <a:bodyPr/>
          <a:lstStyle/>
          <a:p>
            <a:r>
              <a:rPr lang="en-GB" dirty="0" err="1">
                <a:latin typeface="Arial Black" panose="020B0A04020102020204" pitchFamily="34" charset="0"/>
              </a:rPr>
              <a:t>Sse</a:t>
            </a:r>
            <a:r>
              <a:rPr lang="en-GB" dirty="0">
                <a:latin typeface="Arial Black" panose="020B0A04020102020204" pitchFamily="34" charset="0"/>
              </a:rPr>
              <a:t> video</a:t>
            </a:r>
          </a:p>
        </p:txBody>
      </p:sp>
      <p:pic>
        <p:nvPicPr>
          <p:cNvPr id="5" name="For a better world of energy.">
            <a:hlinkClick r:id="" action="ppaction://media"/>
            <a:extLst>
              <a:ext uri="{FF2B5EF4-FFF2-40B4-BE49-F238E27FC236}">
                <a16:creationId xmlns:a16="http://schemas.microsoft.com/office/drawing/2014/main" id="{50D16281-31C1-4BDE-A67B-66DE9777D0A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61366" y="1632881"/>
            <a:ext cx="12732173" cy="6375408"/>
          </a:xfrm>
          <a:prstGeom prst="rect">
            <a:avLst/>
          </a:prstGeom>
        </p:spPr>
      </p:pic>
      <p:sp>
        <p:nvSpPr>
          <p:cNvPr id="3" name="Footer Placeholder 2">
            <a:extLst>
              <a:ext uri="{FF2B5EF4-FFF2-40B4-BE49-F238E27FC236}">
                <a16:creationId xmlns:a16="http://schemas.microsoft.com/office/drawing/2014/main" id="{8DBA1C0B-8207-26D2-3FDC-631ACBA3EDDA}"/>
              </a:ext>
            </a:extLst>
          </p:cNvPr>
          <p:cNvSpPr>
            <a:spLocks noGrp="1"/>
          </p:cNvSpPr>
          <p:nvPr>
            <p:ph type="ftr" sz="quarter" idx="3"/>
          </p:nvPr>
        </p:nvSpPr>
        <p:spPr/>
        <p:txBody>
          <a:bodyPr/>
          <a:lstStyle/>
          <a:p>
            <a:r>
              <a:rPr lang="en-GB"/>
              <a:t>STEM Education Programme - Digital AI</a:t>
            </a:r>
          </a:p>
        </p:txBody>
      </p:sp>
    </p:spTree>
    <p:extLst>
      <p:ext uri="{BB962C8B-B14F-4D97-AF65-F5344CB8AC3E}">
        <p14:creationId xmlns:p14="http://schemas.microsoft.com/office/powerpoint/2010/main" val="1623332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88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7A39843-7912-11FE-3349-61A9226A0453}"/>
              </a:ext>
            </a:extLst>
          </p:cNvPr>
          <p:cNvSpPr txBox="1"/>
          <p:nvPr/>
        </p:nvSpPr>
        <p:spPr>
          <a:xfrm>
            <a:off x="747715" y="1407484"/>
            <a:ext cx="14902593" cy="55503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This session provides an inspiring insight into the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energy sector</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the variety of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roles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and real life work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tasks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SSE understands the benefit of inspiring everyone to consider the energy sector and wide range of </a:t>
            </a:r>
            <a:r>
              <a:rPr kumimoji="0" lang="en-US" sz="2400" b="0" i="0" u="none" strike="noStrike" kern="1200" cap="none" spc="0" normalizeH="0" baseline="0" noProof="0" dirty="0">
                <a:ln>
                  <a:noFill/>
                </a:ln>
                <a:solidFill>
                  <a:schemeClr val="accent3"/>
                </a:solidFill>
                <a:effectLst/>
                <a:uLnTx/>
                <a:uFillTx/>
                <a:latin typeface="Museo Sans 300"/>
                <a:ea typeface="+mn-ea"/>
                <a:cs typeface="+mn-cs"/>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both technical and essential, we will require.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Today’s aims: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Understand SSE and power generation (specifically focusing on </a:t>
            </a:r>
            <a:r>
              <a:rPr lang="en-US" sz="2400" b="1" dirty="0">
                <a:solidFill>
                  <a:srgbClr val="002060"/>
                </a:solidFill>
                <a:latin typeface="Museo Sans 300"/>
                <a:cs typeface="Poppins" panose="00000500000000000000" pitchFamily="2" charset="0"/>
              </a:rPr>
              <a:t>Artificial Intelligence</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Understand the job roles and opportunities available within this part of SSE’s business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lang="en-US" sz="2400" dirty="0">
              <a:solidFill>
                <a:srgbClr val="002060"/>
              </a:solidFill>
              <a:latin typeface="Museo Sans 300"/>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Develop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essential skills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44280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There are 8 highly transferable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one needs to be successful in any job and to support the application of technical skills and knowledge.</a:t>
            </a:r>
            <a:endParaRPr kumimoji="0" lang="en-GB" sz="2400"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a:p>
            <a:pPr marL="442800" marR="0" lvl="0" indent="0" algn="l" defTabSz="914400"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327488"/>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1" dirty="0">
                <a:solidFill>
                  <a:schemeClr val="tx2"/>
                </a:solidFill>
                <a:latin typeface="Arial Black" panose="020B0A04020102020204" pitchFamily="34" charset="0"/>
                <a:cs typeface="Arial" panose="020B0604020202020204" pitchFamily="34" charset="0"/>
              </a:rPr>
              <a:t>Aims for this session</a:t>
            </a:r>
            <a:endParaRPr lang="en-GB" sz="4400" b="1" dirty="0">
              <a:solidFill>
                <a:schemeClr val="tx2"/>
              </a:solidFill>
              <a:latin typeface="Arial Black" panose="020B0A04020102020204" pitchFamily="34" charset="0"/>
              <a:cs typeface="Arial" panose="020B0604020202020204" pitchFamily="34" charset="0"/>
            </a:endParaRPr>
          </a:p>
        </p:txBody>
      </p:sp>
      <p:pic>
        <p:nvPicPr>
          <p:cNvPr id="3" name="Picture 2" descr="Logo, company name&#10;&#10;Description automatically generated">
            <a:extLst>
              <a:ext uri="{FF2B5EF4-FFF2-40B4-BE49-F238E27FC236}">
                <a16:creationId xmlns:a16="http://schemas.microsoft.com/office/drawing/2014/main" id="{47B91D8E-51D6-47F4-9BCD-48D89B59D38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35025" y="-134145"/>
            <a:ext cx="3020975" cy="1933423"/>
          </a:xfrm>
          <a:prstGeom prst="rect">
            <a:avLst/>
          </a:prstGeom>
        </p:spPr>
      </p:pic>
      <p:pic>
        <p:nvPicPr>
          <p:cNvPr id="5" name="Picture 4">
            <a:extLst>
              <a:ext uri="{FF2B5EF4-FFF2-40B4-BE49-F238E27FC236}">
                <a16:creationId xmlns:a16="http://schemas.microsoft.com/office/drawing/2014/main" id="{D68B6E64-B0A0-699A-4317-DEB7B963FC7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035720" y="6440072"/>
            <a:ext cx="12573000" cy="1877512"/>
          </a:xfrm>
          <a:prstGeom prst="rect">
            <a:avLst/>
          </a:prstGeom>
        </p:spPr>
      </p:pic>
      <p:pic>
        <p:nvPicPr>
          <p:cNvPr id="4" name="Graphic 3" descr="A flying arrow">
            <a:extLst>
              <a:ext uri="{FF2B5EF4-FFF2-40B4-BE49-F238E27FC236}">
                <a16:creationId xmlns:a16="http://schemas.microsoft.com/office/drawing/2014/main" id="{00CF515D-E451-0F3B-F647-4F6662336B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557215">
            <a:off x="484983" y="6643421"/>
            <a:ext cx="1619250" cy="990600"/>
          </a:xfrm>
          <a:prstGeom prst="rect">
            <a:avLst/>
          </a:prstGeom>
        </p:spPr>
      </p:pic>
      <p:sp>
        <p:nvSpPr>
          <p:cNvPr id="7" name="Footer Placeholder 6">
            <a:extLst>
              <a:ext uri="{FF2B5EF4-FFF2-40B4-BE49-F238E27FC236}">
                <a16:creationId xmlns:a16="http://schemas.microsoft.com/office/drawing/2014/main" id="{3307587E-C9E7-EEA1-D83F-1F94F02F6083}"/>
              </a:ext>
            </a:extLst>
          </p:cNvPr>
          <p:cNvSpPr>
            <a:spLocks noGrp="1"/>
          </p:cNvSpPr>
          <p:nvPr>
            <p:ph type="ftr" sz="quarter" idx="11"/>
          </p:nvPr>
        </p:nvSpPr>
        <p:spPr/>
        <p:txBody>
          <a:bodyPr/>
          <a:lstStyle/>
          <a:p>
            <a:r>
              <a:rPr lang="en-GB"/>
              <a:t>STEM Education Programme - Digital AI</a:t>
            </a:r>
            <a:endParaRPr lang="en-GB" dirty="0"/>
          </a:p>
        </p:txBody>
      </p:sp>
    </p:spTree>
    <p:extLst>
      <p:ext uri="{BB962C8B-B14F-4D97-AF65-F5344CB8AC3E}">
        <p14:creationId xmlns:p14="http://schemas.microsoft.com/office/powerpoint/2010/main" val="69064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4" y="526711"/>
            <a:ext cx="11438423" cy="1043967"/>
          </a:xfrm>
          <a:prstGeom prst="rect">
            <a:avLst/>
          </a:prstGeom>
        </p:spPr>
        <p:txBody>
          <a:bodyPr vert="horz" lIns="121920" tIns="60960" rIns="121920" bIns="6096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b="1" dirty="0">
                <a:solidFill>
                  <a:schemeClr val="tx2"/>
                </a:solidFill>
                <a:latin typeface="Arial Black" panose="020B0A04020102020204" pitchFamily="34" charset="0"/>
                <a:cs typeface="Arial" panose="020B0604020202020204" pitchFamily="34" charset="0"/>
              </a:rPr>
              <a:t>Which </a:t>
            </a:r>
            <a:r>
              <a:rPr lang="en-GB" sz="4400" b="1" dirty="0">
                <a:solidFill>
                  <a:schemeClr val="accent3"/>
                </a:solidFill>
                <a:latin typeface="Arial Black" panose="020B0A04020102020204" pitchFamily="34" charset="0"/>
                <a:cs typeface="Arial" panose="020B0604020202020204" pitchFamily="34" charset="0"/>
              </a:rPr>
              <a:t>essential skills </a:t>
            </a:r>
            <a:r>
              <a:rPr lang="en-GB" sz="4400" b="1" dirty="0">
                <a:solidFill>
                  <a:schemeClr val="tx2"/>
                </a:solidFill>
                <a:latin typeface="Arial Black" panose="020B0A04020102020204" pitchFamily="34" charset="0"/>
                <a:cs typeface="Arial" panose="020B0604020202020204" pitchFamily="34" charset="0"/>
              </a:rPr>
              <a:t>will this session focus on?</a:t>
            </a:r>
          </a:p>
        </p:txBody>
      </p:sp>
      <p:pic>
        <p:nvPicPr>
          <p:cNvPr id="3" name="Picture 2" descr="Logo, company name&#10;&#10;Description automatically generated">
            <a:extLst>
              <a:ext uri="{FF2B5EF4-FFF2-40B4-BE49-F238E27FC236}">
                <a16:creationId xmlns:a16="http://schemas.microsoft.com/office/drawing/2014/main" id="{47B91D8E-51D6-47F4-9BCD-48D89B59D38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235025" y="-134145"/>
            <a:ext cx="3020975" cy="1933423"/>
          </a:xfrm>
          <a:prstGeom prst="rect">
            <a:avLst/>
          </a:prstGeom>
        </p:spPr>
      </p:pic>
      <p:sp>
        <p:nvSpPr>
          <p:cNvPr id="6" name="TextBox 5">
            <a:extLst>
              <a:ext uri="{FF2B5EF4-FFF2-40B4-BE49-F238E27FC236}">
                <a16:creationId xmlns:a16="http://schemas.microsoft.com/office/drawing/2014/main" id="{87A39843-7912-11FE-3349-61A9226A0453}"/>
              </a:ext>
            </a:extLst>
          </p:cNvPr>
          <p:cNvSpPr txBox="1"/>
          <p:nvPr/>
        </p:nvSpPr>
        <p:spPr>
          <a:xfrm>
            <a:off x="747714" y="1799278"/>
            <a:ext cx="14902593" cy="232935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During this session, you will have the opportunity to apply these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essential 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in particular:</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228594" marR="0" lvl="0" indent="-228594"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16" name="TextBox 15">
            <a:extLst>
              <a:ext uri="{FF2B5EF4-FFF2-40B4-BE49-F238E27FC236}">
                <a16:creationId xmlns:a16="http://schemas.microsoft.com/office/drawing/2014/main" id="{6AAC05A8-F7B3-B235-DFC0-F6DE68BC88A6}"/>
              </a:ext>
            </a:extLst>
          </p:cNvPr>
          <p:cNvSpPr txBox="1"/>
          <p:nvPr/>
        </p:nvSpPr>
        <p:spPr>
          <a:xfrm>
            <a:off x="747714" y="7392180"/>
            <a:ext cx="14902593" cy="83099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hlinkClick r:id="rId4"/>
              </a:rPr>
              <a:t>The Universal Framework </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breaks down these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into 16 steps to help support an individual’s development.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p:txBody>
      </p:sp>
      <p:sp>
        <p:nvSpPr>
          <p:cNvPr id="2" name="Footer Placeholder 1">
            <a:extLst>
              <a:ext uri="{FF2B5EF4-FFF2-40B4-BE49-F238E27FC236}">
                <a16:creationId xmlns:a16="http://schemas.microsoft.com/office/drawing/2014/main" id="{6EDB7AF7-4885-E805-F62C-DE429CF97714}"/>
              </a:ext>
            </a:extLst>
          </p:cNvPr>
          <p:cNvSpPr>
            <a:spLocks noGrp="1"/>
          </p:cNvSpPr>
          <p:nvPr>
            <p:ph type="ftr" sz="quarter" idx="11"/>
          </p:nvPr>
        </p:nvSpPr>
        <p:spPr/>
        <p:txBody>
          <a:bodyPr/>
          <a:lstStyle/>
          <a:p>
            <a:r>
              <a:rPr lang="en-GB"/>
              <a:t>STEM Education Programme - Digital AI</a:t>
            </a:r>
            <a:endParaRPr lang="en-GB" dirty="0"/>
          </a:p>
        </p:txBody>
      </p:sp>
      <p:sp>
        <p:nvSpPr>
          <p:cNvPr id="4" name="Rectangle 3">
            <a:extLst>
              <a:ext uri="{FF2B5EF4-FFF2-40B4-BE49-F238E27FC236}">
                <a16:creationId xmlns:a16="http://schemas.microsoft.com/office/drawing/2014/main" id="{F2BFFB5B-0BB3-37A3-A5E2-6F0B149B1706}"/>
              </a:ext>
            </a:extLst>
          </p:cNvPr>
          <p:cNvSpPr/>
          <p:nvPr/>
        </p:nvSpPr>
        <p:spPr>
          <a:xfrm>
            <a:off x="8509845" y="5414808"/>
            <a:ext cx="3376246" cy="1447585"/>
          </a:xfrm>
          <a:prstGeom prst="rect">
            <a:avLst/>
          </a:prstGeom>
          <a:solidFill>
            <a:srgbClr val="F7AF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i="1" dirty="0">
                <a:solidFill>
                  <a:srgbClr val="000000"/>
                </a:solidFill>
                <a:latin typeface="Arial" panose="020B0604020202020204"/>
              </a:rPr>
              <a:t>The oral transmission of information and ideas</a:t>
            </a:r>
            <a:endParaRPr kumimoji="0" lang="en-GB" sz="2000" b="0" i="1"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C0D6FAFB-5371-763C-4807-3A1C5CD4FFD5}"/>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3755306" y="2439447"/>
            <a:ext cx="3378374" cy="3378374"/>
          </a:xfrm>
          <a:prstGeom prst="rect">
            <a:avLst/>
          </a:prstGeom>
        </p:spPr>
      </p:pic>
      <p:sp>
        <p:nvSpPr>
          <p:cNvPr id="7" name="Rectangle 6">
            <a:extLst>
              <a:ext uri="{FF2B5EF4-FFF2-40B4-BE49-F238E27FC236}">
                <a16:creationId xmlns:a16="http://schemas.microsoft.com/office/drawing/2014/main" id="{0A3AF55C-48CA-0EE2-3D3E-57603B99E186}"/>
              </a:ext>
            </a:extLst>
          </p:cNvPr>
          <p:cNvSpPr/>
          <p:nvPr/>
        </p:nvSpPr>
        <p:spPr>
          <a:xfrm>
            <a:off x="3902625" y="5414808"/>
            <a:ext cx="3376246" cy="1447585"/>
          </a:xfrm>
          <a:prstGeom prst="rect">
            <a:avLst/>
          </a:prstGeom>
          <a:solidFill>
            <a:srgbClr val="F5B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dirty="0">
                <a:ln>
                  <a:noFill/>
                </a:ln>
                <a:solidFill>
                  <a:srgbClr val="000000"/>
                </a:solidFill>
                <a:effectLst/>
                <a:uLnTx/>
                <a:uFillTx/>
                <a:latin typeface="Arial" panose="020B0604020202020204"/>
                <a:ea typeface="+mn-ea"/>
                <a:cs typeface="+mn-cs"/>
              </a:rPr>
              <a:t>The ability to find a solution to a situation or challenge</a:t>
            </a:r>
          </a:p>
        </p:txBody>
      </p:sp>
      <p:pic>
        <p:nvPicPr>
          <p:cNvPr id="10" name="Picture 9">
            <a:extLst>
              <a:ext uri="{FF2B5EF4-FFF2-40B4-BE49-F238E27FC236}">
                <a16:creationId xmlns:a16="http://schemas.microsoft.com/office/drawing/2014/main" id="{A0E42084-725B-E0B6-BC76-7A5FFFDD6514}"/>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509845" y="2472331"/>
            <a:ext cx="3365673" cy="3378374"/>
          </a:xfrm>
          <a:prstGeom prst="rect">
            <a:avLst/>
          </a:prstGeom>
        </p:spPr>
      </p:pic>
    </p:spTree>
    <p:extLst>
      <p:ext uri="{BB962C8B-B14F-4D97-AF65-F5344CB8AC3E}">
        <p14:creationId xmlns:p14="http://schemas.microsoft.com/office/powerpoint/2010/main" val="60587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Introduction to AI</a:t>
            </a:r>
          </a:p>
        </p:txBody>
      </p:sp>
    </p:spTree>
    <p:extLst>
      <p:ext uri="{BB962C8B-B14F-4D97-AF65-F5344CB8AC3E}">
        <p14:creationId xmlns:p14="http://schemas.microsoft.com/office/powerpoint/2010/main" val="816103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What is artificial intelligence">
            <a:hlinkClick r:id="" action="ppaction://media"/>
            <a:extLst>
              <a:ext uri="{FF2B5EF4-FFF2-40B4-BE49-F238E27FC236}">
                <a16:creationId xmlns:a16="http://schemas.microsoft.com/office/drawing/2014/main" id="{9BFB8F8A-950E-438F-BA8B-64B75EA4F50D}"/>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99058" y="1405720"/>
            <a:ext cx="11257883" cy="6332560"/>
          </a:xfrm>
          <a:prstGeom prst="rect">
            <a:avLst/>
          </a:prstGeom>
        </p:spPr>
      </p:pic>
      <p:sp>
        <p:nvSpPr>
          <p:cNvPr id="2" name="Footer Placeholder 1">
            <a:extLst>
              <a:ext uri="{FF2B5EF4-FFF2-40B4-BE49-F238E27FC236}">
                <a16:creationId xmlns:a16="http://schemas.microsoft.com/office/drawing/2014/main" id="{292CA1D4-9726-79B7-019B-E286DB066C17}"/>
              </a:ext>
            </a:extLst>
          </p:cNvPr>
          <p:cNvSpPr>
            <a:spLocks noGrp="1"/>
          </p:cNvSpPr>
          <p:nvPr>
            <p:ph type="ftr" sz="quarter" idx="11"/>
          </p:nvPr>
        </p:nvSpPr>
        <p:spPr/>
        <p:txBody>
          <a:bodyPr/>
          <a:lstStyle/>
          <a:p>
            <a:r>
              <a:rPr lang="en-GB"/>
              <a:t>STEM Education Programme - Digital AI</a:t>
            </a:r>
          </a:p>
        </p:txBody>
      </p:sp>
      <p:sp>
        <p:nvSpPr>
          <p:cNvPr id="5" name="TextBox 4">
            <a:extLst>
              <a:ext uri="{FF2B5EF4-FFF2-40B4-BE49-F238E27FC236}">
                <a16:creationId xmlns:a16="http://schemas.microsoft.com/office/drawing/2014/main" id="{60B91257-9A5C-F8A2-D3F0-543FCF9ED959}"/>
              </a:ext>
            </a:extLst>
          </p:cNvPr>
          <p:cNvSpPr txBox="1"/>
          <p:nvPr/>
        </p:nvSpPr>
        <p:spPr>
          <a:xfrm>
            <a:off x="328068" y="243417"/>
            <a:ext cx="11257882" cy="1138773"/>
          </a:xfrm>
          <a:prstGeom prst="rect">
            <a:avLst/>
          </a:prstGeom>
          <a:noFill/>
        </p:spPr>
        <p:txBody>
          <a:bodyPr wrap="square">
            <a:spAutoFit/>
          </a:bodyPr>
          <a:lstStyle/>
          <a:p>
            <a:r>
              <a:rPr lang="en-GB" sz="4000" cap="none" dirty="0">
                <a:solidFill>
                  <a:schemeClr val="tx2"/>
                </a:solidFill>
                <a:latin typeface="Arial Black" panose="020B0A04020102020204" pitchFamily="34" charset="0"/>
              </a:rPr>
              <a:t>Introduction to AI</a:t>
            </a:r>
            <a:br>
              <a:rPr lang="en-GB" sz="1800" cap="none" dirty="0">
                <a:latin typeface="Arial Black" panose="020B0A04020102020204" pitchFamily="34" charset="0"/>
              </a:rPr>
            </a:br>
            <a:r>
              <a:rPr lang="en-GB" sz="2800" b="1" cap="none" dirty="0" err="1">
                <a:solidFill>
                  <a:schemeClr val="accent1"/>
                </a:solidFill>
                <a:latin typeface="+mn-lt"/>
              </a:rPr>
              <a:t>AI</a:t>
            </a:r>
            <a:r>
              <a:rPr lang="en-GB" sz="2800" b="1" cap="none" dirty="0">
                <a:solidFill>
                  <a:schemeClr val="accent1"/>
                </a:solidFill>
                <a:latin typeface="+mn-lt"/>
              </a:rPr>
              <a:t> video</a:t>
            </a:r>
            <a:endParaRPr lang="en-GB" sz="2800" dirty="0"/>
          </a:p>
        </p:txBody>
      </p:sp>
    </p:spTree>
    <p:extLst>
      <p:ext uri="{BB962C8B-B14F-4D97-AF65-F5344CB8AC3E}">
        <p14:creationId xmlns:p14="http://schemas.microsoft.com/office/powerpoint/2010/main" val="3547037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2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70243D-D6A2-9C36-7AEA-4009BB8C2936}"/>
              </a:ext>
            </a:extLst>
          </p:cNvPr>
          <p:cNvSpPr>
            <a:spLocks noGrp="1"/>
          </p:cNvSpPr>
          <p:nvPr>
            <p:ph type="ftr" sz="quarter" idx="3"/>
          </p:nvPr>
        </p:nvSpPr>
        <p:spPr/>
        <p:txBody>
          <a:bodyPr/>
          <a:lstStyle/>
          <a:p>
            <a:r>
              <a:rPr lang="en-GB"/>
              <a:t>STEM Education Programme - Digital AI</a:t>
            </a:r>
            <a:endParaRPr lang="en-GB" dirty="0"/>
          </a:p>
        </p:txBody>
      </p:sp>
      <p:sp>
        <p:nvSpPr>
          <p:cNvPr id="4" name="Content Placeholder 3">
            <a:extLst>
              <a:ext uri="{FF2B5EF4-FFF2-40B4-BE49-F238E27FC236}">
                <a16:creationId xmlns:a16="http://schemas.microsoft.com/office/drawing/2014/main" id="{A7CB3F92-39E5-6C4C-34BE-A4184EF67D57}"/>
              </a:ext>
            </a:extLst>
          </p:cNvPr>
          <p:cNvSpPr>
            <a:spLocks noGrp="1"/>
          </p:cNvSpPr>
          <p:nvPr>
            <p:ph sz="quarter" idx="13"/>
          </p:nvPr>
        </p:nvSpPr>
        <p:spPr/>
        <p:style>
          <a:lnRef idx="2">
            <a:schemeClr val="accent3"/>
          </a:lnRef>
          <a:fillRef idx="1">
            <a:schemeClr val="lt1"/>
          </a:fillRef>
          <a:effectRef idx="0">
            <a:schemeClr val="accent3"/>
          </a:effectRef>
          <a:fontRef idx="minor">
            <a:schemeClr val="dk1"/>
          </a:fontRef>
        </p:style>
        <p:txBody>
          <a:bodyPr>
            <a:normAutofit/>
          </a:bodyPr>
          <a:lstStyle/>
          <a:p>
            <a:pPr marL="0" indent="0">
              <a:lnSpc>
                <a:spcPct val="150000"/>
              </a:lnSpc>
              <a:buNone/>
            </a:pPr>
            <a:r>
              <a:rPr lang="en-GB" sz="2400" i="1" dirty="0">
                <a:solidFill>
                  <a:schemeClr val="tx2"/>
                </a:solidFill>
                <a:latin typeface="+mj-lt"/>
                <a:cs typeface="Poppins" panose="00000500000000000000" pitchFamily="2" charset="0"/>
              </a:rPr>
              <a:t>Simulating human intelligence using machines (normally computer based)</a:t>
            </a:r>
          </a:p>
        </p:txBody>
      </p:sp>
      <p:sp>
        <p:nvSpPr>
          <p:cNvPr id="5" name="Title 4">
            <a:extLst>
              <a:ext uri="{FF2B5EF4-FFF2-40B4-BE49-F238E27FC236}">
                <a16:creationId xmlns:a16="http://schemas.microsoft.com/office/drawing/2014/main" id="{056CBD90-DAF6-D9D8-4FF4-6F49A706E5C8}"/>
              </a:ext>
            </a:extLst>
          </p:cNvPr>
          <p:cNvSpPr>
            <a:spLocks noGrp="1"/>
          </p:cNvSpPr>
          <p:nvPr>
            <p:ph type="title"/>
          </p:nvPr>
        </p:nvSpPr>
        <p:spPr/>
        <p:txBody>
          <a:bodyPr>
            <a:normAutofit/>
          </a:bodyPr>
          <a:lstStyle/>
          <a:p>
            <a:r>
              <a:rPr lang="en-GB" dirty="0">
                <a:latin typeface="Arial Black" panose="020B0A04020102020204" pitchFamily="34" charset="0"/>
              </a:rPr>
              <a:t>Introduction to AI</a:t>
            </a:r>
          </a:p>
        </p:txBody>
      </p:sp>
      <p:sp>
        <p:nvSpPr>
          <p:cNvPr id="6" name="Text Placeholder 5">
            <a:extLst>
              <a:ext uri="{FF2B5EF4-FFF2-40B4-BE49-F238E27FC236}">
                <a16:creationId xmlns:a16="http://schemas.microsoft.com/office/drawing/2014/main" id="{1B3F3C7F-6D0B-5ADC-5EEC-B1A8CD5C99CF}"/>
              </a:ext>
            </a:extLst>
          </p:cNvPr>
          <p:cNvSpPr>
            <a:spLocks noGrp="1"/>
          </p:cNvSpPr>
          <p:nvPr>
            <p:ph type="body" sz="quarter" idx="24"/>
          </p:nvPr>
        </p:nvSpPr>
        <p:spPr>
          <a:xfrm>
            <a:off x="1182905" y="1287109"/>
            <a:ext cx="7835899" cy="672704"/>
          </a:xfrm>
        </p:spPr>
        <p:txBody>
          <a:bodyPr/>
          <a:lstStyle/>
          <a:p>
            <a:r>
              <a:rPr lang="en-GB" dirty="0"/>
              <a:t>What is AI?</a:t>
            </a:r>
          </a:p>
        </p:txBody>
      </p:sp>
      <p:pic>
        <p:nvPicPr>
          <p:cNvPr id="3" name="Picture 2" descr="A picture containing object, sitting, table, small&#10;&#10;Description automatically generated">
            <a:extLst>
              <a:ext uri="{FF2B5EF4-FFF2-40B4-BE49-F238E27FC236}">
                <a16:creationId xmlns:a16="http://schemas.microsoft.com/office/drawing/2014/main" id="{47C1333E-697D-7F6B-5E91-70A4333CC8B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t="5165" b="22643"/>
          <a:stretch/>
        </p:blipFill>
        <p:spPr>
          <a:xfrm>
            <a:off x="9804408" y="2368491"/>
            <a:ext cx="5994399" cy="3371850"/>
          </a:xfrm>
          <a:prstGeom prst="rect">
            <a:avLst/>
          </a:prstGeom>
        </p:spPr>
      </p:pic>
      <p:sp>
        <p:nvSpPr>
          <p:cNvPr id="8" name="TextBox 7">
            <a:extLst>
              <a:ext uri="{FF2B5EF4-FFF2-40B4-BE49-F238E27FC236}">
                <a16:creationId xmlns:a16="http://schemas.microsoft.com/office/drawing/2014/main" id="{B2EA1026-F4E2-F3AF-49C4-BDCFF593C72B}"/>
              </a:ext>
            </a:extLst>
          </p:cNvPr>
          <p:cNvSpPr txBox="1"/>
          <p:nvPr/>
        </p:nvSpPr>
        <p:spPr>
          <a:xfrm>
            <a:off x="1431554" y="4033391"/>
            <a:ext cx="7338600" cy="304698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wrap="square" rtlCol="0">
            <a:spAutoFit/>
          </a:bodyPr>
          <a:lstStyle/>
          <a:p>
            <a:r>
              <a:rPr lang="en-GB" sz="3200" dirty="0">
                <a:latin typeface="Museo Sans 300" panose="02000000000000000000"/>
              </a:rPr>
              <a:t>What elements of your day-to-day life are influenced by AI?</a:t>
            </a:r>
          </a:p>
          <a:p>
            <a:pPr marL="457200" indent="-457200">
              <a:buFont typeface="Arial" panose="020B0604020202020204" pitchFamily="34" charset="0"/>
              <a:buChar char="•"/>
            </a:pPr>
            <a:r>
              <a:rPr lang="en-GB" sz="3200" dirty="0">
                <a:latin typeface="Museo Sans 300" panose="02000000000000000000"/>
              </a:rPr>
              <a:t>Transport</a:t>
            </a:r>
          </a:p>
          <a:p>
            <a:pPr marL="457200" indent="-457200">
              <a:buFont typeface="Arial" panose="020B0604020202020204" pitchFamily="34" charset="0"/>
              <a:buChar char="•"/>
            </a:pPr>
            <a:r>
              <a:rPr lang="en-GB" sz="3200" dirty="0">
                <a:latin typeface="Museo Sans 300" panose="02000000000000000000"/>
              </a:rPr>
              <a:t>Social media</a:t>
            </a:r>
          </a:p>
          <a:p>
            <a:pPr marL="457200" indent="-457200">
              <a:buFont typeface="Arial" panose="020B0604020202020204" pitchFamily="34" charset="0"/>
              <a:buChar char="•"/>
            </a:pPr>
            <a:r>
              <a:rPr lang="en-GB" sz="3200" dirty="0">
                <a:latin typeface="Museo Sans 300" panose="02000000000000000000"/>
              </a:rPr>
              <a:t>Homes</a:t>
            </a:r>
          </a:p>
          <a:p>
            <a:pPr marL="457200" indent="-457200">
              <a:buFont typeface="Arial" panose="020B0604020202020204" pitchFamily="34" charset="0"/>
              <a:buChar char="•"/>
            </a:pPr>
            <a:r>
              <a:rPr lang="en-GB" sz="3200" dirty="0">
                <a:latin typeface="Museo Sans 300" panose="02000000000000000000"/>
              </a:rPr>
              <a:t>Gaming</a:t>
            </a:r>
          </a:p>
        </p:txBody>
      </p:sp>
    </p:spTree>
    <p:extLst>
      <p:ext uri="{BB962C8B-B14F-4D97-AF65-F5344CB8AC3E}">
        <p14:creationId xmlns:p14="http://schemas.microsoft.com/office/powerpoint/2010/main" val="127922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1_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SharedWithUsers xmlns="627f6527-ab1f-4eca-a472-40d5a7c91aa6">
      <UserInfo>
        <DisplayName/>
        <AccountId xsi:nil="true"/>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F5F813-550E-4BB5-ADE3-752FACD4D223}">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851c7f4a-c353-4405-badc-f22153839b74"/>
    <ds:schemaRef ds:uri="http://purl.org/dc/elements/1.1/"/>
    <ds:schemaRef ds:uri="http://schemas.microsoft.com/office/2006/metadata/properties"/>
    <ds:schemaRef ds:uri="19478fe6-f361-4126-ad27-533821e265c9"/>
    <ds:schemaRef ds:uri="http://www.w3.org/XML/1998/namespace"/>
    <ds:schemaRef ds:uri="http://purl.org/dc/dcmitype/"/>
  </ds:schemaRefs>
</ds:datastoreItem>
</file>

<file path=customXml/itemProps2.xml><?xml version="1.0" encoding="utf-8"?>
<ds:datastoreItem xmlns:ds="http://schemas.openxmlformats.org/officeDocument/2006/customXml" ds:itemID="{5BA8B8D2-035E-4721-A2E9-78D2DA594F41}"/>
</file>

<file path=customXml/itemProps3.xml><?xml version="1.0" encoding="utf-8"?>
<ds:datastoreItem xmlns:ds="http://schemas.openxmlformats.org/officeDocument/2006/customXml" ds:itemID="{40C26788-4DC2-436E-8A96-8EFF94E184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SSE Master Slide</Template>
  <TotalTime>4772</TotalTime>
  <Words>3463</Words>
  <Application>Microsoft Office PowerPoint</Application>
  <PresentationFormat>Custom</PresentationFormat>
  <Paragraphs>457</Paragraphs>
  <Slides>32</Slides>
  <Notes>32</Notes>
  <HiddenSlides>0</HiddenSlides>
  <MMClips>3</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32</vt:i4>
      </vt:variant>
    </vt:vector>
  </HeadingPairs>
  <TitlesOfParts>
    <vt:vector size="46" baseType="lpstr">
      <vt:lpstr>Arial</vt:lpstr>
      <vt:lpstr>Arial Black</vt:lpstr>
      <vt:lpstr>Calibri</vt:lpstr>
      <vt:lpstr>Museo Sans 300</vt:lpstr>
      <vt:lpstr>MV Boli</vt:lpstr>
      <vt:lpstr>Open Sans Light</vt:lpstr>
      <vt:lpstr>Poppins</vt:lpstr>
      <vt:lpstr>Poppins SemiBold</vt:lpstr>
      <vt:lpstr>Symbol</vt:lpstr>
      <vt:lpstr>SSE Master Slide</vt:lpstr>
      <vt:lpstr>Icons and Image Placeholder</vt:lpstr>
      <vt:lpstr>Document classification</vt:lpstr>
      <vt:lpstr>1_SSE Master Slide</vt:lpstr>
      <vt:lpstr>1_Icons and Image Placeholder</vt:lpstr>
      <vt:lpstr>PowerPoint Presentation</vt:lpstr>
      <vt:lpstr>STEM Education Programme </vt:lpstr>
      <vt:lpstr>Who are SSE?</vt:lpstr>
      <vt:lpstr>Sse video</vt:lpstr>
      <vt:lpstr>PowerPoint Presentation</vt:lpstr>
      <vt:lpstr>PowerPoint Presentation</vt:lpstr>
      <vt:lpstr>Introduction to AI</vt:lpstr>
      <vt:lpstr>PowerPoint Presentation</vt:lpstr>
      <vt:lpstr>Introduction to AI</vt:lpstr>
      <vt:lpstr>Gallery Walk</vt:lpstr>
      <vt:lpstr>PowerPoint Presentation</vt:lpstr>
      <vt:lpstr>Spotlight on SSE</vt:lpstr>
      <vt:lpstr>Spotlight on SSE </vt:lpstr>
      <vt:lpstr>Spotlight on SSE</vt:lpstr>
      <vt:lpstr>PowerPoint Presentation</vt:lpstr>
      <vt:lpstr>Spotlight on SSE</vt:lpstr>
      <vt:lpstr>Spotlight on SSE</vt:lpstr>
      <vt:lpstr>Spotlight on SSE</vt:lpstr>
      <vt:lpstr>Advantages &amp; Disadvantages of AI</vt:lpstr>
      <vt:lpstr>PowerPoint Presentation</vt:lpstr>
      <vt:lpstr>Advantages &amp; Disadvantage of AI</vt:lpstr>
      <vt:lpstr>AI &amp; Ethical/Moral Issues</vt:lpstr>
      <vt:lpstr>PowerPoint Presentation</vt:lpstr>
      <vt:lpstr>AI &amp; Ethical/Moral Issues</vt:lpstr>
      <vt:lpstr>AI &amp; Ethical/Moral Issues</vt:lpstr>
      <vt:lpstr>AI &amp; Ethical/Moral Issues</vt:lpstr>
      <vt:lpstr>Debating AI</vt:lpstr>
      <vt:lpstr>PowerPoint Presentation</vt:lpstr>
      <vt:lpstr>Reflection</vt:lpstr>
      <vt:lpstr>PowerPoint Presentation</vt:lpstr>
      <vt:lpstr>PowerPoint Presentation</vt:lpstr>
      <vt:lpstr>Participant Feedback Link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Wong, Stephen</dc:creator>
  <cp:lastModifiedBy>Smith, Hannah</cp:lastModifiedBy>
  <cp:revision>14</cp:revision>
  <dcterms:created xsi:type="dcterms:W3CDTF">2020-09-14T13:57:51Z</dcterms:created>
  <dcterms:modified xsi:type="dcterms:W3CDTF">2024-03-05T15:08:43Z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515100.000000000</vt:lpwstr>
  </property>
  <property fmtid="{D5CDD505-2E9C-101B-9397-08002B2CF9AE}" pid="8" name="xd_ProgID">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ies>
</file>