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2.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3.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0" r:id="rId4"/>
    <p:sldMasterId id="2147483800" r:id="rId5"/>
    <p:sldMasterId id="2147483791" r:id="rId6"/>
    <p:sldMasterId id="2147483858" r:id="rId7"/>
  </p:sldMasterIdLst>
  <p:notesMasterIdLst>
    <p:notesMasterId r:id="rId23"/>
  </p:notesMasterIdLst>
  <p:handoutMasterIdLst>
    <p:handoutMasterId r:id="rId24"/>
  </p:handoutMasterIdLst>
  <p:sldIdLst>
    <p:sldId id="306" r:id="rId8"/>
    <p:sldId id="313" r:id="rId9"/>
    <p:sldId id="265" r:id="rId10"/>
    <p:sldId id="264" r:id="rId11"/>
    <p:sldId id="266" r:id="rId12"/>
    <p:sldId id="269" r:id="rId13"/>
    <p:sldId id="311" r:id="rId14"/>
    <p:sldId id="298" r:id="rId15"/>
    <p:sldId id="302" r:id="rId16"/>
    <p:sldId id="299" r:id="rId17"/>
    <p:sldId id="303" r:id="rId18"/>
    <p:sldId id="300" r:id="rId19"/>
    <p:sldId id="312" r:id="rId20"/>
    <p:sldId id="259" r:id="rId21"/>
    <p:sldId id="308" r:id="rId22"/>
  </p:sldIdLst>
  <p:sldSz cx="16256000" cy="9144000"/>
  <p:notesSz cx="16256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3AA0AB"/>
    <a:srgbClr val="FFFFFF"/>
    <a:srgbClr val="425563"/>
    <a:srgbClr val="CCEAEE"/>
    <a:srgbClr val="98D5DD"/>
    <a:srgbClr val="DAE0E9"/>
    <a:srgbClr val="6BCABA"/>
    <a:srgbClr val="C7D1DE"/>
    <a:srgbClr val="B5C1D3"/>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36D1CC-B732-0DB5-45EE-CEB1DD89FA83}" v="4" dt="2023-11-03T14:45:17.253"/>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69918" autoAdjust="0"/>
  </p:normalViewPr>
  <p:slideViewPr>
    <p:cSldViewPr snapToGrid="0">
      <p:cViewPr varScale="1">
        <p:scale>
          <a:sx n="33" d="100"/>
          <a:sy n="33" d="100"/>
        </p:scale>
        <p:origin x="1508" y="36"/>
      </p:cViewPr>
      <p:guideLst>
        <p:guide orient="horz" pos="2880"/>
        <p:guide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Kinlay-Yeaman, Katie" userId="S::katie.mckinlay-yeaman@sse.com::911a8af2-9123-40ad-a1c0-9dc60f52b567" providerId="AD" clId="Web-{9836D1CC-B732-0DB5-45EE-CEB1DD89FA83}"/>
    <pc:docChg chg="addSld delSld modMainMaster">
      <pc:chgData name="McKinlay-Yeaman, Katie" userId="S::katie.mckinlay-yeaman@sse.com::911a8af2-9123-40ad-a1c0-9dc60f52b567" providerId="AD" clId="Web-{9836D1CC-B732-0DB5-45EE-CEB1DD89FA83}" dt="2023-11-03T14:45:17.253" v="3"/>
      <pc:docMkLst>
        <pc:docMk/>
      </pc:docMkLst>
      <pc:sldChg chg="del">
        <pc:chgData name="McKinlay-Yeaman, Katie" userId="S::katie.mckinlay-yeaman@sse.com::911a8af2-9123-40ad-a1c0-9dc60f52b567" providerId="AD" clId="Web-{9836D1CC-B732-0DB5-45EE-CEB1DD89FA83}" dt="2023-11-03T14:45:17.253" v="3"/>
        <pc:sldMkLst>
          <pc:docMk/>
          <pc:sldMk cId="1709707828" sldId="262"/>
        </pc:sldMkLst>
      </pc:sldChg>
      <pc:sldChg chg="add del">
        <pc:chgData name="McKinlay-Yeaman, Katie" userId="S::katie.mckinlay-yeaman@sse.com::911a8af2-9123-40ad-a1c0-9dc60f52b567" providerId="AD" clId="Web-{9836D1CC-B732-0DB5-45EE-CEB1DD89FA83}" dt="2023-11-03T14:45:09.534" v="1"/>
        <pc:sldMkLst>
          <pc:docMk/>
          <pc:sldMk cId="625528252" sldId="313"/>
        </pc:sldMkLst>
      </pc:sldChg>
      <pc:sldChg chg="add">
        <pc:chgData name="McKinlay-Yeaman, Katie" userId="S::katie.mckinlay-yeaman@sse.com::911a8af2-9123-40ad-a1c0-9dc60f52b567" providerId="AD" clId="Web-{9836D1CC-B732-0DB5-45EE-CEB1DD89FA83}" dt="2023-11-03T14:45:12.550" v="2"/>
        <pc:sldMkLst>
          <pc:docMk/>
          <pc:sldMk cId="4150004145" sldId="313"/>
        </pc:sldMkLst>
      </pc:sldChg>
      <pc:sldMasterChg chg="addSldLayout">
        <pc:chgData name="McKinlay-Yeaman, Katie" userId="S::katie.mckinlay-yeaman@sse.com::911a8af2-9123-40ad-a1c0-9dc60f52b567" providerId="AD" clId="Web-{9836D1CC-B732-0DB5-45EE-CEB1DD89FA83}" dt="2023-11-03T14:45:07.159" v="0"/>
        <pc:sldMasterMkLst>
          <pc:docMk/>
          <pc:sldMasterMk cId="2525617772" sldId="2147483690"/>
        </pc:sldMasterMkLst>
        <pc:sldLayoutChg chg="add">
          <pc:chgData name="McKinlay-Yeaman, Katie" userId="S::katie.mckinlay-yeaman@sse.com::911a8af2-9123-40ad-a1c0-9dc60f52b567" providerId="AD" clId="Web-{9836D1CC-B732-0DB5-45EE-CEB1DD89FA83}" dt="2023-11-03T14:45:07.159" v="0"/>
          <pc:sldLayoutMkLst>
            <pc:docMk/>
            <pc:sldMasterMk cId="2525617772" sldId="2147483690"/>
            <pc:sldLayoutMk cId="2876357253" sldId="2147483859"/>
          </pc:sldLayoutMkLst>
        </pc:sldLayoutChg>
      </pc:sldMasterChg>
      <pc:sldMasterChg chg="modSldLayout">
        <pc:chgData name="McKinlay-Yeaman, Katie" userId="S::katie.mckinlay-yeaman@sse.com::911a8af2-9123-40ad-a1c0-9dc60f52b567" providerId="AD" clId="Web-{9836D1CC-B732-0DB5-45EE-CEB1DD89FA83}" dt="2023-11-03T14:45:07.159" v="0"/>
        <pc:sldMasterMkLst>
          <pc:docMk/>
          <pc:sldMasterMk cId="790740556" sldId="2147483858"/>
        </pc:sldMasterMkLst>
        <pc:sldLayoutChg chg="replId">
          <pc:chgData name="McKinlay-Yeaman, Katie" userId="S::katie.mckinlay-yeaman@sse.com::911a8af2-9123-40ad-a1c0-9dc60f52b567" providerId="AD" clId="Web-{9836D1CC-B732-0DB5-45EE-CEB1DD89FA83}" dt="2023-11-03T14:45:07.159" v="0"/>
          <pc:sldLayoutMkLst>
            <pc:docMk/>
            <pc:sldMasterMk cId="790740556" sldId="2147483858"/>
            <pc:sldLayoutMk cId="1408783461" sldId="2147483890"/>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AF34AD-F03B-4FCC-A905-C259F7E7255A}"/>
              </a:ext>
            </a:extLst>
          </p:cNvPr>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17F79ADB-1ABD-4395-9516-7A28E16E51EB}"/>
              </a:ext>
            </a:extLst>
          </p:cNvPr>
          <p:cNvSpPr>
            <a:spLocks noGrp="1"/>
          </p:cNvSpPr>
          <p:nvPr>
            <p:ph type="dt" sz="quarter" idx="1"/>
          </p:nvPr>
        </p:nvSpPr>
        <p:spPr>
          <a:xfrm>
            <a:off x="9207500" y="0"/>
            <a:ext cx="7045325" cy="458788"/>
          </a:xfrm>
          <a:prstGeom prst="rect">
            <a:avLst/>
          </a:prstGeom>
        </p:spPr>
        <p:txBody>
          <a:bodyPr vert="horz" lIns="91440" tIns="45720" rIns="91440" bIns="45720" rtlCol="0"/>
          <a:lstStyle>
            <a:lvl1pPr algn="r">
              <a:defRPr sz="1200"/>
            </a:lvl1pPr>
          </a:lstStyle>
          <a:p>
            <a:fld id="{7E96F64C-A6EA-4D30-8F6F-207E6D8A5736}" type="datetimeFigureOut">
              <a:rPr lang="en-GB" smtClean="0"/>
              <a:t>03/11/2023</a:t>
            </a:fld>
            <a:endParaRPr lang="en-GB"/>
          </a:p>
        </p:txBody>
      </p:sp>
      <p:sp>
        <p:nvSpPr>
          <p:cNvPr id="4" name="Footer Placeholder 3">
            <a:extLst>
              <a:ext uri="{FF2B5EF4-FFF2-40B4-BE49-F238E27FC236}">
                <a16:creationId xmlns:a16="http://schemas.microsoft.com/office/drawing/2014/main" id="{E7FA6EF5-6A30-48E5-86A7-B845C3DFBA4E}"/>
              </a:ext>
            </a:extLst>
          </p:cNvPr>
          <p:cNvSpPr>
            <a:spLocks noGrp="1"/>
          </p:cNvSpPr>
          <p:nvPr>
            <p:ph type="ftr" sz="quarter" idx="2"/>
          </p:nvPr>
        </p:nvSpPr>
        <p:spPr>
          <a:xfrm>
            <a:off x="0" y="8685213"/>
            <a:ext cx="7043738"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40FA5C3-F50C-433C-ADF9-A540F6B43840}"/>
              </a:ext>
            </a:extLst>
          </p:cNvPr>
          <p:cNvSpPr>
            <a:spLocks noGrp="1"/>
          </p:cNvSpPr>
          <p:nvPr>
            <p:ph type="sldNum" sz="quarter" idx="3"/>
          </p:nvPr>
        </p:nvSpPr>
        <p:spPr>
          <a:xfrm>
            <a:off x="9207500" y="8685213"/>
            <a:ext cx="7045325" cy="458787"/>
          </a:xfrm>
          <a:prstGeom prst="rect">
            <a:avLst/>
          </a:prstGeom>
        </p:spPr>
        <p:txBody>
          <a:bodyPr vert="horz" lIns="91440" tIns="45720" rIns="91440" bIns="45720" rtlCol="0" anchor="b"/>
          <a:lstStyle>
            <a:lvl1pPr algn="r">
              <a:defRPr sz="1200"/>
            </a:lvl1pPr>
          </a:lstStyle>
          <a:p>
            <a:fld id="{4684B978-5BC6-4E2E-9C92-7C2758F321F4}" type="slidenum">
              <a:rPr lang="en-GB" smtClean="0"/>
              <a:t>‹#›</a:t>
            </a:fld>
            <a:endParaRPr lang="en-GB"/>
          </a:p>
        </p:txBody>
      </p:sp>
    </p:spTree>
    <p:extLst>
      <p:ext uri="{BB962C8B-B14F-4D97-AF65-F5344CB8AC3E}">
        <p14:creationId xmlns:p14="http://schemas.microsoft.com/office/powerpoint/2010/main" val="41225636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9207500" y="0"/>
            <a:ext cx="7045325" cy="458788"/>
          </a:xfrm>
          <a:prstGeom prst="rect">
            <a:avLst/>
          </a:prstGeom>
        </p:spPr>
        <p:txBody>
          <a:bodyPr vert="horz" lIns="91440" tIns="45720" rIns="91440" bIns="45720" rtlCol="0"/>
          <a:lstStyle>
            <a:lvl1pPr algn="r">
              <a:defRPr sz="1200"/>
            </a:lvl1pPr>
          </a:lstStyle>
          <a:p>
            <a:fld id="{82E4061F-76E8-7547-8257-4E48B24CCEA6}" type="datetimeFigureOut">
              <a:rPr lang="en-US" smtClean="0"/>
              <a:t>11/3/2023</a:t>
            </a:fld>
            <a:endParaRPr lang="en-US"/>
          </a:p>
        </p:txBody>
      </p:sp>
      <p:sp>
        <p:nvSpPr>
          <p:cNvPr id="4" name="Slide Image Placeholder 3"/>
          <p:cNvSpPr>
            <a:spLocks noGrp="1" noRot="1" noChangeAspect="1"/>
          </p:cNvSpPr>
          <p:nvPr>
            <p:ph type="sldImg" idx="2"/>
          </p:nvPr>
        </p:nvSpPr>
        <p:spPr>
          <a:xfrm>
            <a:off x="5384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625600" y="4400550"/>
            <a:ext cx="130048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7043738"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9207500" y="8685213"/>
            <a:ext cx="7045325" cy="458787"/>
          </a:xfrm>
          <a:prstGeom prst="rect">
            <a:avLst/>
          </a:prstGeom>
        </p:spPr>
        <p:txBody>
          <a:bodyPr vert="horz" lIns="91440" tIns="45720" rIns="91440" bIns="45720" rtlCol="0" anchor="b"/>
          <a:lstStyle>
            <a:lvl1pPr algn="r">
              <a:defRPr sz="1200"/>
            </a:lvl1pPr>
          </a:lstStyle>
          <a:p>
            <a:fld id="{818DC993-C0AB-7145-A5E3-AB377573BF85}" type="slidenum">
              <a:rPr lang="en-US" smtClean="0"/>
              <a:t>‹#›</a:t>
            </a:fld>
            <a:endParaRPr lang="en-US"/>
          </a:p>
        </p:txBody>
      </p:sp>
    </p:spTree>
    <p:extLst>
      <p:ext uri="{BB962C8B-B14F-4D97-AF65-F5344CB8AC3E}">
        <p14:creationId xmlns:p14="http://schemas.microsoft.com/office/powerpoint/2010/main" val="3254785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youtube.com/watch?v=LqzTQh9w2PI"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youtube.com/watch?v=RNNa8Kqbabo"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If the session is led by an SSE volunteer - briefly explain who SSE are and what they do</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48378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11</a:t>
            </a:fld>
            <a:endParaRPr lang="en-US"/>
          </a:p>
        </p:txBody>
      </p:sp>
    </p:spTree>
    <p:extLst>
      <p:ext uri="{BB962C8B-B14F-4D97-AF65-F5344CB8AC3E}">
        <p14:creationId xmlns:p14="http://schemas.microsoft.com/office/powerpoint/2010/main" val="5350068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Review of learning (10 mins)</a:t>
            </a:r>
          </a:p>
          <a:p>
            <a:endParaRPr lang="en-US" dirty="0">
              <a:cs typeface="Calibri"/>
            </a:endParaRPr>
          </a:p>
          <a:p>
            <a:r>
              <a:rPr lang="en-GB" sz="1800" dirty="0">
                <a:effectLst/>
                <a:latin typeface="Arial" panose="020B0604020202020204" pitchFamily="34" charset="0"/>
                <a:ea typeface="Calibri" panose="020F0502020204030204" pitchFamily="34" charset="0"/>
              </a:rPr>
              <a:t>Finish the session with a discussion-focused activity: would you rather. The facilitator can use four parts of the teaching space with each part being A, B, C or D. Alternatively, they could ask children to show their selection in another way (e.g. whiteboards, hands up). Show the statement and options on the slide and then take ideas from the children for why they have chosen that option. </a:t>
            </a:r>
          </a:p>
          <a:p>
            <a:endParaRPr lang="en-GB" sz="1800" dirty="0">
              <a:effectLst/>
              <a:latin typeface="Arial" panose="020B0604020202020204" pitchFamily="34" charset="0"/>
              <a:cs typeface="Calibri"/>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Children to respond and feedback to the facilitator on:</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Would you rather…?</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A: choose a career now and stick to your plan</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B: concentrate on building up lots of different skills</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C: think about how careers are changing and work towards that</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rPr>
              <a:t>D: something else </a:t>
            </a:r>
            <a:endParaRPr lang="en-US"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12</a:t>
            </a:fld>
            <a:endParaRPr lang="en-US"/>
          </a:p>
        </p:txBody>
      </p:sp>
    </p:spTree>
    <p:extLst>
      <p:ext uri="{BB962C8B-B14F-4D97-AF65-F5344CB8AC3E}">
        <p14:creationId xmlns:p14="http://schemas.microsoft.com/office/powerpoint/2010/main" val="36667491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Times New Roman" panose="02020603050405020304" pitchFamily="18" charset="0"/>
              </a:rPr>
              <a:t>Ask the children how they used their Creativity skills. Open a class discussion around the questions on screen. This will help children understand and communicate the skill they have built alongside their knowledge.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89406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Use these timings as a guide – this can be adjusted for the session being led</a:t>
            </a:r>
            <a:endParaRPr lang="en-GB"/>
          </a:p>
        </p:txBody>
      </p:sp>
      <p:sp>
        <p:nvSpPr>
          <p:cNvPr id="4" name="Slide Number Placeholder 3"/>
          <p:cNvSpPr>
            <a:spLocks noGrp="1"/>
          </p:cNvSpPr>
          <p:nvPr>
            <p:ph type="sldNum" sz="quarter" idx="5"/>
          </p:nvPr>
        </p:nvSpPr>
        <p:spPr/>
        <p:txBody>
          <a:bodyPr/>
          <a:lstStyle/>
          <a:p>
            <a:fld id="{F7E14B28-9E7F-480C-8484-20A5F72FDE72}" type="slidenum">
              <a:rPr lang="en-GB" smtClean="0"/>
              <a:t>14</a:t>
            </a:fld>
            <a:endParaRPr lang="en-GB"/>
          </a:p>
        </p:txBody>
      </p:sp>
    </p:spTree>
    <p:extLst>
      <p:ext uri="{BB962C8B-B14F-4D97-AF65-F5344CB8AC3E}">
        <p14:creationId xmlns:p14="http://schemas.microsoft.com/office/powerpoint/2010/main" val="40354768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Ensure host provides feedback via QR link – encourage them to submit examples of pupil work</a:t>
            </a:r>
            <a:endParaRPr lang="en-US"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2722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Do Now (5 mins)</a:t>
            </a:r>
          </a:p>
          <a:p>
            <a:endParaRPr lang="en-GB" dirty="0">
              <a:cs typeface="Calibri"/>
            </a:endParaRPr>
          </a:p>
          <a:p>
            <a:r>
              <a:rPr lang="en-GB" sz="1800" dirty="0">
                <a:effectLst/>
                <a:latin typeface="Arial" panose="020B0604020202020204" pitchFamily="34" charset="0"/>
                <a:ea typeface="Arial" panose="020B0604020202020204" pitchFamily="34" charset="0"/>
              </a:rPr>
              <a:t>Explain the 5, 4, 3, 2, 1 task to the children where they will be recapping the previous lesson. </a:t>
            </a:r>
            <a:endParaRPr lang="en-GB" sz="1800" dirty="0">
              <a:effectLst/>
              <a:latin typeface="Arial" panose="020B0604020202020204" pitchFamily="34" charset="0"/>
              <a:ea typeface="Arial" panose="020B0604020202020204" pitchFamily="34" charset="0"/>
              <a:cs typeface="Calibri"/>
            </a:endParaRPr>
          </a:p>
          <a:p>
            <a:endParaRPr lang="en-GB" sz="1800" dirty="0">
              <a:effectLst/>
              <a:latin typeface="Arial" panose="020B0604020202020204" pitchFamily="34" charset="0"/>
              <a:ea typeface="Arial" panose="020B0604020202020204" pitchFamily="34" charset="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5,4,3,2,1</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Children talk in pairs / small groups with:</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5 examples of careers available today</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4 examples of careers which were available in the past</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3 things you remember about the work of SSE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2 types of technology which is important for this work</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1 key difference between a job and a career</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rPr>
              <a:t>Through this, children will be accessing their prior learning.</a:t>
            </a:r>
            <a:endParaRPr lang="en-GB" sz="1800" dirty="0">
              <a:effectLst/>
              <a:latin typeface="Arial" panose="020B0604020202020204" pitchFamily="34" charset="0"/>
              <a:ea typeface="Arial" panose="020B0604020202020204" pitchFamily="34" charset="0"/>
              <a:cs typeface="Calibri"/>
            </a:endParaRPr>
          </a:p>
        </p:txBody>
      </p:sp>
      <p:sp>
        <p:nvSpPr>
          <p:cNvPr id="4" name="Slide Number Placeholder 3"/>
          <p:cNvSpPr>
            <a:spLocks noGrp="1"/>
          </p:cNvSpPr>
          <p:nvPr>
            <p:ph type="sldNum" sz="quarter" idx="5"/>
          </p:nvPr>
        </p:nvSpPr>
        <p:spPr/>
        <p:txBody>
          <a:bodyPr/>
          <a:lstStyle/>
          <a:p>
            <a:fld id="{F7E14B28-9E7F-480C-8484-20A5F72FDE72}" type="slidenum">
              <a:rPr lang="en-GB" smtClean="0"/>
              <a:t>3</a:t>
            </a:fld>
            <a:endParaRPr lang="en-GB"/>
          </a:p>
        </p:txBody>
      </p:sp>
    </p:spTree>
    <p:extLst>
      <p:ext uri="{BB962C8B-B14F-4D97-AF65-F5344CB8AC3E}">
        <p14:creationId xmlns:p14="http://schemas.microsoft.com/office/powerpoint/2010/main" val="1393184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latin typeface="Calibri"/>
                <a:ea typeface="Open Sans Light"/>
                <a:cs typeface="Calibri"/>
              </a:rPr>
              <a:t>Explain key words used in the lesson </a:t>
            </a:r>
          </a:p>
          <a:p>
            <a:endParaRPr lang="en-GB" sz="1800" dirty="0">
              <a:latin typeface="Poppins"/>
              <a:ea typeface="Open Sans Light"/>
              <a:cs typeface="Poppins"/>
            </a:endParaRPr>
          </a:p>
        </p:txBody>
      </p:sp>
      <p:sp>
        <p:nvSpPr>
          <p:cNvPr id="4" name="Slide Number Placeholder 3"/>
          <p:cNvSpPr>
            <a:spLocks noGrp="1"/>
          </p:cNvSpPr>
          <p:nvPr>
            <p:ph type="sldNum" sz="quarter" idx="5"/>
          </p:nvPr>
        </p:nvSpPr>
        <p:spPr/>
        <p:txBody>
          <a:bodyPr/>
          <a:lstStyle/>
          <a:p>
            <a:fld id="{E6C52E12-A4E8-4240-A60B-46F23F0211F1}" type="slidenum">
              <a:rPr lang="en-GB" smtClean="0"/>
              <a:t>4</a:t>
            </a:fld>
            <a:endParaRPr lang="en-GB"/>
          </a:p>
        </p:txBody>
      </p:sp>
    </p:spTree>
    <p:extLst>
      <p:ext uri="{BB962C8B-B14F-4D97-AF65-F5344CB8AC3E}">
        <p14:creationId xmlns:p14="http://schemas.microsoft.com/office/powerpoint/2010/main" val="1356553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0000"/>
              </a:lnSpc>
              <a:spcBef>
                <a:spcPts val="0"/>
              </a:spcBef>
              <a:spcAft>
                <a:spcPts val="60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Introduction (10 mins) </a:t>
            </a:r>
          </a:p>
          <a:p>
            <a:pPr marL="0" marR="0" lvl="0" indent="0" algn="l" defTabSz="914400" rtl="0" eaLnBrk="1" fontAlgn="auto" latinLnBrk="0" hangingPunct="1">
              <a:lnSpc>
                <a:spcPct val="120000"/>
              </a:lnSpc>
              <a:spcBef>
                <a:spcPts val="0"/>
              </a:spcBef>
              <a:spcAft>
                <a:spcPts val="600"/>
              </a:spcAft>
              <a:buClrTx/>
              <a:buSzTx/>
              <a:buFontTx/>
              <a:buNone/>
              <a:tabLst/>
              <a:defRPr/>
            </a:pPr>
            <a:endParaRPr lang="en-GB" sz="1800" dirty="0">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914400" rtl="0" eaLnBrk="1" fontAlgn="auto" latinLnBrk="0" hangingPunct="1">
              <a:lnSpc>
                <a:spcPct val="120000"/>
              </a:lnSpc>
              <a:spcBef>
                <a:spcPts val="0"/>
              </a:spcBef>
              <a:spcAft>
                <a:spcPts val="60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Explain that today, we are going to be looking at an organisation called SSE to help us better understand Jobs for the Future.</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Arial" panose="020B0604020202020204" pitchFamily="34"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Children given a structure to help take in the key details about SSE: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buFont typeface="Symbol" panose="05050102010706020507" pitchFamily="18" charset="2"/>
              <a:buChar char=""/>
            </a:pPr>
            <a:r>
              <a:rPr lang="en-GB" sz="1800" dirty="0">
                <a:effectLst/>
                <a:latin typeface="Arial" panose="020B0604020202020204" pitchFamily="34" charset="0"/>
                <a:ea typeface="Arial" panose="020B0604020202020204" pitchFamily="34" charset="0"/>
                <a:cs typeface="Arial" panose="020B0604020202020204" pitchFamily="34" charset="0"/>
              </a:rPr>
              <a:t>Who are they?</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buFont typeface="Symbol" panose="05050102010706020507" pitchFamily="18" charset="2"/>
              <a:buChar char=""/>
            </a:pPr>
            <a:r>
              <a:rPr lang="en-GB" sz="1800" dirty="0">
                <a:effectLst/>
                <a:latin typeface="Arial" panose="020B0604020202020204" pitchFamily="34" charset="0"/>
                <a:ea typeface="Arial" panose="020B0604020202020204" pitchFamily="34" charset="0"/>
                <a:cs typeface="Arial" panose="020B0604020202020204" pitchFamily="34" charset="0"/>
              </a:rPr>
              <a:t>What are they trying to achieve?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buFont typeface="Symbol" panose="05050102010706020507" pitchFamily="18" charset="2"/>
              <a:buChar char=""/>
            </a:pPr>
            <a:r>
              <a:rPr lang="en-GB" sz="1800" dirty="0">
                <a:effectLst/>
                <a:latin typeface="Arial" panose="020B0604020202020204" pitchFamily="34" charset="0"/>
                <a:ea typeface="Arial" panose="020B0604020202020204" pitchFamily="34" charset="0"/>
                <a:cs typeface="Arial" panose="020B0604020202020204" pitchFamily="34" charset="0"/>
              </a:rPr>
              <a:t>What do they do?</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Aft>
                <a:spcPts val="600"/>
              </a:spcAft>
              <a:buFont typeface="Symbol" panose="05050102010706020507" pitchFamily="18" charset="2"/>
              <a:buChar char=""/>
            </a:pPr>
            <a:r>
              <a:rPr lang="en-GB" sz="1800" dirty="0">
                <a:effectLst/>
                <a:latin typeface="Arial" panose="020B0604020202020204" pitchFamily="34" charset="0"/>
                <a:ea typeface="Arial" panose="020B0604020202020204" pitchFamily="34" charset="0"/>
                <a:cs typeface="Arial" panose="020B0604020202020204" pitchFamily="34" charset="0"/>
              </a:rPr>
              <a:t>What are their aims for the future?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Aft>
                <a:spcPts val="600"/>
              </a:spcAft>
              <a:buFont typeface="Symbol" panose="05050102010706020507" pitchFamily="18" charset="2"/>
              <a:buChar char=""/>
            </a:pPr>
            <a:r>
              <a:rPr lang="en-GB" sz="1800" dirty="0">
                <a:effectLst/>
                <a:latin typeface="Arial" panose="020B0604020202020204" pitchFamily="34" charset="0"/>
                <a:ea typeface="Arial" panose="020B0604020202020204" pitchFamily="34" charset="0"/>
              </a:rPr>
              <a:t>What makes SSE special / unique?</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5</a:t>
            </a:fld>
            <a:endParaRPr lang="en-US"/>
          </a:p>
        </p:txBody>
      </p:sp>
    </p:spTree>
    <p:extLst>
      <p:ext uri="{BB962C8B-B14F-4D97-AF65-F5344CB8AC3E}">
        <p14:creationId xmlns:p14="http://schemas.microsoft.com/office/powerpoint/2010/main" val="4016829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Arial" panose="020B0604020202020204" pitchFamily="34" charset="0"/>
              </a:rPr>
              <a:t>Share the big question and ask the children to consider this in relation to the development of technology at SSE. </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6</a:t>
            </a:fld>
            <a:endParaRPr lang="en-US"/>
          </a:p>
        </p:txBody>
      </p:sp>
    </p:spTree>
    <p:extLst>
      <p:ext uri="{BB962C8B-B14F-4D97-AF65-F5344CB8AC3E}">
        <p14:creationId xmlns:p14="http://schemas.microsoft.com/office/powerpoint/2010/main" val="3405751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Arial" panose="020B0604020202020204" pitchFamily="34" charset="0"/>
                <a:cs typeface="Times New Roman" panose="02020603050405020304" pitchFamily="18" charset="0"/>
              </a:rPr>
              <a:t>Introduce Creativity as the skill used to think of new ideas. </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cs typeface="Times New Roman" panose="02020603050405020304" pitchFamily="18" charset="0"/>
              </a:rPr>
              <a:t>Explain that throughout the lesson, children will be using their Creativity skills, particularly by asking questions to develop ideas.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71590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Provide model (15 mins)</a:t>
            </a:r>
          </a:p>
          <a:p>
            <a:endParaRPr lang="en-GB" dirty="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Show example of technology developed or maintained by SSE through showing the children the video up to 2m30seconds </a:t>
            </a:r>
            <a:r>
              <a:rPr lang="en-GB" sz="1800" u="sng" dirty="0">
                <a:solidFill>
                  <a:srgbClr val="002D72"/>
                </a:solidFill>
                <a:effectLst/>
                <a:latin typeface="Arial" panose="020B0604020202020204" pitchFamily="34" charset="0"/>
                <a:ea typeface="Arial" panose="020B0604020202020204" pitchFamily="34" charset="0"/>
                <a:cs typeface="Times New Roman" panose="02020603050405020304" pitchFamily="18" charset="0"/>
                <a:hlinkClick r:id="rId3"/>
              </a:rPr>
              <a:t>Hydro: Power a Net Zero Future (SSE COP26 Exhibition) - YouTube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Times New Roman" panose="02020603050405020304" pitchFamily="18" charset="0"/>
              </a:rPr>
              <a:t>Show mind map structure on the slide with image of hydro-electric plant in the middle. Ask the children to give ideas of the roles needed to create, maintain and improve this. </a:t>
            </a:r>
          </a:p>
        </p:txBody>
      </p:sp>
      <p:sp>
        <p:nvSpPr>
          <p:cNvPr id="4" name="Slide Number Placeholder 3"/>
          <p:cNvSpPr>
            <a:spLocks noGrp="1"/>
          </p:cNvSpPr>
          <p:nvPr>
            <p:ph type="sldNum" sz="quarter" idx="5"/>
          </p:nvPr>
        </p:nvSpPr>
        <p:spPr/>
        <p:txBody>
          <a:bodyPr/>
          <a:lstStyle/>
          <a:p>
            <a:fld id="{818DC993-C0AB-7145-A5E3-AB377573BF85}" type="slidenum">
              <a:rPr lang="en-US" smtClean="0"/>
              <a:t>8</a:t>
            </a:fld>
            <a:endParaRPr lang="en-US"/>
          </a:p>
        </p:txBody>
      </p:sp>
    </p:spTree>
    <p:extLst>
      <p:ext uri="{BB962C8B-B14F-4D97-AF65-F5344CB8AC3E}">
        <p14:creationId xmlns:p14="http://schemas.microsoft.com/office/powerpoint/2010/main" val="21738010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Arial" panose="020B0604020202020204" pitchFamily="34" charset="0"/>
              </a:rPr>
              <a:t>Children to devise ideas for the careers, skills, questions, technology needed for SSE to consider running a hydroelectric plant. Work in pairs or small groups for this.</a:t>
            </a:r>
            <a:endParaRPr lang="en-GB" sz="1200" dirty="0">
              <a:effectLst/>
              <a:latin typeface="Arial" panose="020B0604020202020204" pitchFamily="34" charset="0"/>
              <a:ea typeface="Arial" panose="020B0604020202020204" pitchFamily="34" charset="0"/>
              <a:cs typeface="Calibri"/>
            </a:endParaRPr>
          </a:p>
          <a:p>
            <a:endParaRPr lang="en-GB" sz="1200" dirty="0">
              <a:effectLst/>
              <a:latin typeface="Arial" panose="020B0604020202020204" pitchFamily="34" charset="0"/>
              <a:cs typeface="Calibri"/>
            </a:endParaRPr>
          </a:p>
          <a:p>
            <a:r>
              <a:rPr lang="en-GB" sz="1200" dirty="0">
                <a:effectLst/>
                <a:latin typeface="Arial" panose="020B0604020202020204" pitchFamily="34" charset="0"/>
                <a:ea typeface="Arial" panose="020B0604020202020204" pitchFamily="34" charset="0"/>
                <a:cs typeface="Times New Roman" panose="02020603050405020304" pitchFamily="18" charset="0"/>
              </a:rPr>
              <a:t>Take ideas from the children and add this to the mind map. Complete the mind map with as much detail as possible. Important that children are questioned to go further with thinking. </a:t>
            </a:r>
            <a:r>
              <a:rPr lang="en-GB" sz="1200" dirty="0">
                <a:effectLst/>
                <a:latin typeface="Arial" panose="020B0604020202020204" pitchFamily="34" charset="0"/>
                <a:ea typeface="Arial" panose="020B0604020202020204" pitchFamily="34" charset="0"/>
              </a:rPr>
              <a:t>e.g. is it working as efficiently as it can? How do we protect habitats in the surrounding areas? </a:t>
            </a:r>
          </a:p>
          <a:p>
            <a:endParaRPr lang="en-GB" sz="1200" dirty="0">
              <a:effectLst/>
              <a:latin typeface="Arial" panose="020B0604020202020204" pitchFamily="34" charset="0"/>
              <a:cs typeface="Calibri"/>
            </a:endParaRPr>
          </a:p>
          <a:p>
            <a:r>
              <a:rPr lang="en-GB" sz="1800" dirty="0">
                <a:effectLst/>
                <a:latin typeface="Arial" panose="020B0604020202020204" pitchFamily="34" charset="0"/>
                <a:ea typeface="Arial" panose="020B0604020202020204" pitchFamily="34" charset="0"/>
              </a:rPr>
              <a:t>Highlight to children that questioning is being used to develop their ideas, which is an aspect of the Creativity skill. </a:t>
            </a:r>
            <a:endParaRPr lang="en-GB" dirty="0">
              <a:cs typeface="Calibri"/>
            </a:endParaRPr>
          </a:p>
          <a:p>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9</a:t>
            </a:fld>
            <a:endParaRPr lang="en-US"/>
          </a:p>
        </p:txBody>
      </p:sp>
    </p:spTree>
    <p:extLst>
      <p:ext uri="{BB962C8B-B14F-4D97-AF65-F5344CB8AC3E}">
        <p14:creationId xmlns:p14="http://schemas.microsoft.com/office/powerpoint/2010/main" val="33811478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Pupil </a:t>
            </a:r>
            <a:r>
              <a:rPr lang="en-US" dirty="0" err="1">
                <a:cs typeface="Calibri"/>
              </a:rPr>
              <a:t>practise</a:t>
            </a:r>
            <a:r>
              <a:rPr lang="en-US" dirty="0">
                <a:cs typeface="Calibri"/>
              </a:rPr>
              <a:t> (20 mins)</a:t>
            </a:r>
          </a:p>
          <a:p>
            <a:endParaRPr lang="en-US" dirty="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Show the video on wind turbines and hydro </a:t>
            </a:r>
            <a:r>
              <a:rPr lang="en-GB" sz="1800" u="sng" dirty="0">
                <a:solidFill>
                  <a:srgbClr val="002D72"/>
                </a:solidFill>
                <a:effectLst/>
                <a:latin typeface="Arial" panose="020B0604020202020204" pitchFamily="34" charset="0"/>
                <a:ea typeface="Arial" panose="020B0604020202020204" pitchFamily="34" charset="0"/>
                <a:cs typeface="Times New Roman" panose="02020603050405020304" pitchFamily="18" charset="0"/>
                <a:hlinkClick r:id="rId3"/>
              </a:rPr>
              <a:t>SSE Renewables ¦ For a better world of energy - YouTube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cs typeface="Times New Roman" panose="02020603050405020304" pitchFamily="18" charset="0"/>
              </a:rPr>
              <a:t>Explain that children have already looked at hydro and they will now consider the jobs, skills, questions and technology needed to develop, maintain and improve the wind turbines. </a:t>
            </a:r>
            <a:endParaRPr lang="en-US" sz="1800" dirty="0">
              <a:effectLst/>
              <a:latin typeface="Arial" panose="020B0604020202020204" pitchFamily="34" charset="0"/>
              <a:ea typeface="Arial" panose="020B0604020202020204" pitchFamily="34" charset="0"/>
              <a:cs typeface="Calibri"/>
            </a:endParaRPr>
          </a:p>
          <a:p>
            <a:endParaRPr lang="en-US" sz="1800" dirty="0">
              <a:effectLst/>
              <a:latin typeface="Arial" panose="020B0604020202020204" pitchFamily="34" charset="0"/>
              <a:cs typeface="Calibri"/>
            </a:endParaRPr>
          </a:p>
          <a:p>
            <a:r>
              <a:rPr lang="en-US" sz="1800" dirty="0">
                <a:effectLst/>
                <a:latin typeface="Arial" panose="020B0604020202020204" pitchFamily="34" charset="0"/>
                <a:ea typeface="Arial" panose="020B0604020202020204" pitchFamily="34" charset="0"/>
              </a:rPr>
              <a:t>Children will create a graphic </a:t>
            </a:r>
            <a:r>
              <a:rPr lang="en-US" sz="1800" dirty="0" err="1">
                <a:effectLst/>
                <a:latin typeface="Arial" panose="020B0604020202020204" pitchFamily="34" charset="0"/>
                <a:ea typeface="Arial" panose="020B0604020202020204" pitchFamily="34" charset="0"/>
              </a:rPr>
              <a:t>organiser</a:t>
            </a:r>
            <a:r>
              <a:rPr lang="en-US" sz="1800" dirty="0">
                <a:effectLst/>
                <a:latin typeface="Arial" panose="020B0604020202020204" pitchFamily="34" charset="0"/>
                <a:ea typeface="Arial" panose="020B0604020202020204" pitchFamily="34" charset="0"/>
              </a:rPr>
              <a:t> to form a basic structure around SSE wind turbines They will have made decisions on the number of people key to developing and maintaining this. Children to work in pairs to record their ideas. </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10</a:t>
            </a:fld>
            <a:endParaRPr lang="en-US"/>
          </a:p>
        </p:txBody>
      </p:sp>
    </p:spTree>
    <p:extLst>
      <p:ext uri="{BB962C8B-B14F-4D97-AF65-F5344CB8AC3E}">
        <p14:creationId xmlns:p14="http://schemas.microsoft.com/office/powerpoint/2010/main" val="3031646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3" Type="http://schemas.openxmlformats.org/officeDocument/2006/relationships/image" Target="../media/image39.svg"/><Relationship Id="rId18" Type="http://schemas.openxmlformats.org/officeDocument/2006/relationships/image" Target="../media/image44.png"/><Relationship Id="rId26" Type="http://schemas.openxmlformats.org/officeDocument/2006/relationships/image" Target="../media/image52.png"/><Relationship Id="rId39" Type="http://schemas.openxmlformats.org/officeDocument/2006/relationships/image" Target="../media/image65.svg"/><Relationship Id="rId21" Type="http://schemas.openxmlformats.org/officeDocument/2006/relationships/image" Target="../media/image47.svg"/><Relationship Id="rId34" Type="http://schemas.openxmlformats.org/officeDocument/2006/relationships/image" Target="../media/image60.png"/><Relationship Id="rId42" Type="http://schemas.openxmlformats.org/officeDocument/2006/relationships/image" Target="../media/image68.png"/><Relationship Id="rId47" Type="http://schemas.openxmlformats.org/officeDocument/2006/relationships/image" Target="../media/image73.svg"/><Relationship Id="rId50" Type="http://schemas.openxmlformats.org/officeDocument/2006/relationships/image" Target="../media/image76.png"/><Relationship Id="rId55" Type="http://schemas.openxmlformats.org/officeDocument/2006/relationships/image" Target="../media/image81.svg"/><Relationship Id="rId7" Type="http://schemas.openxmlformats.org/officeDocument/2006/relationships/image" Target="../media/image33.svg"/><Relationship Id="rId2" Type="http://schemas.openxmlformats.org/officeDocument/2006/relationships/image" Target="../media/image28.png"/><Relationship Id="rId16" Type="http://schemas.openxmlformats.org/officeDocument/2006/relationships/image" Target="../media/image42.png"/><Relationship Id="rId29" Type="http://schemas.openxmlformats.org/officeDocument/2006/relationships/image" Target="../media/image55.svg"/><Relationship Id="rId11" Type="http://schemas.openxmlformats.org/officeDocument/2006/relationships/image" Target="../media/image37.svg"/><Relationship Id="rId24" Type="http://schemas.openxmlformats.org/officeDocument/2006/relationships/image" Target="../media/image50.png"/><Relationship Id="rId32" Type="http://schemas.openxmlformats.org/officeDocument/2006/relationships/image" Target="../media/image58.png"/><Relationship Id="rId37" Type="http://schemas.openxmlformats.org/officeDocument/2006/relationships/image" Target="../media/image63.svg"/><Relationship Id="rId40" Type="http://schemas.openxmlformats.org/officeDocument/2006/relationships/image" Target="../media/image66.png"/><Relationship Id="rId45" Type="http://schemas.openxmlformats.org/officeDocument/2006/relationships/image" Target="../media/image71.svg"/><Relationship Id="rId53" Type="http://schemas.openxmlformats.org/officeDocument/2006/relationships/image" Target="../media/image79.svg"/><Relationship Id="rId5" Type="http://schemas.openxmlformats.org/officeDocument/2006/relationships/image" Target="../media/image31.svg"/><Relationship Id="rId10" Type="http://schemas.openxmlformats.org/officeDocument/2006/relationships/image" Target="../media/image36.png"/><Relationship Id="rId19" Type="http://schemas.openxmlformats.org/officeDocument/2006/relationships/image" Target="../media/image45.svg"/><Relationship Id="rId31" Type="http://schemas.openxmlformats.org/officeDocument/2006/relationships/image" Target="../media/image57.svg"/><Relationship Id="rId44" Type="http://schemas.openxmlformats.org/officeDocument/2006/relationships/image" Target="../media/image70.png"/><Relationship Id="rId52" Type="http://schemas.openxmlformats.org/officeDocument/2006/relationships/image" Target="../media/image78.pn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 Id="rId22" Type="http://schemas.openxmlformats.org/officeDocument/2006/relationships/image" Target="../media/image48.png"/><Relationship Id="rId27" Type="http://schemas.openxmlformats.org/officeDocument/2006/relationships/image" Target="../media/image53.svg"/><Relationship Id="rId30" Type="http://schemas.openxmlformats.org/officeDocument/2006/relationships/image" Target="../media/image56.png"/><Relationship Id="rId35" Type="http://schemas.openxmlformats.org/officeDocument/2006/relationships/image" Target="../media/image61.svg"/><Relationship Id="rId43" Type="http://schemas.openxmlformats.org/officeDocument/2006/relationships/image" Target="../media/image69.svg"/><Relationship Id="rId48" Type="http://schemas.openxmlformats.org/officeDocument/2006/relationships/image" Target="../media/image74.png"/><Relationship Id="rId8" Type="http://schemas.openxmlformats.org/officeDocument/2006/relationships/image" Target="../media/image34.png"/><Relationship Id="rId51" Type="http://schemas.openxmlformats.org/officeDocument/2006/relationships/image" Target="../media/image77.svg"/><Relationship Id="rId3" Type="http://schemas.openxmlformats.org/officeDocument/2006/relationships/image" Target="../media/image29.svg"/><Relationship Id="rId12" Type="http://schemas.openxmlformats.org/officeDocument/2006/relationships/image" Target="../media/image38.png"/><Relationship Id="rId17" Type="http://schemas.openxmlformats.org/officeDocument/2006/relationships/image" Target="../media/image43.svg"/><Relationship Id="rId25" Type="http://schemas.openxmlformats.org/officeDocument/2006/relationships/image" Target="../media/image51.svg"/><Relationship Id="rId33" Type="http://schemas.openxmlformats.org/officeDocument/2006/relationships/image" Target="../media/image59.svg"/><Relationship Id="rId38" Type="http://schemas.openxmlformats.org/officeDocument/2006/relationships/image" Target="../media/image64.png"/><Relationship Id="rId46" Type="http://schemas.openxmlformats.org/officeDocument/2006/relationships/image" Target="../media/image72.png"/><Relationship Id="rId20" Type="http://schemas.openxmlformats.org/officeDocument/2006/relationships/image" Target="../media/image46.png"/><Relationship Id="rId41" Type="http://schemas.openxmlformats.org/officeDocument/2006/relationships/image" Target="../media/image67.svg"/><Relationship Id="rId54" Type="http://schemas.openxmlformats.org/officeDocument/2006/relationships/image" Target="../media/image80.png"/><Relationship Id="rId1" Type="http://schemas.openxmlformats.org/officeDocument/2006/relationships/slideMaster" Target="../slideMasters/slideMaster2.xml"/><Relationship Id="rId6" Type="http://schemas.openxmlformats.org/officeDocument/2006/relationships/image" Target="../media/image32.png"/><Relationship Id="rId15" Type="http://schemas.openxmlformats.org/officeDocument/2006/relationships/image" Target="../media/image41.svg"/><Relationship Id="rId23" Type="http://schemas.openxmlformats.org/officeDocument/2006/relationships/image" Target="../media/image49.svg"/><Relationship Id="rId28" Type="http://schemas.openxmlformats.org/officeDocument/2006/relationships/image" Target="../media/image54.png"/><Relationship Id="rId36" Type="http://schemas.openxmlformats.org/officeDocument/2006/relationships/image" Target="../media/image62.png"/><Relationship Id="rId49" Type="http://schemas.openxmlformats.org/officeDocument/2006/relationships/image" Target="../media/image75.svg"/></Relationships>
</file>

<file path=ppt/slideLayouts/_rels/slideLayout72.xml.rels><?xml version="1.0" encoding="UTF-8" standalone="yes"?>
<Relationships xmlns="http://schemas.openxmlformats.org/package/2006/relationships"><Relationship Id="rId13" Type="http://schemas.openxmlformats.org/officeDocument/2006/relationships/image" Target="../media/image93.svg"/><Relationship Id="rId18" Type="http://schemas.openxmlformats.org/officeDocument/2006/relationships/image" Target="../media/image98.png"/><Relationship Id="rId26" Type="http://schemas.openxmlformats.org/officeDocument/2006/relationships/image" Target="../media/image106.png"/><Relationship Id="rId39" Type="http://schemas.openxmlformats.org/officeDocument/2006/relationships/image" Target="../media/image119.svg"/><Relationship Id="rId21" Type="http://schemas.openxmlformats.org/officeDocument/2006/relationships/image" Target="../media/image101.svg"/><Relationship Id="rId34" Type="http://schemas.openxmlformats.org/officeDocument/2006/relationships/image" Target="../media/image114.png"/><Relationship Id="rId42" Type="http://schemas.openxmlformats.org/officeDocument/2006/relationships/image" Target="../media/image122.png"/><Relationship Id="rId47" Type="http://schemas.openxmlformats.org/officeDocument/2006/relationships/image" Target="../media/image127.svg"/><Relationship Id="rId50" Type="http://schemas.openxmlformats.org/officeDocument/2006/relationships/image" Target="../media/image130.png"/><Relationship Id="rId55" Type="http://schemas.openxmlformats.org/officeDocument/2006/relationships/image" Target="../media/image135.svg"/><Relationship Id="rId7" Type="http://schemas.openxmlformats.org/officeDocument/2006/relationships/image" Target="../media/image87.svg"/><Relationship Id="rId2" Type="http://schemas.openxmlformats.org/officeDocument/2006/relationships/image" Target="../media/image82.png"/><Relationship Id="rId16" Type="http://schemas.openxmlformats.org/officeDocument/2006/relationships/image" Target="../media/image96.png"/><Relationship Id="rId29" Type="http://schemas.openxmlformats.org/officeDocument/2006/relationships/image" Target="../media/image109.svg"/><Relationship Id="rId11" Type="http://schemas.openxmlformats.org/officeDocument/2006/relationships/image" Target="../media/image91.svg"/><Relationship Id="rId24" Type="http://schemas.openxmlformats.org/officeDocument/2006/relationships/image" Target="../media/image104.png"/><Relationship Id="rId32" Type="http://schemas.openxmlformats.org/officeDocument/2006/relationships/image" Target="../media/image112.png"/><Relationship Id="rId37" Type="http://schemas.openxmlformats.org/officeDocument/2006/relationships/image" Target="../media/image117.svg"/><Relationship Id="rId40" Type="http://schemas.openxmlformats.org/officeDocument/2006/relationships/image" Target="../media/image120.png"/><Relationship Id="rId45" Type="http://schemas.openxmlformats.org/officeDocument/2006/relationships/image" Target="../media/image125.svg"/><Relationship Id="rId53" Type="http://schemas.openxmlformats.org/officeDocument/2006/relationships/image" Target="../media/image133.svg"/><Relationship Id="rId5" Type="http://schemas.openxmlformats.org/officeDocument/2006/relationships/image" Target="../media/image85.svg"/><Relationship Id="rId10" Type="http://schemas.openxmlformats.org/officeDocument/2006/relationships/image" Target="../media/image90.png"/><Relationship Id="rId19" Type="http://schemas.openxmlformats.org/officeDocument/2006/relationships/image" Target="../media/image99.svg"/><Relationship Id="rId31" Type="http://schemas.openxmlformats.org/officeDocument/2006/relationships/image" Target="../media/image111.svg"/><Relationship Id="rId44" Type="http://schemas.openxmlformats.org/officeDocument/2006/relationships/image" Target="../media/image124.png"/><Relationship Id="rId52" Type="http://schemas.openxmlformats.org/officeDocument/2006/relationships/image" Target="../media/image132.png"/><Relationship Id="rId4" Type="http://schemas.openxmlformats.org/officeDocument/2006/relationships/image" Target="../media/image84.png"/><Relationship Id="rId9" Type="http://schemas.openxmlformats.org/officeDocument/2006/relationships/image" Target="../media/image89.svg"/><Relationship Id="rId14" Type="http://schemas.openxmlformats.org/officeDocument/2006/relationships/image" Target="../media/image94.png"/><Relationship Id="rId22" Type="http://schemas.openxmlformats.org/officeDocument/2006/relationships/image" Target="../media/image102.png"/><Relationship Id="rId27" Type="http://schemas.openxmlformats.org/officeDocument/2006/relationships/image" Target="../media/image107.svg"/><Relationship Id="rId30" Type="http://schemas.openxmlformats.org/officeDocument/2006/relationships/image" Target="../media/image110.png"/><Relationship Id="rId35" Type="http://schemas.openxmlformats.org/officeDocument/2006/relationships/image" Target="../media/image115.svg"/><Relationship Id="rId43" Type="http://schemas.openxmlformats.org/officeDocument/2006/relationships/image" Target="../media/image123.svg"/><Relationship Id="rId48" Type="http://schemas.openxmlformats.org/officeDocument/2006/relationships/image" Target="../media/image128.png"/><Relationship Id="rId8" Type="http://schemas.openxmlformats.org/officeDocument/2006/relationships/image" Target="../media/image88.png"/><Relationship Id="rId51" Type="http://schemas.openxmlformats.org/officeDocument/2006/relationships/image" Target="../media/image131.svg"/><Relationship Id="rId3" Type="http://schemas.openxmlformats.org/officeDocument/2006/relationships/image" Target="../media/image83.svg"/><Relationship Id="rId12" Type="http://schemas.openxmlformats.org/officeDocument/2006/relationships/image" Target="../media/image92.png"/><Relationship Id="rId17" Type="http://schemas.openxmlformats.org/officeDocument/2006/relationships/image" Target="../media/image97.svg"/><Relationship Id="rId25" Type="http://schemas.openxmlformats.org/officeDocument/2006/relationships/image" Target="../media/image105.svg"/><Relationship Id="rId33" Type="http://schemas.openxmlformats.org/officeDocument/2006/relationships/image" Target="../media/image113.svg"/><Relationship Id="rId38" Type="http://schemas.openxmlformats.org/officeDocument/2006/relationships/image" Target="../media/image118.png"/><Relationship Id="rId46" Type="http://schemas.openxmlformats.org/officeDocument/2006/relationships/image" Target="../media/image126.png"/><Relationship Id="rId20" Type="http://schemas.openxmlformats.org/officeDocument/2006/relationships/image" Target="../media/image100.png"/><Relationship Id="rId41" Type="http://schemas.openxmlformats.org/officeDocument/2006/relationships/image" Target="../media/image121.svg"/><Relationship Id="rId54" Type="http://schemas.openxmlformats.org/officeDocument/2006/relationships/image" Target="../media/image134.png"/><Relationship Id="rId1" Type="http://schemas.openxmlformats.org/officeDocument/2006/relationships/slideMaster" Target="../slideMasters/slideMaster2.xml"/><Relationship Id="rId6" Type="http://schemas.openxmlformats.org/officeDocument/2006/relationships/image" Target="../media/image86.png"/><Relationship Id="rId15" Type="http://schemas.openxmlformats.org/officeDocument/2006/relationships/image" Target="../media/image95.svg"/><Relationship Id="rId23" Type="http://schemas.openxmlformats.org/officeDocument/2006/relationships/image" Target="../media/image103.svg"/><Relationship Id="rId28" Type="http://schemas.openxmlformats.org/officeDocument/2006/relationships/image" Target="../media/image108.png"/><Relationship Id="rId36" Type="http://schemas.openxmlformats.org/officeDocument/2006/relationships/image" Target="../media/image116.png"/><Relationship Id="rId49" Type="http://schemas.openxmlformats.org/officeDocument/2006/relationships/image" Target="../media/image129.sv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pic>
        <p:nvPicPr>
          <p:cNvPr id="3" name="Picture 2" descr="A picture containing pinwheel, outdoor object, colorful&#10;&#10;Description automatically generated">
            <a:extLst>
              <a:ext uri="{FF2B5EF4-FFF2-40B4-BE49-F238E27FC236}">
                <a16:creationId xmlns:a16="http://schemas.microsoft.com/office/drawing/2014/main" id="{3F603A7C-A867-5FE4-95D3-E5353F40C2BD}"/>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229928" y="0"/>
            <a:ext cx="9144000" cy="9144000"/>
          </a:xfrm>
          <a:prstGeom prst="rect">
            <a:avLst/>
          </a:prstGeom>
        </p:spPr>
      </p:pic>
    </p:spTree>
    <p:extLst>
      <p:ext uri="{BB962C8B-B14F-4D97-AF65-F5344CB8AC3E}">
        <p14:creationId xmlns:p14="http://schemas.microsoft.com/office/powerpoint/2010/main" val="2876357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682EC38D-2E09-934B-BC64-57CEDB02E0A8}"/>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50913141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3486419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81307685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5381462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4707299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1357386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8443118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5290977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357699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54068918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878839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90037A57-2ABB-C741-B3FA-EBB12E708ABE}"/>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83199983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772215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615764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28418683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94179214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057244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19932051"/>
      </p:ext>
    </p:extLst>
  </p:cSld>
  <p:clrMapOvr>
    <a:overrideClrMapping bg1="dk1" tx1="lt1" bg2="dk2" tx2="lt2" accent1="accent1" accent2="accent2" accent3="accent3" accent4="accent4" accent5="accent5" accent6="accent6" hlink="hlink" folHlink="folHlink"/>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288057151"/>
      </p:ext>
    </p:extLst>
  </p:cSld>
  <p:clrMapOvr>
    <a:overrideClrMapping bg1="dk1" tx1="lt1" bg2="dk2" tx2="lt2" accent1="accent1" accent2="accent2" accent3="accent3" accent4="accent4" accent5="accent5" accent6="accent6" hlink="hlink" folHlink="folHlink"/>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4125351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8226974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AC80F42F-7430-0741-86D2-40F6AC2F704A}"/>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161437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spTree>
    <p:extLst>
      <p:ext uri="{BB962C8B-B14F-4D97-AF65-F5344CB8AC3E}">
        <p14:creationId xmlns:p14="http://schemas.microsoft.com/office/powerpoint/2010/main" val="16550375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90"/>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3409589"/>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3"/>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2"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9"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6"/>
            <a:ext cx="16224323"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2"/>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2" y="5678661"/>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41"/>
            <a:ext cx="16224323"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pic>
        <p:nvPicPr>
          <p:cNvPr id="4" name="Picture 3" descr="A picture containing person, person, holding, front&#10;&#10;Description automatically generated">
            <a:extLst>
              <a:ext uri="{FF2B5EF4-FFF2-40B4-BE49-F238E27FC236}">
                <a16:creationId xmlns:a16="http://schemas.microsoft.com/office/drawing/2014/main" id="{ECA2EBB6-3E5F-C046-9885-64024BF74FBD}"/>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spTree>
    <p:extLst>
      <p:ext uri="{BB962C8B-B14F-4D97-AF65-F5344CB8AC3E}">
        <p14:creationId xmlns:p14="http://schemas.microsoft.com/office/powerpoint/2010/main" val="2557639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3"/>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8"/>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5"/>
            <a:ext cx="16223331"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3"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5" y="838202"/>
            <a:ext cx="68580" cy="386303"/>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5"/>
            <a:ext cx="13817600" cy="5688013"/>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9" y="2269323"/>
            <a:ext cx="4435365" cy="5784615"/>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40" y="2269309"/>
            <a:ext cx="4435365" cy="5784617"/>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3"/>
            <a:ext cx="4321061" cy="5784601"/>
          </a:xfrm>
        </p:spPr>
        <p:txBody>
          <a:bodyPr>
            <a:no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1" y="4427970"/>
            <a:ext cx="4333761" cy="3625956"/>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9" y="2269323"/>
            <a:ext cx="4435365" cy="5784615"/>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40" y="2269309"/>
            <a:ext cx="4435365" cy="5784617"/>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6" y="2269308"/>
            <a:ext cx="4333871" cy="1942331"/>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2833544-C045-3445-BDC7-338B99AD10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9" name="Text Placeholder 19">
            <a:extLst>
              <a:ext uri="{FF2B5EF4-FFF2-40B4-BE49-F238E27FC236}">
                <a16:creationId xmlns:a16="http://schemas.microsoft.com/office/drawing/2014/main" id="{8D902FFE-DD08-0B44-963F-5F53EB64AE69}"/>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10" name="Text Placeholder 22">
            <a:extLst>
              <a:ext uri="{FF2B5EF4-FFF2-40B4-BE49-F238E27FC236}">
                <a16:creationId xmlns:a16="http://schemas.microsoft.com/office/drawing/2014/main" id="{01DB577E-D8DE-1646-B847-1B5949877E1C}"/>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11" name="Text Placeholder 28">
            <a:extLst>
              <a:ext uri="{FF2B5EF4-FFF2-40B4-BE49-F238E27FC236}">
                <a16:creationId xmlns:a16="http://schemas.microsoft.com/office/drawing/2014/main" id="{C9CF447C-B798-3E40-9F4B-F36D75C0590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12" name="Text Placeholder 17">
            <a:extLst>
              <a:ext uri="{FF2B5EF4-FFF2-40B4-BE49-F238E27FC236}">
                <a16:creationId xmlns:a16="http://schemas.microsoft.com/office/drawing/2014/main" id="{62EB75C9-BBA6-6341-8B36-B5182F3C76BE}"/>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13" name="Picture 12">
            <a:extLst>
              <a:ext uri="{FF2B5EF4-FFF2-40B4-BE49-F238E27FC236}">
                <a16:creationId xmlns:a16="http://schemas.microsoft.com/office/drawing/2014/main" id="{F4754D6D-330B-D246-B806-5970BB3A14A9}"/>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28669807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254702767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5152760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1" y="1"/>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3"/>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2"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5" y="838201"/>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3"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2" y="2281783"/>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5" y="838201"/>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5" y="2281781"/>
            <a:ext cx="8289921" cy="5109619"/>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5" y="838201"/>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3" y="4284137"/>
            <a:ext cx="6821447" cy="2860368"/>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6"/>
            <a:ext cx="6620767"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6"/>
            <a:ext cx="6531859" cy="5067855"/>
          </a:xfrm>
        </p:spPr>
        <p:txBody>
          <a:bodyPr>
            <a:normAutofit/>
          </a:bodyPr>
          <a:lstStyle>
            <a:lvl1pPr marL="342891" indent="-342891">
              <a:buClr>
                <a:schemeClr val="accent1"/>
              </a:buClr>
              <a:buFont typeface="Arial" panose="020B0604020202020204" pitchFamily="34" charset="0"/>
              <a:buChar char="•"/>
              <a:defRPr sz="2600"/>
            </a:lvl1pPr>
            <a:lvl2pPr marL="952462" indent="-342891">
              <a:buClr>
                <a:schemeClr val="accent1"/>
              </a:buClr>
              <a:buFont typeface="Arial" panose="020B0604020202020204" pitchFamily="34" charset="0"/>
              <a:buChar char="•"/>
              <a:defRPr sz="2600"/>
            </a:lvl2pPr>
            <a:lvl3pPr marL="1562032" indent="-342891">
              <a:buClr>
                <a:schemeClr val="accent1"/>
              </a:buClr>
              <a:buFont typeface="Arial" panose="020B0604020202020204" pitchFamily="34" charset="0"/>
              <a:buChar char="•"/>
              <a:defRPr sz="2600"/>
            </a:lvl3pPr>
            <a:lvl4pPr marL="2171600" indent="-342891">
              <a:buClr>
                <a:schemeClr val="accent1"/>
              </a:buClr>
              <a:buFont typeface="Arial" panose="020B0604020202020204" pitchFamily="34" charset="0"/>
              <a:buChar char="•"/>
              <a:defRPr sz="2600"/>
            </a:lvl4pPr>
            <a:lvl5pPr marL="2781169" indent="-342891">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5" y="838201"/>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6"/>
            <a:ext cx="6620760" cy="5067855"/>
          </a:xfrm>
        </p:spPr>
        <p:txBody>
          <a:bodyPr>
            <a:normAutofit/>
          </a:bodyPr>
          <a:lstStyle>
            <a:lvl1pPr marL="304784" indent="-304784">
              <a:buClr>
                <a:schemeClr val="accent1"/>
              </a:buClr>
              <a:buFont typeface="Arial" panose="020B0604020202020204" pitchFamily="34" charset="0"/>
              <a:buChar char="•"/>
              <a:defRPr sz="2600"/>
            </a:lvl1pPr>
            <a:lvl2pPr marL="914354" indent="-304784">
              <a:buClr>
                <a:schemeClr val="accent1"/>
              </a:buClr>
              <a:buFont typeface="Arial" panose="020B0604020202020204" pitchFamily="34" charset="0"/>
              <a:buChar char="•"/>
              <a:defRPr sz="2600"/>
            </a:lvl2pPr>
            <a:lvl3pPr marL="1523925" indent="-304784">
              <a:buClr>
                <a:schemeClr val="accent1"/>
              </a:buClr>
              <a:buFont typeface="Arial" panose="020B0604020202020204" pitchFamily="34" charset="0"/>
              <a:buChar char="•"/>
              <a:defRPr sz="2600"/>
            </a:lvl3pPr>
            <a:lvl4pPr marL="2133493" indent="-304784">
              <a:buClr>
                <a:schemeClr val="accent1"/>
              </a:buClr>
              <a:buFont typeface="Arial" panose="020B0604020202020204" pitchFamily="34" charset="0"/>
              <a:buChar char="•"/>
              <a:defRPr sz="2600"/>
            </a:lvl4pPr>
            <a:lvl5pPr marL="2743062" indent="-304784">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1"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6"/>
            <a:ext cx="6519160" cy="5067855"/>
          </a:xfrm>
        </p:spPr>
        <p:txBody>
          <a:bodyPr>
            <a:normAutofit/>
          </a:bodyPr>
          <a:lstStyle>
            <a:lvl1pPr marL="342891" indent="-342891">
              <a:buClr>
                <a:schemeClr val="accent1"/>
              </a:buClr>
              <a:buFont typeface="Arial" panose="020B0604020202020204" pitchFamily="34" charset="0"/>
              <a:buChar char="•"/>
              <a:defRPr sz="2600"/>
            </a:lvl1pPr>
            <a:lvl2pPr marL="952462" indent="-342891">
              <a:buClr>
                <a:schemeClr val="accent1"/>
              </a:buClr>
              <a:buFont typeface="Arial" panose="020B0604020202020204" pitchFamily="34" charset="0"/>
              <a:buChar char="•"/>
              <a:defRPr sz="2600"/>
            </a:lvl2pPr>
            <a:lvl3pPr marL="1562032" indent="-342891">
              <a:buClr>
                <a:schemeClr val="accent1"/>
              </a:buClr>
              <a:buFont typeface="Arial" panose="020B0604020202020204" pitchFamily="34" charset="0"/>
              <a:buChar char="•"/>
              <a:defRPr sz="2600"/>
            </a:lvl3pPr>
            <a:lvl4pPr marL="2171600" indent="-342891">
              <a:buClr>
                <a:schemeClr val="accent1"/>
              </a:buClr>
              <a:buFont typeface="Arial" panose="020B0604020202020204" pitchFamily="34" charset="0"/>
              <a:buChar char="•"/>
              <a:defRPr sz="2600"/>
            </a:lvl4pPr>
            <a:lvl5pPr marL="2781169" indent="-342891">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9"/>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9"/>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5" y="838201"/>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9"/>
          </a:xfrm>
        </p:spPr>
        <p:txBody>
          <a:bodyPr>
            <a:normAutofit/>
          </a:bodyPr>
          <a:lstStyle>
            <a:lvl1pPr marL="342891" indent="-342891">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44C73912-5F4E-3A47-9ECB-340A9AF3DF7F}"/>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40288007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372619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5" y="838201"/>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7"/>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3602493"/>
            <a:ext cx="4546311" cy="1269687"/>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8" y="2816642"/>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4"/>
            <a:ext cx="4546304" cy="494759"/>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6"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5" y="2274734"/>
            <a:ext cx="8937724" cy="4806951"/>
          </a:xfrm>
        </p:spPr>
        <p:txBody>
          <a:bodyPr>
            <a:normAutofit/>
          </a:bodyPr>
          <a:lstStyle>
            <a:lvl1pPr marL="342891" indent="-342891">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5" y="838201"/>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8" y="2777437"/>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3"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8"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4"/>
            <a:ext cx="4546304" cy="494759"/>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5" y="2274734"/>
            <a:ext cx="8865716" cy="4806951"/>
          </a:xfrm>
        </p:spPr>
        <p:txBody>
          <a:bodyPr>
            <a:normAutofit/>
          </a:bodyPr>
          <a:lstStyle>
            <a:lvl1pPr marL="342891" indent="-342891">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890FDD35-2A29-B049-8998-22619467736C}"/>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3666837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202422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26577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1"/>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4"/>
            <a:ext cx="5205893" cy="486833"/>
          </a:xfrm>
        </p:spPr>
        <p:txBody>
          <a:bodyPr>
            <a:normAutofit/>
          </a:bodyPr>
          <a:lstStyle>
            <a:lvl1pPr marL="0" indent="0" algn="l">
              <a:buNone/>
              <a:defRPr sz="2800">
                <a:solidFill>
                  <a:schemeClr val="tx1"/>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9"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2" y="4988729"/>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60"/>
            <a:ext cx="6753340" cy="486833"/>
          </a:xfrm>
        </p:spPr>
        <p:txBody>
          <a:bodyPr>
            <a:normAutofit/>
          </a:bodyPr>
          <a:lstStyle>
            <a:lvl1pPr marL="0" indent="0" algn="l">
              <a:buNone/>
              <a:defRPr sz="2933">
                <a:solidFill>
                  <a:schemeClr val="tx1"/>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64948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55683251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FC8B8-0A74-4353-AFA1-0CA2B0918ED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79F016F-1375-4216-98A4-CC52D1C342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F08C9A-9D4E-4C41-9A64-1799D3F11F0F}"/>
              </a:ext>
            </a:extLst>
          </p:cNvPr>
          <p:cNvSpPr>
            <a:spLocks noGrp="1"/>
          </p:cNvSpPr>
          <p:nvPr>
            <p:ph type="dt" sz="half" idx="10"/>
          </p:nvPr>
        </p:nvSpPr>
        <p:spPr/>
        <p:txBody>
          <a:bodyPr/>
          <a:lstStyle/>
          <a:p>
            <a:fld id="{936B4EE6-45FD-4498-B8C2-91BC04128C21}" type="datetime1">
              <a:rPr lang="en-GB" smtClean="0"/>
              <a:t>03/11/2023</a:t>
            </a:fld>
            <a:endParaRPr lang="en-GB"/>
          </a:p>
        </p:txBody>
      </p:sp>
      <p:sp>
        <p:nvSpPr>
          <p:cNvPr id="5" name="Footer Placeholder 4">
            <a:extLst>
              <a:ext uri="{FF2B5EF4-FFF2-40B4-BE49-F238E27FC236}">
                <a16:creationId xmlns:a16="http://schemas.microsoft.com/office/drawing/2014/main" id="{9F558834-691A-459D-B3E5-E4900C4C1B7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C337201-5144-4336-A9DF-4305DD307097}"/>
              </a:ext>
            </a:extLst>
          </p:cNvPr>
          <p:cNvSpPr>
            <a:spLocks noGrp="1"/>
          </p:cNvSpPr>
          <p:nvPr>
            <p:ph type="sldNum" sz="quarter" idx="12"/>
          </p:nvPr>
        </p:nvSpPr>
        <p:spPr/>
        <p:txBody>
          <a:bodyPr/>
          <a:lstStyle/>
          <a:p>
            <a:fld id="{27355F34-D928-4933-AEEF-DCC3DF458A68}" type="slidenum">
              <a:rPr lang="en-GB" smtClean="0"/>
              <a:t>‹#›</a:t>
            </a:fld>
            <a:endParaRPr lang="en-GB"/>
          </a:p>
        </p:txBody>
      </p:sp>
    </p:spTree>
    <p:extLst>
      <p:ext uri="{BB962C8B-B14F-4D97-AF65-F5344CB8AC3E}">
        <p14:creationId xmlns:p14="http://schemas.microsoft.com/office/powerpoint/2010/main" val="112647920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806A5-D9DF-4F71-BA92-0E35910FA1B2}"/>
              </a:ext>
            </a:extLst>
          </p:cNvPr>
          <p:cNvSpPr>
            <a:spLocks noGrp="1"/>
          </p:cNvSpPr>
          <p:nvPr>
            <p:ph type="ctrTitle"/>
          </p:nvPr>
        </p:nvSpPr>
        <p:spPr>
          <a:xfrm>
            <a:off x="2032000" y="1496485"/>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CF1EF6BE-8805-40FC-A50D-0FF4816B0BDC}"/>
              </a:ext>
            </a:extLst>
          </p:cNvPr>
          <p:cNvSpPr>
            <a:spLocks noGrp="1"/>
          </p:cNvSpPr>
          <p:nvPr>
            <p:ph type="subTitle" idx="1"/>
          </p:nvPr>
        </p:nvSpPr>
        <p:spPr>
          <a:xfrm>
            <a:off x="2032000" y="4802717"/>
            <a:ext cx="12192000" cy="2207683"/>
          </a:xfrm>
        </p:spPr>
        <p:txBody>
          <a:bodyPr/>
          <a:lstStyle>
            <a:lvl1pPr marL="0" indent="0" algn="ctr">
              <a:buNone/>
              <a:defRPr sz="3200"/>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C50FC4-EC65-4817-A0D5-F45A0ACF11A8}"/>
              </a:ext>
            </a:extLst>
          </p:cNvPr>
          <p:cNvSpPr>
            <a:spLocks noGrp="1"/>
          </p:cNvSpPr>
          <p:nvPr>
            <p:ph type="dt" sz="half" idx="10"/>
          </p:nvPr>
        </p:nvSpPr>
        <p:spPr/>
        <p:txBody>
          <a:bodyPr/>
          <a:lstStyle/>
          <a:p>
            <a:fld id="{BA682C57-CCDA-408C-94A8-C13BA52E3345}" type="datetimeFigureOut">
              <a:rPr lang="en-GB" smtClean="0"/>
              <a:t>03/11/2023</a:t>
            </a:fld>
            <a:endParaRPr lang="en-GB"/>
          </a:p>
        </p:txBody>
      </p:sp>
      <p:sp>
        <p:nvSpPr>
          <p:cNvPr id="5" name="Footer Placeholder 4">
            <a:extLst>
              <a:ext uri="{FF2B5EF4-FFF2-40B4-BE49-F238E27FC236}">
                <a16:creationId xmlns:a16="http://schemas.microsoft.com/office/drawing/2014/main" id="{77093D5F-AFD3-498B-8B02-614A4A9414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251154-DFCB-41E3-A097-1A1E410DCA9A}"/>
              </a:ext>
            </a:extLst>
          </p:cNvPr>
          <p:cNvSpPr>
            <a:spLocks noGrp="1"/>
          </p:cNvSpPr>
          <p:nvPr>
            <p:ph type="sldNum" sz="quarter" idx="12"/>
          </p:nvPr>
        </p:nvSpPr>
        <p:spPr/>
        <p:txBody>
          <a:bodyPr/>
          <a:lstStyle/>
          <a:p>
            <a:fld id="{45013221-454E-4489-B2D7-6AC94B844981}" type="slidenum">
              <a:rPr lang="en-GB" smtClean="0"/>
              <a:t>‹#›</a:t>
            </a:fld>
            <a:endParaRPr lang="en-GB"/>
          </a:p>
        </p:txBody>
      </p:sp>
    </p:spTree>
    <p:extLst>
      <p:ext uri="{BB962C8B-B14F-4D97-AF65-F5344CB8AC3E}">
        <p14:creationId xmlns:p14="http://schemas.microsoft.com/office/powerpoint/2010/main" val="3682259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ECBC6627-C78A-694D-BC79-053672537CB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9034960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806A5-D9DF-4F71-BA92-0E35910FA1B2}"/>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CF1EF6BE-8805-40FC-A50D-0FF4816B0BDC}"/>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C50FC4-EC65-4817-A0D5-F45A0ACF11A8}"/>
              </a:ext>
            </a:extLst>
          </p:cNvPr>
          <p:cNvSpPr>
            <a:spLocks noGrp="1"/>
          </p:cNvSpPr>
          <p:nvPr>
            <p:ph type="dt" sz="half" idx="10"/>
          </p:nvPr>
        </p:nvSpPr>
        <p:spPr/>
        <p:txBody>
          <a:bodyPr/>
          <a:lstStyle/>
          <a:p>
            <a:fld id="{BA682C57-CCDA-408C-94A8-C13BA52E3345}" type="datetimeFigureOut">
              <a:rPr lang="en-GB" smtClean="0"/>
              <a:t>03/11/2023</a:t>
            </a:fld>
            <a:endParaRPr lang="en-GB"/>
          </a:p>
        </p:txBody>
      </p:sp>
      <p:sp>
        <p:nvSpPr>
          <p:cNvPr id="5" name="Footer Placeholder 4">
            <a:extLst>
              <a:ext uri="{FF2B5EF4-FFF2-40B4-BE49-F238E27FC236}">
                <a16:creationId xmlns:a16="http://schemas.microsoft.com/office/drawing/2014/main" id="{77093D5F-AFD3-498B-8B02-614A4A9414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251154-DFCB-41E3-A097-1A1E410DCA9A}"/>
              </a:ext>
            </a:extLst>
          </p:cNvPr>
          <p:cNvSpPr>
            <a:spLocks noGrp="1"/>
          </p:cNvSpPr>
          <p:nvPr>
            <p:ph type="sldNum" sz="quarter" idx="12"/>
          </p:nvPr>
        </p:nvSpPr>
        <p:spPr/>
        <p:txBody>
          <a:bodyPr/>
          <a:lstStyle/>
          <a:p>
            <a:fld id="{45013221-454E-4489-B2D7-6AC94B844981}" type="slidenum">
              <a:rPr lang="en-GB" smtClean="0"/>
              <a:t>‹#›</a:t>
            </a:fld>
            <a:endParaRPr lang="en-GB"/>
          </a:p>
        </p:txBody>
      </p:sp>
    </p:spTree>
    <p:extLst>
      <p:ext uri="{BB962C8B-B14F-4D97-AF65-F5344CB8AC3E}">
        <p14:creationId xmlns:p14="http://schemas.microsoft.com/office/powerpoint/2010/main" val="368225949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Thank You Slide">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18E499D5-79E9-6843-B5A7-2A3F836E8D27}"/>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9798" y="1987854"/>
            <a:ext cx="1346653" cy="1346653"/>
          </a:xfrm>
          <a:prstGeom prst="rect">
            <a:avLst/>
          </a:prstGeom>
        </p:spPr>
      </p:pic>
      <p:pic>
        <p:nvPicPr>
          <p:cNvPr id="16" name="Graphic 15">
            <a:extLst>
              <a:ext uri="{FF2B5EF4-FFF2-40B4-BE49-F238E27FC236}">
                <a16:creationId xmlns:a16="http://schemas.microsoft.com/office/drawing/2014/main" id="{11748F1A-4DED-9349-B944-BD9703B389E5}"/>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22592" y="1987854"/>
            <a:ext cx="1346653" cy="1346653"/>
          </a:xfrm>
          <a:prstGeom prst="rect">
            <a:avLst/>
          </a:prstGeom>
        </p:spPr>
      </p:pic>
      <p:pic>
        <p:nvPicPr>
          <p:cNvPr id="17" name="Graphic 16">
            <a:extLst>
              <a:ext uri="{FF2B5EF4-FFF2-40B4-BE49-F238E27FC236}">
                <a16:creationId xmlns:a16="http://schemas.microsoft.com/office/drawing/2014/main" id="{F9D47CBE-153F-3845-AB14-0F29C7E0E5BB}"/>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45385" y="1987854"/>
            <a:ext cx="1346653" cy="1346653"/>
          </a:xfrm>
          <a:prstGeom prst="rect">
            <a:avLst/>
          </a:prstGeom>
        </p:spPr>
      </p:pic>
      <p:pic>
        <p:nvPicPr>
          <p:cNvPr id="18" name="Graphic 17">
            <a:extLst>
              <a:ext uri="{FF2B5EF4-FFF2-40B4-BE49-F238E27FC236}">
                <a16:creationId xmlns:a16="http://schemas.microsoft.com/office/drawing/2014/main" id="{D0F05230-44A9-5F47-AC5C-01BAF9B14343}"/>
              </a:ext>
            </a:extLst>
          </p:cNvPr>
          <p:cNvPicPr>
            <a:picLocks noChangeAspect="1"/>
          </p:cNvPicPr>
          <p:nvPr userDrawn="1"/>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68179" y="1987854"/>
            <a:ext cx="1346653" cy="1346653"/>
          </a:xfrm>
          <a:prstGeom prst="rect">
            <a:avLst/>
          </a:prstGeom>
        </p:spPr>
      </p:pic>
      <p:pic>
        <p:nvPicPr>
          <p:cNvPr id="19" name="Graphic 18">
            <a:extLst>
              <a:ext uri="{FF2B5EF4-FFF2-40B4-BE49-F238E27FC236}">
                <a16:creationId xmlns:a16="http://schemas.microsoft.com/office/drawing/2014/main" id="{BE48114C-FD47-7244-A980-C74EEC3CAD6F}"/>
              </a:ext>
            </a:extLst>
          </p:cNvPr>
          <p:cNvPicPr>
            <a:picLocks noChangeAspect="1"/>
          </p:cNvPicPr>
          <p:nvPr userDrawn="1"/>
        </p:nvPicPr>
        <p:blipFill>
          <a:blip r:embed="rId10" cstate="email">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90973" y="1987854"/>
            <a:ext cx="1346653" cy="1346653"/>
          </a:xfrm>
          <a:prstGeom prst="rect">
            <a:avLst/>
          </a:prstGeom>
        </p:spPr>
      </p:pic>
      <p:pic>
        <p:nvPicPr>
          <p:cNvPr id="20" name="Graphic 19">
            <a:extLst>
              <a:ext uri="{FF2B5EF4-FFF2-40B4-BE49-F238E27FC236}">
                <a16:creationId xmlns:a16="http://schemas.microsoft.com/office/drawing/2014/main" id="{7553AE2F-27F8-E442-AC4C-5C48B07286AD}"/>
              </a:ext>
            </a:extLst>
          </p:cNvPr>
          <p:cNvPicPr>
            <a:picLocks noChangeAspect="1"/>
          </p:cNvPicPr>
          <p:nvPr userDrawn="1"/>
        </p:nvPicPr>
        <p:blipFill>
          <a:blip r:embed="rId12" cstate="email">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113767" y="1987854"/>
            <a:ext cx="1346653" cy="1346653"/>
          </a:xfrm>
          <a:prstGeom prst="rect">
            <a:avLst/>
          </a:prstGeom>
        </p:spPr>
      </p:pic>
      <p:pic>
        <p:nvPicPr>
          <p:cNvPr id="21" name="Graphic 20">
            <a:extLst>
              <a:ext uri="{FF2B5EF4-FFF2-40B4-BE49-F238E27FC236}">
                <a16:creationId xmlns:a16="http://schemas.microsoft.com/office/drawing/2014/main" id="{6D87939B-C973-BB47-99F4-5476D2CCAC32}"/>
              </a:ext>
            </a:extLst>
          </p:cNvPr>
          <p:cNvPicPr>
            <a:picLocks noChangeAspect="1"/>
          </p:cNvPicPr>
          <p:nvPr userDrawn="1"/>
        </p:nvPicPr>
        <p:blipFill>
          <a:blip r:embed="rId14" cstate="email">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736560" y="1987854"/>
            <a:ext cx="1346653" cy="1346653"/>
          </a:xfrm>
          <a:prstGeom prst="rect">
            <a:avLst/>
          </a:prstGeom>
        </p:spPr>
      </p:pic>
      <p:pic>
        <p:nvPicPr>
          <p:cNvPr id="22" name="Graphic 21">
            <a:extLst>
              <a:ext uri="{FF2B5EF4-FFF2-40B4-BE49-F238E27FC236}">
                <a16:creationId xmlns:a16="http://schemas.microsoft.com/office/drawing/2014/main" id="{EBA3CBEA-5BA7-C748-8F25-0022CA4EB5DF}"/>
              </a:ext>
            </a:extLst>
          </p:cNvPr>
          <p:cNvPicPr>
            <a:picLocks noChangeAspect="1"/>
          </p:cNvPicPr>
          <p:nvPr userDrawn="1"/>
        </p:nvPicPr>
        <p:blipFill>
          <a:blip r:embed="rId16" cstate="email">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359354" y="1987854"/>
            <a:ext cx="1346653" cy="1346653"/>
          </a:xfrm>
          <a:prstGeom prst="rect">
            <a:avLst/>
          </a:prstGeom>
        </p:spPr>
      </p:pic>
      <p:pic>
        <p:nvPicPr>
          <p:cNvPr id="23" name="Graphic 22">
            <a:extLst>
              <a:ext uri="{FF2B5EF4-FFF2-40B4-BE49-F238E27FC236}">
                <a16:creationId xmlns:a16="http://schemas.microsoft.com/office/drawing/2014/main" id="{6EB822D8-5294-0946-9F16-5D3D968F304A}"/>
              </a:ext>
            </a:extLst>
          </p:cNvPr>
          <p:cNvPicPr>
            <a:picLocks noChangeAspect="1"/>
          </p:cNvPicPr>
          <p:nvPr userDrawn="1"/>
        </p:nvPicPr>
        <p:blipFill>
          <a:blip r:embed="rId18" cstate="email">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982146" y="1987854"/>
            <a:ext cx="1346653" cy="1346653"/>
          </a:xfrm>
          <a:prstGeom prst="rect">
            <a:avLst/>
          </a:prstGeom>
        </p:spPr>
      </p:pic>
      <p:sp>
        <p:nvSpPr>
          <p:cNvPr id="24" name="Rectangle 23">
            <a:extLst>
              <a:ext uri="{FF2B5EF4-FFF2-40B4-BE49-F238E27FC236}">
                <a16:creationId xmlns:a16="http://schemas.microsoft.com/office/drawing/2014/main" id="{31A95CF3-126E-1A4D-BB4B-D0ACB3058268}"/>
              </a:ext>
            </a:extLst>
          </p:cNvPr>
          <p:cNvSpPr/>
          <p:nvPr userDrawn="1"/>
        </p:nvSpPr>
        <p:spPr>
          <a:xfrm>
            <a:off x="1247718" y="3334507"/>
            <a:ext cx="728798"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Awards</a:t>
            </a:r>
          </a:p>
        </p:txBody>
      </p:sp>
      <p:sp>
        <p:nvSpPr>
          <p:cNvPr id="25" name="Rectangle 24">
            <a:extLst>
              <a:ext uri="{FF2B5EF4-FFF2-40B4-BE49-F238E27FC236}">
                <a16:creationId xmlns:a16="http://schemas.microsoft.com/office/drawing/2014/main" id="{E4D195FA-1659-4B45-82B7-D3860D5DDD1B}"/>
              </a:ext>
            </a:extLst>
          </p:cNvPr>
          <p:cNvSpPr/>
          <p:nvPr userDrawn="1"/>
        </p:nvSpPr>
        <p:spPr>
          <a:xfrm>
            <a:off x="2908124" y="3334507"/>
            <a:ext cx="76933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Building</a:t>
            </a:r>
          </a:p>
        </p:txBody>
      </p:sp>
      <p:sp>
        <p:nvSpPr>
          <p:cNvPr id="26" name="Rectangle 25">
            <a:extLst>
              <a:ext uri="{FF2B5EF4-FFF2-40B4-BE49-F238E27FC236}">
                <a16:creationId xmlns:a16="http://schemas.microsoft.com/office/drawing/2014/main" id="{D5C26754-B69A-094C-8D27-655A8BDF8B48}"/>
              </a:ext>
            </a:extLst>
          </p:cNvPr>
          <p:cNvSpPr/>
          <p:nvPr userDrawn="1"/>
        </p:nvSpPr>
        <p:spPr>
          <a:xfrm>
            <a:off x="4403626" y="3334507"/>
            <a:ext cx="1030176"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Businesses</a:t>
            </a:r>
          </a:p>
        </p:txBody>
      </p:sp>
      <p:sp>
        <p:nvSpPr>
          <p:cNvPr id="27" name="Rectangle 26">
            <a:extLst>
              <a:ext uri="{FF2B5EF4-FFF2-40B4-BE49-F238E27FC236}">
                <a16:creationId xmlns:a16="http://schemas.microsoft.com/office/drawing/2014/main" id="{3B84A32E-E3CA-3B4F-8A5E-4E585AEF0C40}"/>
              </a:ext>
            </a:extLst>
          </p:cNvPr>
          <p:cNvSpPr/>
          <p:nvPr userDrawn="1"/>
        </p:nvSpPr>
        <p:spPr>
          <a:xfrm>
            <a:off x="6191189" y="3334507"/>
            <a:ext cx="694378"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Capital</a:t>
            </a:r>
          </a:p>
        </p:txBody>
      </p:sp>
      <p:sp>
        <p:nvSpPr>
          <p:cNvPr id="28" name="Rectangle 27">
            <a:extLst>
              <a:ext uri="{FF2B5EF4-FFF2-40B4-BE49-F238E27FC236}">
                <a16:creationId xmlns:a16="http://schemas.microsoft.com/office/drawing/2014/main" id="{4F7F335E-D9CE-0740-9EE4-4DF7F411D9FB}"/>
              </a:ext>
            </a:extLst>
          </p:cNvPr>
          <p:cNvSpPr/>
          <p:nvPr userDrawn="1"/>
        </p:nvSpPr>
        <p:spPr>
          <a:xfrm>
            <a:off x="7494668" y="3334507"/>
            <a:ext cx="136297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Carbon Capture</a:t>
            </a:r>
          </a:p>
        </p:txBody>
      </p:sp>
      <p:sp>
        <p:nvSpPr>
          <p:cNvPr id="29" name="Rectangle 28">
            <a:extLst>
              <a:ext uri="{FF2B5EF4-FFF2-40B4-BE49-F238E27FC236}">
                <a16:creationId xmlns:a16="http://schemas.microsoft.com/office/drawing/2014/main" id="{60BC1B30-BB22-764F-B2BD-6669079F9BE9}"/>
              </a:ext>
            </a:extLst>
          </p:cNvPr>
          <p:cNvSpPr/>
          <p:nvPr userDrawn="1"/>
        </p:nvSpPr>
        <p:spPr>
          <a:xfrm>
            <a:off x="9530458" y="3334507"/>
            <a:ext cx="53697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a:t>
            </a:r>
          </a:p>
        </p:txBody>
      </p:sp>
      <p:sp>
        <p:nvSpPr>
          <p:cNvPr id="30" name="Rectangle 29">
            <a:extLst>
              <a:ext uri="{FF2B5EF4-FFF2-40B4-BE49-F238E27FC236}">
                <a16:creationId xmlns:a16="http://schemas.microsoft.com/office/drawing/2014/main" id="{3B598EF4-2780-0C4F-94A2-72882F1EDB0C}"/>
              </a:ext>
            </a:extLst>
          </p:cNvPr>
          <p:cNvSpPr/>
          <p:nvPr userDrawn="1"/>
        </p:nvSpPr>
        <p:spPr>
          <a:xfrm>
            <a:off x="10727271" y="3334507"/>
            <a:ext cx="138246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Decarbonisation</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1" name="Rectangle 30">
            <a:extLst>
              <a:ext uri="{FF2B5EF4-FFF2-40B4-BE49-F238E27FC236}">
                <a16:creationId xmlns:a16="http://schemas.microsoft.com/office/drawing/2014/main" id="{EA4DA36E-6239-454F-901A-F6BD99045130}"/>
              </a:ext>
            </a:extLst>
          </p:cNvPr>
          <p:cNvSpPr/>
          <p:nvPr userDrawn="1"/>
        </p:nvSpPr>
        <p:spPr>
          <a:xfrm>
            <a:off x="1253271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Developing</a:t>
            </a:r>
          </a:p>
        </p:txBody>
      </p:sp>
      <p:sp>
        <p:nvSpPr>
          <p:cNvPr id="32" name="Rectangle 31">
            <a:extLst>
              <a:ext uri="{FF2B5EF4-FFF2-40B4-BE49-F238E27FC236}">
                <a16:creationId xmlns:a16="http://schemas.microsoft.com/office/drawing/2014/main" id="{290A5070-4089-C843-AF62-3C753F589BBC}"/>
              </a:ext>
            </a:extLst>
          </p:cNvPr>
          <p:cNvSpPr/>
          <p:nvPr userDrawn="1"/>
        </p:nvSpPr>
        <p:spPr>
          <a:xfrm>
            <a:off x="1415013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Distribution</a:t>
            </a:r>
          </a:p>
        </p:txBody>
      </p:sp>
      <p:pic>
        <p:nvPicPr>
          <p:cNvPr id="33" name="Graphic 32">
            <a:extLst>
              <a:ext uri="{FF2B5EF4-FFF2-40B4-BE49-F238E27FC236}">
                <a16:creationId xmlns:a16="http://schemas.microsoft.com/office/drawing/2014/main" id="{6C267450-743F-464A-9242-17607152821F}"/>
              </a:ext>
            </a:extLst>
          </p:cNvPr>
          <p:cNvPicPr>
            <a:picLocks noChangeAspect="1"/>
          </p:cNvPicPr>
          <p:nvPr userDrawn="1"/>
        </p:nvPicPr>
        <p:blipFill>
          <a:blip r:embed="rId20" cstate="email">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99798" y="4114877"/>
            <a:ext cx="1346653" cy="1346653"/>
          </a:xfrm>
          <a:prstGeom prst="rect">
            <a:avLst/>
          </a:prstGeom>
        </p:spPr>
      </p:pic>
      <p:pic>
        <p:nvPicPr>
          <p:cNvPr id="34" name="Graphic 33">
            <a:extLst>
              <a:ext uri="{FF2B5EF4-FFF2-40B4-BE49-F238E27FC236}">
                <a16:creationId xmlns:a16="http://schemas.microsoft.com/office/drawing/2014/main" id="{34B8CD4D-0ACF-EB47-91E3-90F986D16EB5}"/>
              </a:ext>
            </a:extLst>
          </p:cNvPr>
          <p:cNvPicPr>
            <a:picLocks noChangeAspect="1"/>
          </p:cNvPicPr>
          <p:nvPr userDrawn="1"/>
        </p:nvPicPr>
        <p:blipFill>
          <a:blip r:embed="rId22" cstate="email">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22592" y="4113489"/>
            <a:ext cx="1346653" cy="1346653"/>
          </a:xfrm>
          <a:prstGeom prst="rect">
            <a:avLst/>
          </a:prstGeom>
        </p:spPr>
      </p:pic>
      <p:pic>
        <p:nvPicPr>
          <p:cNvPr id="35" name="Graphic 34">
            <a:extLst>
              <a:ext uri="{FF2B5EF4-FFF2-40B4-BE49-F238E27FC236}">
                <a16:creationId xmlns:a16="http://schemas.microsoft.com/office/drawing/2014/main" id="{8D8D8ABE-89AB-4946-B599-E8628A603CE6}"/>
              </a:ext>
            </a:extLst>
          </p:cNvPr>
          <p:cNvPicPr>
            <a:picLocks noChangeAspect="1"/>
          </p:cNvPicPr>
          <p:nvPr userDrawn="1"/>
        </p:nvPicPr>
        <p:blipFill>
          <a:blip r:embed="rId24" cstate="email">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45385" y="4113489"/>
            <a:ext cx="1346653" cy="1346653"/>
          </a:xfrm>
          <a:prstGeom prst="rect">
            <a:avLst/>
          </a:prstGeom>
        </p:spPr>
      </p:pic>
      <p:pic>
        <p:nvPicPr>
          <p:cNvPr id="36" name="Graphic 35">
            <a:extLst>
              <a:ext uri="{FF2B5EF4-FFF2-40B4-BE49-F238E27FC236}">
                <a16:creationId xmlns:a16="http://schemas.microsoft.com/office/drawing/2014/main" id="{8A0EECC4-96B2-4A43-B4B0-4638FE0F9914}"/>
              </a:ext>
            </a:extLst>
          </p:cNvPr>
          <p:cNvPicPr>
            <a:picLocks noChangeAspect="1"/>
          </p:cNvPicPr>
          <p:nvPr userDrawn="1"/>
        </p:nvPicPr>
        <p:blipFill>
          <a:blip r:embed="rId26" cstate="email">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68179" y="4113489"/>
            <a:ext cx="1346653" cy="1346653"/>
          </a:xfrm>
          <a:prstGeom prst="rect">
            <a:avLst/>
          </a:prstGeom>
        </p:spPr>
      </p:pic>
      <p:pic>
        <p:nvPicPr>
          <p:cNvPr id="37" name="Graphic 36">
            <a:extLst>
              <a:ext uri="{FF2B5EF4-FFF2-40B4-BE49-F238E27FC236}">
                <a16:creationId xmlns:a16="http://schemas.microsoft.com/office/drawing/2014/main" id="{FFEC0FD1-23AD-BC48-B8CA-E48A37BCA97F}"/>
              </a:ext>
            </a:extLst>
          </p:cNvPr>
          <p:cNvPicPr>
            <a:picLocks noChangeAspect="1"/>
          </p:cNvPicPr>
          <p:nvPr userDrawn="1"/>
        </p:nvPicPr>
        <p:blipFill>
          <a:blip r:embed="rId28" cstate="email">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490973" y="4113489"/>
            <a:ext cx="1346653" cy="1346653"/>
          </a:xfrm>
          <a:prstGeom prst="rect">
            <a:avLst/>
          </a:prstGeom>
        </p:spPr>
      </p:pic>
      <p:pic>
        <p:nvPicPr>
          <p:cNvPr id="38" name="Graphic 37">
            <a:extLst>
              <a:ext uri="{FF2B5EF4-FFF2-40B4-BE49-F238E27FC236}">
                <a16:creationId xmlns:a16="http://schemas.microsoft.com/office/drawing/2014/main" id="{A516DEBE-677F-C942-9BE5-F75E78A4C167}"/>
              </a:ext>
            </a:extLst>
          </p:cNvPr>
          <p:cNvPicPr>
            <a:picLocks noChangeAspect="1"/>
          </p:cNvPicPr>
          <p:nvPr userDrawn="1"/>
        </p:nvPicPr>
        <p:blipFill>
          <a:blip r:embed="rId30" cstate="email">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9113767" y="4113489"/>
            <a:ext cx="1346653" cy="1346653"/>
          </a:xfrm>
          <a:prstGeom prst="rect">
            <a:avLst/>
          </a:prstGeom>
        </p:spPr>
      </p:pic>
      <p:pic>
        <p:nvPicPr>
          <p:cNvPr id="39" name="Graphic 38">
            <a:extLst>
              <a:ext uri="{FF2B5EF4-FFF2-40B4-BE49-F238E27FC236}">
                <a16:creationId xmlns:a16="http://schemas.microsoft.com/office/drawing/2014/main" id="{D34821FE-3CDE-8E4A-BB99-4DEAC47B45F7}"/>
              </a:ext>
            </a:extLst>
          </p:cNvPr>
          <p:cNvPicPr>
            <a:picLocks noChangeAspect="1"/>
          </p:cNvPicPr>
          <p:nvPr userDrawn="1"/>
        </p:nvPicPr>
        <p:blipFill>
          <a:blip r:embed="rId32" cstate="email">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736560" y="4113489"/>
            <a:ext cx="1346653" cy="1346653"/>
          </a:xfrm>
          <a:prstGeom prst="rect">
            <a:avLst/>
          </a:prstGeom>
        </p:spPr>
      </p:pic>
      <p:pic>
        <p:nvPicPr>
          <p:cNvPr id="40" name="Graphic 39">
            <a:extLst>
              <a:ext uri="{FF2B5EF4-FFF2-40B4-BE49-F238E27FC236}">
                <a16:creationId xmlns:a16="http://schemas.microsoft.com/office/drawing/2014/main" id="{BBE28487-19C5-514E-A2BC-6E8D91AEC957}"/>
              </a:ext>
            </a:extLst>
          </p:cNvPr>
          <p:cNvPicPr>
            <a:picLocks noChangeAspect="1"/>
          </p:cNvPicPr>
          <p:nvPr userDrawn="1"/>
        </p:nvPicPr>
        <p:blipFill>
          <a:blip r:embed="rId34" cstate="email">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359354" y="4113489"/>
            <a:ext cx="1346653" cy="1346653"/>
          </a:xfrm>
          <a:prstGeom prst="rect">
            <a:avLst/>
          </a:prstGeom>
        </p:spPr>
      </p:pic>
      <p:pic>
        <p:nvPicPr>
          <p:cNvPr id="41" name="Graphic 40">
            <a:extLst>
              <a:ext uri="{FF2B5EF4-FFF2-40B4-BE49-F238E27FC236}">
                <a16:creationId xmlns:a16="http://schemas.microsoft.com/office/drawing/2014/main" id="{3175564E-610B-454B-B5C0-DDCD8F823EE6}"/>
              </a:ext>
            </a:extLst>
          </p:cNvPr>
          <p:cNvPicPr>
            <a:picLocks noChangeAspect="1"/>
          </p:cNvPicPr>
          <p:nvPr userDrawn="1"/>
        </p:nvPicPr>
        <p:blipFill>
          <a:blip r:embed="rId36" cstate="email">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982146" y="4113489"/>
            <a:ext cx="1346653" cy="1346653"/>
          </a:xfrm>
          <a:prstGeom prst="rect">
            <a:avLst/>
          </a:prstGeom>
        </p:spPr>
      </p:pic>
      <p:sp>
        <p:nvSpPr>
          <p:cNvPr id="42" name="Rectangle 41">
            <a:extLst>
              <a:ext uri="{FF2B5EF4-FFF2-40B4-BE49-F238E27FC236}">
                <a16:creationId xmlns:a16="http://schemas.microsoft.com/office/drawing/2014/main" id="{7F013C50-EE00-9849-9F81-9F5FAF18BDCE}"/>
              </a:ext>
            </a:extLst>
          </p:cNvPr>
          <p:cNvSpPr/>
          <p:nvPr userDrawn="1"/>
        </p:nvSpPr>
        <p:spPr>
          <a:xfrm>
            <a:off x="1199718" y="5460142"/>
            <a:ext cx="824800"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Dividend</a:t>
            </a:r>
          </a:p>
        </p:txBody>
      </p:sp>
      <p:sp>
        <p:nvSpPr>
          <p:cNvPr id="43" name="Rectangle 42">
            <a:extLst>
              <a:ext uri="{FF2B5EF4-FFF2-40B4-BE49-F238E27FC236}">
                <a16:creationId xmlns:a16="http://schemas.microsoft.com/office/drawing/2014/main" id="{512B0134-7454-FF4C-882B-34F4A6A0C922}"/>
              </a:ext>
            </a:extLst>
          </p:cNvPr>
          <p:cNvSpPr/>
          <p:nvPr userDrawn="1"/>
        </p:nvSpPr>
        <p:spPr>
          <a:xfrm>
            <a:off x="2824924"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Document</a:t>
            </a:r>
          </a:p>
        </p:txBody>
      </p:sp>
      <p:sp>
        <p:nvSpPr>
          <p:cNvPr id="44" name="Rectangle 43">
            <a:extLst>
              <a:ext uri="{FF2B5EF4-FFF2-40B4-BE49-F238E27FC236}">
                <a16:creationId xmlns:a16="http://schemas.microsoft.com/office/drawing/2014/main" id="{D72AF644-D086-FB4F-A789-312FAAE0A442}"/>
              </a:ext>
            </a:extLst>
          </p:cNvPr>
          <p:cNvSpPr/>
          <p:nvPr userDrawn="1"/>
        </p:nvSpPr>
        <p:spPr>
          <a:xfrm>
            <a:off x="4459841"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Download</a:t>
            </a:r>
          </a:p>
        </p:txBody>
      </p:sp>
      <p:sp>
        <p:nvSpPr>
          <p:cNvPr id="45" name="Rectangle 44">
            <a:extLst>
              <a:ext uri="{FF2B5EF4-FFF2-40B4-BE49-F238E27FC236}">
                <a16:creationId xmlns:a16="http://schemas.microsoft.com/office/drawing/2014/main" id="{FAD33285-42B1-3E43-9283-92D9F0CB15EE}"/>
              </a:ext>
            </a:extLst>
          </p:cNvPr>
          <p:cNvSpPr/>
          <p:nvPr userDrawn="1"/>
        </p:nvSpPr>
        <p:spPr>
          <a:xfrm>
            <a:off x="6079506"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Education</a:t>
            </a:r>
          </a:p>
        </p:txBody>
      </p:sp>
      <p:sp>
        <p:nvSpPr>
          <p:cNvPr id="46" name="Rectangle 45">
            <a:extLst>
              <a:ext uri="{FF2B5EF4-FFF2-40B4-BE49-F238E27FC236}">
                <a16:creationId xmlns:a16="http://schemas.microsoft.com/office/drawing/2014/main" id="{1963E8FA-1C9B-484C-A46C-AE58C4DD5D17}"/>
              </a:ext>
            </a:extLst>
          </p:cNvPr>
          <p:cNvSpPr/>
          <p:nvPr userDrawn="1"/>
        </p:nvSpPr>
        <p:spPr>
          <a:xfrm>
            <a:off x="7732303" y="5460142"/>
            <a:ext cx="88770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Efficiency</a:t>
            </a:r>
          </a:p>
        </p:txBody>
      </p:sp>
      <p:sp>
        <p:nvSpPr>
          <p:cNvPr id="47" name="Rectangle 46">
            <a:extLst>
              <a:ext uri="{FF2B5EF4-FFF2-40B4-BE49-F238E27FC236}">
                <a16:creationId xmlns:a16="http://schemas.microsoft.com/office/drawing/2014/main" id="{7C6949C3-3771-C842-9F13-D1D124A5B931}"/>
              </a:ext>
            </a:extLst>
          </p:cNvPr>
          <p:cNvSpPr/>
          <p:nvPr userDrawn="1"/>
        </p:nvSpPr>
        <p:spPr>
          <a:xfrm>
            <a:off x="9502726" y="5460142"/>
            <a:ext cx="59244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Email</a:t>
            </a:r>
          </a:p>
        </p:txBody>
      </p:sp>
      <p:sp>
        <p:nvSpPr>
          <p:cNvPr id="48" name="Rectangle 47">
            <a:extLst>
              <a:ext uri="{FF2B5EF4-FFF2-40B4-BE49-F238E27FC236}">
                <a16:creationId xmlns:a16="http://schemas.microsoft.com/office/drawing/2014/main" id="{E76496BA-5574-624E-86B1-D5083365557F}"/>
              </a:ext>
            </a:extLst>
          </p:cNvPr>
          <p:cNvSpPr/>
          <p:nvPr userDrawn="1"/>
        </p:nvSpPr>
        <p:spPr>
          <a:xfrm>
            <a:off x="10736267" y="5460142"/>
            <a:ext cx="136447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Energy Portfolio</a:t>
            </a:r>
          </a:p>
        </p:txBody>
      </p:sp>
      <p:sp>
        <p:nvSpPr>
          <p:cNvPr id="49" name="Rectangle 48">
            <a:extLst>
              <a:ext uri="{FF2B5EF4-FFF2-40B4-BE49-F238E27FC236}">
                <a16:creationId xmlns:a16="http://schemas.microsoft.com/office/drawing/2014/main" id="{ABDF2DAA-37BB-B543-9B61-8868AAAD8477}"/>
              </a:ext>
            </a:extLst>
          </p:cNvPr>
          <p:cNvSpPr/>
          <p:nvPr userDrawn="1"/>
        </p:nvSpPr>
        <p:spPr>
          <a:xfrm>
            <a:off x="12570189"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Enterprise</a:t>
            </a:r>
          </a:p>
        </p:txBody>
      </p:sp>
      <p:sp>
        <p:nvSpPr>
          <p:cNvPr id="50" name="Rectangle 49">
            <a:extLst>
              <a:ext uri="{FF2B5EF4-FFF2-40B4-BE49-F238E27FC236}">
                <a16:creationId xmlns:a16="http://schemas.microsoft.com/office/drawing/2014/main" id="{B01AA07C-AD00-BF4D-BBDA-8857FAC347D2}"/>
              </a:ext>
            </a:extLst>
          </p:cNvPr>
          <p:cNvSpPr/>
          <p:nvPr userDrawn="1"/>
        </p:nvSpPr>
        <p:spPr>
          <a:xfrm>
            <a:off x="14099162" y="5460142"/>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Environment</a:t>
            </a:r>
          </a:p>
        </p:txBody>
      </p:sp>
      <p:pic>
        <p:nvPicPr>
          <p:cNvPr id="51" name="Graphic 50">
            <a:extLst>
              <a:ext uri="{FF2B5EF4-FFF2-40B4-BE49-F238E27FC236}">
                <a16:creationId xmlns:a16="http://schemas.microsoft.com/office/drawing/2014/main" id="{57573634-8A09-DD4F-98EF-1CB84DBCAEBF}"/>
              </a:ext>
            </a:extLst>
          </p:cNvPr>
          <p:cNvPicPr>
            <a:picLocks noChangeAspect="1"/>
          </p:cNvPicPr>
          <p:nvPr userDrawn="1"/>
        </p:nvPicPr>
        <p:blipFill>
          <a:blip r:embed="rId38" cstate="email">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999798" y="6239125"/>
            <a:ext cx="1346653" cy="1346653"/>
          </a:xfrm>
          <a:prstGeom prst="rect">
            <a:avLst/>
          </a:prstGeom>
        </p:spPr>
      </p:pic>
      <p:pic>
        <p:nvPicPr>
          <p:cNvPr id="52" name="Graphic 51">
            <a:extLst>
              <a:ext uri="{FF2B5EF4-FFF2-40B4-BE49-F238E27FC236}">
                <a16:creationId xmlns:a16="http://schemas.microsoft.com/office/drawing/2014/main" id="{7F05FB7C-E6B2-0643-9006-A252C737E40E}"/>
              </a:ext>
            </a:extLst>
          </p:cNvPr>
          <p:cNvPicPr>
            <a:picLocks noChangeAspect="1"/>
          </p:cNvPicPr>
          <p:nvPr userDrawn="1"/>
        </p:nvPicPr>
        <p:blipFill>
          <a:blip r:embed="rId40" cstate="email">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22592" y="6239125"/>
            <a:ext cx="1346653" cy="1346653"/>
          </a:xfrm>
          <a:prstGeom prst="rect">
            <a:avLst/>
          </a:prstGeom>
        </p:spPr>
      </p:pic>
      <p:pic>
        <p:nvPicPr>
          <p:cNvPr id="53" name="Graphic 52">
            <a:extLst>
              <a:ext uri="{FF2B5EF4-FFF2-40B4-BE49-F238E27FC236}">
                <a16:creationId xmlns:a16="http://schemas.microsoft.com/office/drawing/2014/main" id="{11C487B8-756F-A34E-8740-0462D4448AFA}"/>
              </a:ext>
            </a:extLst>
          </p:cNvPr>
          <p:cNvPicPr>
            <a:picLocks noChangeAspect="1"/>
          </p:cNvPicPr>
          <p:nvPr userDrawn="1"/>
        </p:nvPicPr>
        <p:blipFill>
          <a:blip r:embed="rId42" cstate="email">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45385" y="6239125"/>
            <a:ext cx="1346653" cy="1346653"/>
          </a:xfrm>
          <a:prstGeom prst="rect">
            <a:avLst/>
          </a:prstGeom>
        </p:spPr>
      </p:pic>
      <p:pic>
        <p:nvPicPr>
          <p:cNvPr id="54" name="Graphic 53">
            <a:extLst>
              <a:ext uri="{FF2B5EF4-FFF2-40B4-BE49-F238E27FC236}">
                <a16:creationId xmlns:a16="http://schemas.microsoft.com/office/drawing/2014/main" id="{38EA8DF4-07E4-9C49-8DA0-6366DBD88B0B}"/>
              </a:ext>
            </a:extLst>
          </p:cNvPr>
          <p:cNvPicPr>
            <a:picLocks noChangeAspect="1"/>
          </p:cNvPicPr>
          <p:nvPr userDrawn="1"/>
        </p:nvPicPr>
        <p:blipFill>
          <a:blip r:embed="rId44" cstate="email">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868179" y="6239125"/>
            <a:ext cx="1346653" cy="1346653"/>
          </a:xfrm>
          <a:prstGeom prst="rect">
            <a:avLst/>
          </a:prstGeom>
        </p:spPr>
      </p:pic>
      <p:pic>
        <p:nvPicPr>
          <p:cNvPr id="55" name="Graphic 54">
            <a:extLst>
              <a:ext uri="{FF2B5EF4-FFF2-40B4-BE49-F238E27FC236}">
                <a16:creationId xmlns:a16="http://schemas.microsoft.com/office/drawing/2014/main" id="{9E1142F9-6121-5144-951F-33B18E568A4A}"/>
              </a:ext>
            </a:extLst>
          </p:cNvPr>
          <p:cNvPicPr>
            <a:picLocks noChangeAspect="1"/>
          </p:cNvPicPr>
          <p:nvPr userDrawn="1"/>
        </p:nvPicPr>
        <p:blipFill>
          <a:blip r:embed="rId46" cstate="email">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490973" y="6239125"/>
            <a:ext cx="1346653" cy="1346653"/>
          </a:xfrm>
          <a:prstGeom prst="rect">
            <a:avLst/>
          </a:prstGeom>
        </p:spPr>
      </p:pic>
      <p:pic>
        <p:nvPicPr>
          <p:cNvPr id="56" name="Graphic 55">
            <a:extLst>
              <a:ext uri="{FF2B5EF4-FFF2-40B4-BE49-F238E27FC236}">
                <a16:creationId xmlns:a16="http://schemas.microsoft.com/office/drawing/2014/main" id="{E1E392BB-C81F-4A4A-B5EC-DA7A706B5471}"/>
              </a:ext>
            </a:extLst>
          </p:cNvPr>
          <p:cNvPicPr>
            <a:picLocks noChangeAspect="1"/>
          </p:cNvPicPr>
          <p:nvPr userDrawn="1"/>
        </p:nvPicPr>
        <p:blipFill>
          <a:blip r:embed="rId48" cstate="email">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9113767" y="6239125"/>
            <a:ext cx="1346653" cy="1346653"/>
          </a:xfrm>
          <a:prstGeom prst="rect">
            <a:avLst/>
          </a:prstGeom>
        </p:spPr>
      </p:pic>
      <p:pic>
        <p:nvPicPr>
          <p:cNvPr id="57" name="Graphic 56">
            <a:extLst>
              <a:ext uri="{FF2B5EF4-FFF2-40B4-BE49-F238E27FC236}">
                <a16:creationId xmlns:a16="http://schemas.microsoft.com/office/drawing/2014/main" id="{672BEFD7-5BBF-3947-9E75-B3E7B011A057}"/>
              </a:ext>
            </a:extLst>
          </p:cNvPr>
          <p:cNvPicPr>
            <a:picLocks noChangeAspect="1"/>
          </p:cNvPicPr>
          <p:nvPr userDrawn="1"/>
        </p:nvPicPr>
        <p:blipFill>
          <a:blip r:embed="rId50" cstate="email">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736560" y="6239125"/>
            <a:ext cx="1346653" cy="1346653"/>
          </a:xfrm>
          <a:prstGeom prst="rect">
            <a:avLst/>
          </a:prstGeom>
        </p:spPr>
      </p:pic>
      <p:pic>
        <p:nvPicPr>
          <p:cNvPr id="58" name="Graphic 57">
            <a:extLst>
              <a:ext uri="{FF2B5EF4-FFF2-40B4-BE49-F238E27FC236}">
                <a16:creationId xmlns:a16="http://schemas.microsoft.com/office/drawing/2014/main" id="{8A61AD63-3EB0-9B4F-9CF2-0B0D59D251FF}"/>
              </a:ext>
            </a:extLst>
          </p:cNvPr>
          <p:cNvPicPr>
            <a:picLocks noChangeAspect="1"/>
          </p:cNvPicPr>
          <p:nvPr userDrawn="1"/>
        </p:nvPicPr>
        <p:blipFill>
          <a:blip r:embed="rId52" cstate="email">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359354" y="6239125"/>
            <a:ext cx="1346653" cy="1346653"/>
          </a:xfrm>
          <a:prstGeom prst="rect">
            <a:avLst/>
          </a:prstGeom>
        </p:spPr>
      </p:pic>
      <p:pic>
        <p:nvPicPr>
          <p:cNvPr id="59" name="Graphic 58">
            <a:extLst>
              <a:ext uri="{FF2B5EF4-FFF2-40B4-BE49-F238E27FC236}">
                <a16:creationId xmlns:a16="http://schemas.microsoft.com/office/drawing/2014/main" id="{66B5B06A-9117-EC47-B116-EACC2FD6C3DC}"/>
              </a:ext>
            </a:extLst>
          </p:cNvPr>
          <p:cNvPicPr>
            <a:picLocks noChangeAspect="1"/>
          </p:cNvPicPr>
          <p:nvPr userDrawn="1"/>
        </p:nvPicPr>
        <p:blipFill>
          <a:blip r:embed="rId54" cstate="email">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982146" y="6239125"/>
            <a:ext cx="1346653" cy="1346653"/>
          </a:xfrm>
          <a:prstGeom prst="rect">
            <a:avLst/>
          </a:prstGeom>
        </p:spPr>
      </p:pic>
      <p:sp>
        <p:nvSpPr>
          <p:cNvPr id="60" name="Rectangle 59">
            <a:extLst>
              <a:ext uri="{FF2B5EF4-FFF2-40B4-BE49-F238E27FC236}">
                <a16:creationId xmlns:a16="http://schemas.microsoft.com/office/drawing/2014/main" id="{961DB8DA-2EC2-E747-84AE-49FB5203DA53}"/>
              </a:ext>
            </a:extLst>
          </p:cNvPr>
          <p:cNvSpPr/>
          <p:nvPr userDrawn="1"/>
        </p:nvSpPr>
        <p:spPr>
          <a:xfrm>
            <a:off x="1371362" y="7585778"/>
            <a:ext cx="481509"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EVs</a:t>
            </a:r>
          </a:p>
        </p:txBody>
      </p:sp>
      <p:sp>
        <p:nvSpPr>
          <p:cNvPr id="61" name="Rectangle 60">
            <a:extLst>
              <a:ext uri="{FF2B5EF4-FFF2-40B4-BE49-F238E27FC236}">
                <a16:creationId xmlns:a16="http://schemas.microsoft.com/office/drawing/2014/main" id="{49C7F73B-D4DC-7742-8469-7CAE238EF6AB}"/>
              </a:ext>
            </a:extLst>
          </p:cNvPr>
          <p:cNvSpPr/>
          <p:nvPr userDrawn="1"/>
        </p:nvSpPr>
        <p:spPr>
          <a:xfrm>
            <a:off x="2800939" y="7585778"/>
            <a:ext cx="98370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Excellence</a:t>
            </a:r>
          </a:p>
        </p:txBody>
      </p:sp>
      <p:sp>
        <p:nvSpPr>
          <p:cNvPr id="62" name="Rectangle 61">
            <a:extLst>
              <a:ext uri="{FF2B5EF4-FFF2-40B4-BE49-F238E27FC236}">
                <a16:creationId xmlns:a16="http://schemas.microsoft.com/office/drawing/2014/main" id="{A3462737-AC88-C54E-AD9B-9B7288D3BF11}"/>
              </a:ext>
            </a:extLst>
          </p:cNvPr>
          <p:cNvSpPr/>
          <p:nvPr userDrawn="1"/>
        </p:nvSpPr>
        <p:spPr>
          <a:xfrm>
            <a:off x="4465090" y="7585778"/>
            <a:ext cx="90724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Fired</a:t>
            </a:r>
          </a:p>
        </p:txBody>
      </p:sp>
      <p:sp>
        <p:nvSpPr>
          <p:cNvPr id="63" name="Rectangle 62">
            <a:extLst>
              <a:ext uri="{FF2B5EF4-FFF2-40B4-BE49-F238E27FC236}">
                <a16:creationId xmlns:a16="http://schemas.microsoft.com/office/drawing/2014/main" id="{9E8D1D48-1515-D547-AA95-3AFA4F20946B}"/>
              </a:ext>
            </a:extLst>
          </p:cNvPr>
          <p:cNvSpPr/>
          <p:nvPr userDrawn="1"/>
        </p:nvSpPr>
        <p:spPr>
          <a:xfrm>
            <a:off x="5982067" y="7585778"/>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Storage</a:t>
            </a:r>
          </a:p>
        </p:txBody>
      </p:sp>
      <p:sp>
        <p:nvSpPr>
          <p:cNvPr id="64" name="Rectangle 63">
            <a:extLst>
              <a:ext uri="{FF2B5EF4-FFF2-40B4-BE49-F238E27FC236}">
                <a16:creationId xmlns:a16="http://schemas.microsoft.com/office/drawing/2014/main" id="{76BAEE8C-DA1B-804B-899E-A882403EFB8F}"/>
              </a:ext>
            </a:extLst>
          </p:cNvPr>
          <p:cNvSpPr/>
          <p:nvPr userDrawn="1"/>
        </p:nvSpPr>
        <p:spPr>
          <a:xfrm>
            <a:off x="7857446"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Graph</a:t>
            </a:r>
          </a:p>
        </p:txBody>
      </p:sp>
      <p:sp>
        <p:nvSpPr>
          <p:cNvPr id="65" name="Rectangle 64">
            <a:extLst>
              <a:ext uri="{FF2B5EF4-FFF2-40B4-BE49-F238E27FC236}">
                <a16:creationId xmlns:a16="http://schemas.microsoft.com/office/drawing/2014/main" id="{D4EFCC7A-B9A9-D24E-941A-7A250F7C15BF}"/>
              </a:ext>
            </a:extLst>
          </p:cNvPr>
          <p:cNvSpPr/>
          <p:nvPr userDrawn="1"/>
        </p:nvSpPr>
        <p:spPr>
          <a:xfrm>
            <a:off x="9480240"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Green</a:t>
            </a:r>
          </a:p>
        </p:txBody>
      </p:sp>
      <p:sp>
        <p:nvSpPr>
          <p:cNvPr id="66" name="Rectangle 65">
            <a:extLst>
              <a:ext uri="{FF2B5EF4-FFF2-40B4-BE49-F238E27FC236}">
                <a16:creationId xmlns:a16="http://schemas.microsoft.com/office/drawing/2014/main" id="{CA43F8C5-4B7B-E24C-825D-4633E57F00C7}"/>
              </a:ext>
            </a:extLst>
          </p:cNvPr>
          <p:cNvSpPr/>
          <p:nvPr userDrawn="1"/>
        </p:nvSpPr>
        <p:spPr>
          <a:xfrm>
            <a:off x="10834456" y="7585778"/>
            <a:ext cx="116809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Ground Solar</a:t>
            </a:r>
          </a:p>
        </p:txBody>
      </p:sp>
      <p:sp>
        <p:nvSpPr>
          <p:cNvPr id="67" name="Rectangle 66">
            <a:extLst>
              <a:ext uri="{FF2B5EF4-FFF2-40B4-BE49-F238E27FC236}">
                <a16:creationId xmlns:a16="http://schemas.microsoft.com/office/drawing/2014/main" id="{3A850B5E-2A4D-1A49-B92F-BFDFC0BD10AB}"/>
              </a:ext>
            </a:extLst>
          </p:cNvPr>
          <p:cNvSpPr/>
          <p:nvPr userDrawn="1"/>
        </p:nvSpPr>
        <p:spPr>
          <a:xfrm>
            <a:off x="12509476" y="7585778"/>
            <a:ext cx="105715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Households</a:t>
            </a:r>
          </a:p>
        </p:txBody>
      </p:sp>
      <p:sp>
        <p:nvSpPr>
          <p:cNvPr id="68" name="Rectangle 67">
            <a:extLst>
              <a:ext uri="{FF2B5EF4-FFF2-40B4-BE49-F238E27FC236}">
                <a16:creationId xmlns:a16="http://schemas.microsoft.com/office/drawing/2014/main" id="{FF320DCF-545C-C64D-9B6F-6473ADDE1E4F}"/>
              </a:ext>
            </a:extLst>
          </p:cNvPr>
          <p:cNvSpPr/>
          <p:nvPr userDrawn="1"/>
        </p:nvSpPr>
        <p:spPr>
          <a:xfrm>
            <a:off x="14345760" y="7585778"/>
            <a:ext cx="619425"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Hydro</a:t>
            </a:r>
          </a:p>
        </p:txBody>
      </p:sp>
      <p:sp>
        <p:nvSpPr>
          <p:cNvPr id="69" name="Title 1">
            <a:extLst>
              <a:ext uri="{FF2B5EF4-FFF2-40B4-BE49-F238E27FC236}">
                <a16:creationId xmlns:a16="http://schemas.microsoft.com/office/drawing/2014/main" id="{7B4E394F-FC9D-A84F-8B30-9C4080F08923}"/>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70" name="Text Placeholder 7">
            <a:extLst>
              <a:ext uri="{FF2B5EF4-FFF2-40B4-BE49-F238E27FC236}">
                <a16:creationId xmlns:a16="http://schemas.microsoft.com/office/drawing/2014/main" id="{94DA6C4D-811D-F14D-AAAA-78A109DE0EA4}"/>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1</a:t>
            </a:r>
            <a:endParaRPr lang="en-GB"/>
          </a:p>
        </p:txBody>
      </p:sp>
      <p:grpSp>
        <p:nvGrpSpPr>
          <p:cNvPr id="71" name="Group 70">
            <a:extLst>
              <a:ext uri="{FF2B5EF4-FFF2-40B4-BE49-F238E27FC236}">
                <a16:creationId xmlns:a16="http://schemas.microsoft.com/office/drawing/2014/main" id="{80C4291F-7D13-F44E-9B8D-8FB72276580D}"/>
              </a:ext>
            </a:extLst>
          </p:cNvPr>
          <p:cNvGrpSpPr/>
          <p:nvPr userDrawn="1"/>
        </p:nvGrpSpPr>
        <p:grpSpPr>
          <a:xfrm>
            <a:off x="1104904" y="838200"/>
            <a:ext cx="68580" cy="794681"/>
            <a:chOff x="1117600" y="762000"/>
            <a:chExt cx="76200" cy="914400"/>
          </a:xfrm>
        </p:grpSpPr>
        <p:cxnSp>
          <p:nvCxnSpPr>
            <p:cNvPr id="72" name="Straight Connector 71">
              <a:extLst>
                <a:ext uri="{FF2B5EF4-FFF2-40B4-BE49-F238E27FC236}">
                  <a16:creationId xmlns:a16="http://schemas.microsoft.com/office/drawing/2014/main" id="{417EB5D6-D906-D64E-9DEB-3FB8A202A986}"/>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9E13E30-E8BB-8445-AC4D-56ACA73B5EF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74" name="Footer Placeholder 4">
            <a:extLst>
              <a:ext uri="{FF2B5EF4-FFF2-40B4-BE49-F238E27FC236}">
                <a16:creationId xmlns:a16="http://schemas.microsoft.com/office/drawing/2014/main" id="{3B1685CA-AD4F-884C-BADC-45EC875B78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77" name="Slide Number Placeholder 5">
            <a:extLst>
              <a:ext uri="{FF2B5EF4-FFF2-40B4-BE49-F238E27FC236}">
                <a16:creationId xmlns:a16="http://schemas.microsoft.com/office/drawing/2014/main" id="{3F9F5D63-A68E-0645-B3EA-A58233566D74}"/>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5190200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Thank You Slide">
    <p:bg>
      <p:bgPr>
        <a:solidFill>
          <a:schemeClr val="bg1"/>
        </a:solidFill>
        <a:effectLst/>
      </p:bgPr>
    </p:bg>
    <p:spTree>
      <p:nvGrpSpPr>
        <p:cNvPr id="1" name=""/>
        <p:cNvGrpSpPr/>
        <p:nvPr/>
      </p:nvGrpSpPr>
      <p:grpSpPr>
        <a:xfrm>
          <a:off x="0" y="0"/>
          <a:ext cx="0" cy="0"/>
          <a:chOff x="0" y="0"/>
          <a:chExt cx="0" cy="0"/>
        </a:xfrm>
      </p:grpSpPr>
      <p:pic>
        <p:nvPicPr>
          <p:cNvPr id="74" name="Graphic 73">
            <a:extLst>
              <a:ext uri="{FF2B5EF4-FFF2-40B4-BE49-F238E27FC236}">
                <a16:creationId xmlns:a16="http://schemas.microsoft.com/office/drawing/2014/main" id="{17EC7EFA-BA04-1247-BC44-484E5F484C1C}"/>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7954" y="2063205"/>
            <a:ext cx="1325332" cy="1325332"/>
          </a:xfrm>
          <a:prstGeom prst="rect">
            <a:avLst/>
          </a:prstGeom>
        </p:spPr>
      </p:pic>
      <p:pic>
        <p:nvPicPr>
          <p:cNvPr id="75" name="Graphic 74">
            <a:extLst>
              <a:ext uri="{FF2B5EF4-FFF2-40B4-BE49-F238E27FC236}">
                <a16:creationId xmlns:a16="http://schemas.microsoft.com/office/drawing/2014/main" id="{F646432A-6A2E-C44B-B50B-ED789F5FEC97}"/>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5054" y="2063205"/>
            <a:ext cx="1325332" cy="1325332"/>
          </a:xfrm>
          <a:prstGeom prst="rect">
            <a:avLst/>
          </a:prstGeom>
        </p:spPr>
      </p:pic>
      <p:pic>
        <p:nvPicPr>
          <p:cNvPr id="76" name="Graphic 75">
            <a:extLst>
              <a:ext uri="{FF2B5EF4-FFF2-40B4-BE49-F238E27FC236}">
                <a16:creationId xmlns:a16="http://schemas.microsoft.com/office/drawing/2014/main" id="{141923AA-37F2-0040-BA05-5DB0530D56B4}"/>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02155" y="2063205"/>
            <a:ext cx="1325332" cy="1325332"/>
          </a:xfrm>
          <a:prstGeom prst="rect">
            <a:avLst/>
          </a:prstGeom>
        </p:spPr>
      </p:pic>
      <p:pic>
        <p:nvPicPr>
          <p:cNvPr id="77" name="Graphic 76">
            <a:extLst>
              <a:ext uri="{FF2B5EF4-FFF2-40B4-BE49-F238E27FC236}">
                <a16:creationId xmlns:a16="http://schemas.microsoft.com/office/drawing/2014/main" id="{FF45B77B-4CCB-D349-9B14-E1B9F790D08F}"/>
              </a:ext>
            </a:extLst>
          </p:cNvPr>
          <p:cNvPicPr>
            <a:picLocks noChangeAspect="1"/>
          </p:cNvPicPr>
          <p:nvPr userDrawn="1"/>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799255" y="2063205"/>
            <a:ext cx="1325332" cy="1325332"/>
          </a:xfrm>
          <a:prstGeom prst="rect">
            <a:avLst/>
          </a:prstGeom>
        </p:spPr>
      </p:pic>
      <p:pic>
        <p:nvPicPr>
          <p:cNvPr id="78" name="Graphic 77">
            <a:extLst>
              <a:ext uri="{FF2B5EF4-FFF2-40B4-BE49-F238E27FC236}">
                <a16:creationId xmlns:a16="http://schemas.microsoft.com/office/drawing/2014/main" id="{9E6CC129-78AB-B24D-A3BA-2688AEDBC654}"/>
              </a:ext>
            </a:extLst>
          </p:cNvPr>
          <p:cNvPicPr>
            <a:picLocks noChangeAspect="1"/>
          </p:cNvPicPr>
          <p:nvPr userDrawn="1"/>
        </p:nvPicPr>
        <p:blipFill>
          <a:blip r:embed="rId10" cstate="email">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96356" y="2063205"/>
            <a:ext cx="1325332" cy="1325332"/>
          </a:xfrm>
          <a:prstGeom prst="rect">
            <a:avLst/>
          </a:prstGeom>
        </p:spPr>
      </p:pic>
      <p:pic>
        <p:nvPicPr>
          <p:cNvPr id="79" name="Graphic 78">
            <a:extLst>
              <a:ext uri="{FF2B5EF4-FFF2-40B4-BE49-F238E27FC236}">
                <a16:creationId xmlns:a16="http://schemas.microsoft.com/office/drawing/2014/main" id="{64FFB7D1-07D7-854A-AE86-555196B37008}"/>
              </a:ext>
            </a:extLst>
          </p:cNvPr>
          <p:cNvPicPr>
            <a:picLocks noChangeAspect="1"/>
          </p:cNvPicPr>
          <p:nvPr userDrawn="1"/>
        </p:nvPicPr>
        <p:blipFill>
          <a:blip r:embed="rId12" cstate="email">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993456" y="2063205"/>
            <a:ext cx="1325332" cy="1325332"/>
          </a:xfrm>
          <a:prstGeom prst="rect">
            <a:avLst/>
          </a:prstGeom>
        </p:spPr>
      </p:pic>
      <p:pic>
        <p:nvPicPr>
          <p:cNvPr id="80" name="Graphic 79">
            <a:extLst>
              <a:ext uri="{FF2B5EF4-FFF2-40B4-BE49-F238E27FC236}">
                <a16:creationId xmlns:a16="http://schemas.microsoft.com/office/drawing/2014/main" id="{D8A6BA21-26EC-504A-9F85-512C2C3E59C9}"/>
              </a:ext>
            </a:extLst>
          </p:cNvPr>
          <p:cNvPicPr>
            <a:picLocks noChangeAspect="1"/>
          </p:cNvPicPr>
          <p:nvPr userDrawn="1"/>
        </p:nvPicPr>
        <p:blipFill>
          <a:blip r:embed="rId14" cstate="email">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590556" y="2063205"/>
            <a:ext cx="1325332" cy="1325332"/>
          </a:xfrm>
          <a:prstGeom prst="rect">
            <a:avLst/>
          </a:prstGeom>
        </p:spPr>
      </p:pic>
      <p:pic>
        <p:nvPicPr>
          <p:cNvPr id="81" name="Graphic 80">
            <a:extLst>
              <a:ext uri="{FF2B5EF4-FFF2-40B4-BE49-F238E27FC236}">
                <a16:creationId xmlns:a16="http://schemas.microsoft.com/office/drawing/2014/main" id="{575B1C83-7463-D342-AA10-4821F89D456E}"/>
              </a:ext>
            </a:extLst>
          </p:cNvPr>
          <p:cNvPicPr>
            <a:picLocks noChangeAspect="1"/>
          </p:cNvPicPr>
          <p:nvPr userDrawn="1"/>
        </p:nvPicPr>
        <p:blipFill>
          <a:blip r:embed="rId16" cstate="email">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187657" y="2063205"/>
            <a:ext cx="1325332" cy="1325332"/>
          </a:xfrm>
          <a:prstGeom prst="rect">
            <a:avLst/>
          </a:prstGeom>
        </p:spPr>
      </p:pic>
      <p:pic>
        <p:nvPicPr>
          <p:cNvPr id="82" name="Graphic 81">
            <a:extLst>
              <a:ext uri="{FF2B5EF4-FFF2-40B4-BE49-F238E27FC236}">
                <a16:creationId xmlns:a16="http://schemas.microsoft.com/office/drawing/2014/main" id="{48FBA43A-73AC-AE42-B7D9-8EFBD6805C63}"/>
              </a:ext>
            </a:extLst>
          </p:cNvPr>
          <p:cNvPicPr>
            <a:picLocks noChangeAspect="1"/>
          </p:cNvPicPr>
          <p:nvPr userDrawn="1"/>
        </p:nvPicPr>
        <p:blipFill>
          <a:blip r:embed="rId18" cstate="email">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784755" y="2063205"/>
            <a:ext cx="1325332" cy="1325332"/>
          </a:xfrm>
          <a:prstGeom prst="rect">
            <a:avLst/>
          </a:prstGeom>
        </p:spPr>
      </p:pic>
      <p:sp>
        <p:nvSpPr>
          <p:cNvPr id="83" name="Rectangle 82">
            <a:extLst>
              <a:ext uri="{FF2B5EF4-FFF2-40B4-BE49-F238E27FC236}">
                <a16:creationId xmlns:a16="http://schemas.microsoft.com/office/drawing/2014/main" id="{3A70F6E6-583C-4B4C-9F15-DC7145DF3722}"/>
              </a:ext>
            </a:extLst>
          </p:cNvPr>
          <p:cNvSpPr/>
          <p:nvPr userDrawn="1"/>
        </p:nvSpPr>
        <p:spPr>
          <a:xfrm>
            <a:off x="1168563" y="3388537"/>
            <a:ext cx="884032"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Hydrogen</a:t>
            </a:r>
          </a:p>
        </p:txBody>
      </p:sp>
      <p:sp>
        <p:nvSpPr>
          <p:cNvPr id="84" name="Rectangle 83">
            <a:extLst>
              <a:ext uri="{FF2B5EF4-FFF2-40B4-BE49-F238E27FC236}">
                <a16:creationId xmlns:a16="http://schemas.microsoft.com/office/drawing/2014/main" id="{C965003F-22F1-AB4F-9F3D-573AD0E8D427}"/>
              </a:ext>
            </a:extLst>
          </p:cNvPr>
          <p:cNvSpPr/>
          <p:nvPr userDrawn="1"/>
        </p:nvSpPr>
        <p:spPr>
          <a:xfrm>
            <a:off x="2436827" y="3388537"/>
            <a:ext cx="165564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Inclusion &amp; Diversity</a:t>
            </a:r>
          </a:p>
        </p:txBody>
      </p:sp>
      <p:sp>
        <p:nvSpPr>
          <p:cNvPr id="85" name="Rectangle 84">
            <a:extLst>
              <a:ext uri="{FF2B5EF4-FFF2-40B4-BE49-F238E27FC236}">
                <a16:creationId xmlns:a16="http://schemas.microsoft.com/office/drawing/2014/main" id="{D7BEDD02-36F2-AC44-A48A-17814F522EA1}"/>
              </a:ext>
            </a:extLst>
          </p:cNvPr>
          <p:cNvSpPr/>
          <p:nvPr userDrawn="1"/>
        </p:nvSpPr>
        <p:spPr>
          <a:xfrm>
            <a:off x="4377071" y="3388537"/>
            <a:ext cx="97550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Investment</a:t>
            </a:r>
          </a:p>
        </p:txBody>
      </p:sp>
      <p:sp>
        <p:nvSpPr>
          <p:cNvPr id="86" name="Rectangle 85">
            <a:extLst>
              <a:ext uri="{FF2B5EF4-FFF2-40B4-BE49-F238E27FC236}">
                <a16:creationId xmlns:a16="http://schemas.microsoft.com/office/drawing/2014/main" id="{B6AC835C-1260-2C4A-869B-5B02A9DD07A1}"/>
              </a:ext>
            </a:extLst>
          </p:cNvPr>
          <p:cNvSpPr/>
          <p:nvPr userDrawn="1"/>
        </p:nvSpPr>
        <p:spPr>
          <a:xfrm>
            <a:off x="6131166" y="3388537"/>
            <a:ext cx="65535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Mobile</a:t>
            </a:r>
          </a:p>
        </p:txBody>
      </p:sp>
      <p:sp>
        <p:nvSpPr>
          <p:cNvPr id="87" name="Rectangle 86">
            <a:extLst>
              <a:ext uri="{FF2B5EF4-FFF2-40B4-BE49-F238E27FC236}">
                <a16:creationId xmlns:a16="http://schemas.microsoft.com/office/drawing/2014/main" id="{A6CF901B-DF6D-7A40-AA6A-3F6B14D76856}"/>
              </a:ext>
            </a:extLst>
          </p:cNvPr>
          <p:cNvSpPr/>
          <p:nvPr userDrawn="1"/>
        </p:nvSpPr>
        <p:spPr>
          <a:xfrm>
            <a:off x="7665558" y="3388537"/>
            <a:ext cx="81026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Net Zero</a:t>
            </a:r>
          </a:p>
        </p:txBody>
      </p:sp>
      <p:sp>
        <p:nvSpPr>
          <p:cNvPr id="88" name="Rectangle 87">
            <a:extLst>
              <a:ext uri="{FF2B5EF4-FFF2-40B4-BE49-F238E27FC236}">
                <a16:creationId xmlns:a16="http://schemas.microsoft.com/office/drawing/2014/main" id="{C6A933D4-D399-CD46-BA67-7B8FB4094A0D}"/>
              </a:ext>
            </a:extLst>
          </p:cNvPr>
          <p:cNvSpPr/>
          <p:nvPr userDrawn="1"/>
        </p:nvSpPr>
        <p:spPr>
          <a:xfrm>
            <a:off x="9056106" y="3388537"/>
            <a:ext cx="122336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Offshore Wind</a:t>
            </a:r>
          </a:p>
        </p:txBody>
      </p:sp>
      <p:sp>
        <p:nvSpPr>
          <p:cNvPr id="89" name="Rectangle 88">
            <a:extLst>
              <a:ext uri="{FF2B5EF4-FFF2-40B4-BE49-F238E27FC236}">
                <a16:creationId xmlns:a16="http://schemas.microsoft.com/office/drawing/2014/main" id="{2E368FF2-48D3-6F44-9B42-DC8D343ECCEE}"/>
              </a:ext>
            </a:extLst>
          </p:cNvPr>
          <p:cNvSpPr/>
          <p:nvPr userDrawn="1"/>
        </p:nvSpPr>
        <p:spPr>
          <a:xfrm>
            <a:off x="10650020" y="3388537"/>
            <a:ext cx="122336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Onshore Wind</a:t>
            </a:r>
          </a:p>
        </p:txBody>
      </p:sp>
      <p:sp>
        <p:nvSpPr>
          <p:cNvPr id="90" name="Rectangle 89">
            <a:extLst>
              <a:ext uri="{FF2B5EF4-FFF2-40B4-BE49-F238E27FC236}">
                <a16:creationId xmlns:a16="http://schemas.microsoft.com/office/drawing/2014/main" id="{85B7EEFA-EA7A-A64C-B119-AA47C6AFAE7A}"/>
              </a:ext>
            </a:extLst>
          </p:cNvPr>
          <p:cNvSpPr/>
          <p:nvPr userDrawn="1"/>
        </p:nvSpPr>
        <p:spPr>
          <a:xfrm>
            <a:off x="12308108" y="3388537"/>
            <a:ext cx="109500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Partnerships</a:t>
            </a:r>
          </a:p>
        </p:txBody>
      </p:sp>
      <p:sp>
        <p:nvSpPr>
          <p:cNvPr id="91" name="Rectangle 90">
            <a:extLst>
              <a:ext uri="{FF2B5EF4-FFF2-40B4-BE49-F238E27FC236}">
                <a16:creationId xmlns:a16="http://schemas.microsoft.com/office/drawing/2014/main" id="{A155FA6B-275F-4D4F-A1D9-E7553499E598}"/>
              </a:ext>
            </a:extLst>
          </p:cNvPr>
          <p:cNvSpPr/>
          <p:nvPr userDrawn="1"/>
        </p:nvSpPr>
        <p:spPr>
          <a:xfrm>
            <a:off x="14105731" y="3388537"/>
            <a:ext cx="68338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People</a:t>
            </a:r>
          </a:p>
        </p:txBody>
      </p:sp>
      <p:pic>
        <p:nvPicPr>
          <p:cNvPr id="92" name="Graphic 91">
            <a:extLst>
              <a:ext uri="{FF2B5EF4-FFF2-40B4-BE49-F238E27FC236}">
                <a16:creationId xmlns:a16="http://schemas.microsoft.com/office/drawing/2014/main" id="{FC69B870-F495-584C-A9F1-239DD2589788}"/>
              </a:ext>
            </a:extLst>
          </p:cNvPr>
          <p:cNvPicPr>
            <a:picLocks noChangeAspect="1"/>
          </p:cNvPicPr>
          <p:nvPr userDrawn="1"/>
        </p:nvPicPr>
        <p:blipFill>
          <a:blip r:embed="rId20" cstate="email">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07954" y="4156551"/>
            <a:ext cx="1325332" cy="1325332"/>
          </a:xfrm>
          <a:prstGeom prst="rect">
            <a:avLst/>
          </a:prstGeom>
        </p:spPr>
      </p:pic>
      <p:pic>
        <p:nvPicPr>
          <p:cNvPr id="93" name="Graphic 92">
            <a:extLst>
              <a:ext uri="{FF2B5EF4-FFF2-40B4-BE49-F238E27FC236}">
                <a16:creationId xmlns:a16="http://schemas.microsoft.com/office/drawing/2014/main" id="{2FB7091E-10CA-224C-B8BC-0DBB3115D9A9}"/>
              </a:ext>
            </a:extLst>
          </p:cNvPr>
          <p:cNvPicPr>
            <a:picLocks noChangeAspect="1"/>
          </p:cNvPicPr>
          <p:nvPr userDrawn="1"/>
        </p:nvPicPr>
        <p:blipFill>
          <a:blip r:embed="rId22" cstate="email">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05054" y="4155185"/>
            <a:ext cx="1325332" cy="1325332"/>
          </a:xfrm>
          <a:prstGeom prst="rect">
            <a:avLst/>
          </a:prstGeom>
        </p:spPr>
      </p:pic>
      <p:pic>
        <p:nvPicPr>
          <p:cNvPr id="94" name="Graphic 93">
            <a:extLst>
              <a:ext uri="{FF2B5EF4-FFF2-40B4-BE49-F238E27FC236}">
                <a16:creationId xmlns:a16="http://schemas.microsoft.com/office/drawing/2014/main" id="{030CD25D-D049-5C41-A86F-9C965BE11815}"/>
              </a:ext>
            </a:extLst>
          </p:cNvPr>
          <p:cNvPicPr>
            <a:picLocks noChangeAspect="1"/>
          </p:cNvPicPr>
          <p:nvPr userDrawn="1"/>
        </p:nvPicPr>
        <p:blipFill>
          <a:blip r:embed="rId24" cstate="email">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02155" y="4155185"/>
            <a:ext cx="1325332" cy="1325332"/>
          </a:xfrm>
          <a:prstGeom prst="rect">
            <a:avLst/>
          </a:prstGeom>
        </p:spPr>
      </p:pic>
      <p:pic>
        <p:nvPicPr>
          <p:cNvPr id="95" name="Graphic 94">
            <a:extLst>
              <a:ext uri="{FF2B5EF4-FFF2-40B4-BE49-F238E27FC236}">
                <a16:creationId xmlns:a16="http://schemas.microsoft.com/office/drawing/2014/main" id="{599F7522-880A-2346-8705-57D12676A2E2}"/>
              </a:ext>
            </a:extLst>
          </p:cNvPr>
          <p:cNvPicPr>
            <a:picLocks noChangeAspect="1"/>
          </p:cNvPicPr>
          <p:nvPr userDrawn="1"/>
        </p:nvPicPr>
        <p:blipFill>
          <a:blip r:embed="rId26" cstate="email">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799255" y="4155185"/>
            <a:ext cx="1325332" cy="1325332"/>
          </a:xfrm>
          <a:prstGeom prst="rect">
            <a:avLst/>
          </a:prstGeom>
        </p:spPr>
      </p:pic>
      <p:pic>
        <p:nvPicPr>
          <p:cNvPr id="96" name="Graphic 95">
            <a:extLst>
              <a:ext uri="{FF2B5EF4-FFF2-40B4-BE49-F238E27FC236}">
                <a16:creationId xmlns:a16="http://schemas.microsoft.com/office/drawing/2014/main" id="{EC3C3D36-E522-5D46-A501-19D13B3A220E}"/>
              </a:ext>
            </a:extLst>
          </p:cNvPr>
          <p:cNvPicPr>
            <a:picLocks noChangeAspect="1"/>
          </p:cNvPicPr>
          <p:nvPr userDrawn="1"/>
        </p:nvPicPr>
        <p:blipFill>
          <a:blip r:embed="rId28" cstate="email">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396356" y="4155185"/>
            <a:ext cx="1325332" cy="1325332"/>
          </a:xfrm>
          <a:prstGeom prst="rect">
            <a:avLst/>
          </a:prstGeom>
        </p:spPr>
      </p:pic>
      <p:pic>
        <p:nvPicPr>
          <p:cNvPr id="97" name="Graphic 96">
            <a:extLst>
              <a:ext uri="{FF2B5EF4-FFF2-40B4-BE49-F238E27FC236}">
                <a16:creationId xmlns:a16="http://schemas.microsoft.com/office/drawing/2014/main" id="{A34B8D87-F92A-6747-8174-95DB994177E7}"/>
              </a:ext>
            </a:extLst>
          </p:cNvPr>
          <p:cNvPicPr>
            <a:picLocks noChangeAspect="1"/>
          </p:cNvPicPr>
          <p:nvPr userDrawn="1"/>
        </p:nvPicPr>
        <p:blipFill>
          <a:blip r:embed="rId30" cstate="email">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8993456" y="4155185"/>
            <a:ext cx="1325332" cy="1325332"/>
          </a:xfrm>
          <a:prstGeom prst="rect">
            <a:avLst/>
          </a:prstGeom>
        </p:spPr>
      </p:pic>
      <p:pic>
        <p:nvPicPr>
          <p:cNvPr id="98" name="Graphic 97">
            <a:extLst>
              <a:ext uri="{FF2B5EF4-FFF2-40B4-BE49-F238E27FC236}">
                <a16:creationId xmlns:a16="http://schemas.microsoft.com/office/drawing/2014/main" id="{83AAD909-F668-EE40-93BB-F63C512BD8F2}"/>
              </a:ext>
            </a:extLst>
          </p:cNvPr>
          <p:cNvPicPr>
            <a:picLocks noChangeAspect="1"/>
          </p:cNvPicPr>
          <p:nvPr userDrawn="1"/>
        </p:nvPicPr>
        <p:blipFill>
          <a:blip r:embed="rId32" cstate="email">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590556" y="4155185"/>
            <a:ext cx="1325332" cy="1325332"/>
          </a:xfrm>
          <a:prstGeom prst="rect">
            <a:avLst/>
          </a:prstGeom>
        </p:spPr>
      </p:pic>
      <p:pic>
        <p:nvPicPr>
          <p:cNvPr id="99" name="Graphic 98">
            <a:extLst>
              <a:ext uri="{FF2B5EF4-FFF2-40B4-BE49-F238E27FC236}">
                <a16:creationId xmlns:a16="http://schemas.microsoft.com/office/drawing/2014/main" id="{299217F3-6186-3448-AE37-F7F1D8CB7E08}"/>
              </a:ext>
            </a:extLst>
          </p:cNvPr>
          <p:cNvPicPr>
            <a:picLocks noChangeAspect="1"/>
          </p:cNvPicPr>
          <p:nvPr userDrawn="1"/>
        </p:nvPicPr>
        <p:blipFill>
          <a:blip r:embed="rId34" cstate="email">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187657" y="4155185"/>
            <a:ext cx="1325332" cy="1325332"/>
          </a:xfrm>
          <a:prstGeom prst="rect">
            <a:avLst/>
          </a:prstGeom>
        </p:spPr>
      </p:pic>
      <p:pic>
        <p:nvPicPr>
          <p:cNvPr id="100" name="Graphic 99">
            <a:extLst>
              <a:ext uri="{FF2B5EF4-FFF2-40B4-BE49-F238E27FC236}">
                <a16:creationId xmlns:a16="http://schemas.microsoft.com/office/drawing/2014/main" id="{823C1B4A-F7B7-F44D-B346-93446C42384D}"/>
              </a:ext>
            </a:extLst>
          </p:cNvPr>
          <p:cNvPicPr>
            <a:picLocks noChangeAspect="1"/>
          </p:cNvPicPr>
          <p:nvPr userDrawn="1"/>
        </p:nvPicPr>
        <p:blipFill>
          <a:blip r:embed="rId36" cstate="email">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784755" y="4155185"/>
            <a:ext cx="1325332" cy="1325332"/>
          </a:xfrm>
          <a:prstGeom prst="rect">
            <a:avLst/>
          </a:prstGeom>
        </p:spPr>
      </p:pic>
      <p:sp>
        <p:nvSpPr>
          <p:cNvPr id="101" name="Rectangle 100">
            <a:extLst>
              <a:ext uri="{FF2B5EF4-FFF2-40B4-BE49-F238E27FC236}">
                <a16:creationId xmlns:a16="http://schemas.microsoft.com/office/drawing/2014/main" id="{DA65AC85-DF34-C047-BC85-D3FC937B0C9D}"/>
              </a:ext>
            </a:extLst>
          </p:cNvPr>
          <p:cNvSpPr/>
          <p:nvPr userDrawn="1"/>
        </p:nvSpPr>
        <p:spPr>
          <a:xfrm>
            <a:off x="1287332" y="5480517"/>
            <a:ext cx="646501"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Phone</a:t>
            </a:r>
          </a:p>
        </p:txBody>
      </p:sp>
      <p:sp>
        <p:nvSpPr>
          <p:cNvPr id="102" name="Rectangle 101">
            <a:extLst>
              <a:ext uri="{FF2B5EF4-FFF2-40B4-BE49-F238E27FC236}">
                <a16:creationId xmlns:a16="http://schemas.microsoft.com/office/drawing/2014/main" id="{3E5E9608-49E8-DB40-A718-8BDAF822EF9D}"/>
              </a:ext>
            </a:extLst>
          </p:cNvPr>
          <p:cNvSpPr/>
          <p:nvPr userDrawn="1"/>
        </p:nvSpPr>
        <p:spPr>
          <a:xfrm>
            <a:off x="2790168" y="5480517"/>
            <a:ext cx="948949"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Roof Solar</a:t>
            </a:r>
          </a:p>
        </p:txBody>
      </p:sp>
      <p:sp>
        <p:nvSpPr>
          <p:cNvPr id="103" name="Rectangle 102">
            <a:extLst>
              <a:ext uri="{FF2B5EF4-FFF2-40B4-BE49-F238E27FC236}">
                <a16:creationId xmlns:a16="http://schemas.microsoft.com/office/drawing/2014/main" id="{97730A0A-DC59-FC43-AB6D-860BD0DDB187}"/>
              </a:ext>
            </a:extLst>
          </p:cNvPr>
          <p:cNvSpPr/>
          <p:nvPr userDrawn="1"/>
        </p:nvSpPr>
        <p:spPr>
          <a:xfrm>
            <a:off x="4545998" y="5480517"/>
            <a:ext cx="63764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Safety</a:t>
            </a:r>
          </a:p>
        </p:txBody>
      </p:sp>
      <p:sp>
        <p:nvSpPr>
          <p:cNvPr id="104" name="Rectangle 103">
            <a:extLst>
              <a:ext uri="{FF2B5EF4-FFF2-40B4-BE49-F238E27FC236}">
                <a16:creationId xmlns:a16="http://schemas.microsoft.com/office/drawing/2014/main" id="{A0B859AB-6842-3546-9D20-D4FC08B1D8F6}"/>
              </a:ext>
            </a:extLst>
          </p:cNvPr>
          <p:cNvSpPr/>
          <p:nvPr userDrawn="1"/>
        </p:nvSpPr>
        <p:spPr>
          <a:xfrm>
            <a:off x="5943060" y="5480517"/>
            <a:ext cx="10315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Scholarship</a:t>
            </a:r>
          </a:p>
        </p:txBody>
      </p:sp>
      <p:sp>
        <p:nvSpPr>
          <p:cNvPr id="105" name="Rectangle 104">
            <a:extLst>
              <a:ext uri="{FF2B5EF4-FFF2-40B4-BE49-F238E27FC236}">
                <a16:creationId xmlns:a16="http://schemas.microsoft.com/office/drawing/2014/main" id="{906D906A-E157-DF46-8D6D-4F66D8D092E5}"/>
              </a:ext>
            </a:extLst>
          </p:cNvPr>
          <p:cNvSpPr/>
          <p:nvPr userDrawn="1"/>
        </p:nvSpPr>
        <p:spPr>
          <a:xfrm>
            <a:off x="7710555" y="5480517"/>
            <a:ext cx="7202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Service</a:t>
            </a:r>
          </a:p>
        </p:txBody>
      </p:sp>
      <p:sp>
        <p:nvSpPr>
          <p:cNvPr id="106" name="Rectangle 105">
            <a:extLst>
              <a:ext uri="{FF2B5EF4-FFF2-40B4-BE49-F238E27FC236}">
                <a16:creationId xmlns:a16="http://schemas.microsoft.com/office/drawing/2014/main" id="{5AB17047-8A98-1F4B-996B-DBCE8D54FE63}"/>
              </a:ext>
            </a:extLst>
          </p:cNvPr>
          <p:cNvSpPr/>
          <p:nvPr userDrawn="1"/>
        </p:nvSpPr>
        <p:spPr>
          <a:xfrm>
            <a:off x="9321671" y="5480517"/>
            <a:ext cx="69223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Storms</a:t>
            </a:r>
          </a:p>
        </p:txBody>
      </p:sp>
      <p:sp>
        <p:nvSpPr>
          <p:cNvPr id="107" name="Rectangle 106">
            <a:extLst>
              <a:ext uri="{FF2B5EF4-FFF2-40B4-BE49-F238E27FC236}">
                <a16:creationId xmlns:a16="http://schemas.microsoft.com/office/drawing/2014/main" id="{425D1060-CBF1-5940-883F-65E721939BC4}"/>
              </a:ext>
            </a:extLst>
          </p:cNvPr>
          <p:cNvSpPr/>
          <p:nvPr userDrawn="1"/>
        </p:nvSpPr>
        <p:spPr>
          <a:xfrm>
            <a:off x="10745917" y="5480517"/>
            <a:ext cx="103156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Substations</a:t>
            </a:r>
          </a:p>
        </p:txBody>
      </p:sp>
      <p:sp>
        <p:nvSpPr>
          <p:cNvPr id="108" name="Rectangle 107">
            <a:extLst>
              <a:ext uri="{FF2B5EF4-FFF2-40B4-BE49-F238E27FC236}">
                <a16:creationId xmlns:a16="http://schemas.microsoft.com/office/drawing/2014/main" id="{9D772A3B-7735-0D42-BF4E-63C3B3D4A03E}"/>
              </a:ext>
            </a:extLst>
          </p:cNvPr>
          <p:cNvSpPr/>
          <p:nvPr userDrawn="1"/>
        </p:nvSpPr>
        <p:spPr>
          <a:xfrm>
            <a:off x="12284503"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Supply Chain</a:t>
            </a:r>
          </a:p>
        </p:txBody>
      </p:sp>
      <p:sp>
        <p:nvSpPr>
          <p:cNvPr id="109" name="Rectangle 108">
            <a:extLst>
              <a:ext uri="{FF2B5EF4-FFF2-40B4-BE49-F238E27FC236}">
                <a16:creationId xmlns:a16="http://schemas.microsoft.com/office/drawing/2014/main" id="{76326106-6159-1B40-B8B7-69F6DF653B64}"/>
              </a:ext>
            </a:extLst>
          </p:cNvPr>
          <p:cNvSpPr/>
          <p:nvPr userDrawn="1"/>
        </p:nvSpPr>
        <p:spPr>
          <a:xfrm>
            <a:off x="13876314"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Sustainability</a:t>
            </a:r>
          </a:p>
        </p:txBody>
      </p:sp>
      <p:pic>
        <p:nvPicPr>
          <p:cNvPr id="110" name="Graphic 109">
            <a:extLst>
              <a:ext uri="{FF2B5EF4-FFF2-40B4-BE49-F238E27FC236}">
                <a16:creationId xmlns:a16="http://schemas.microsoft.com/office/drawing/2014/main" id="{DE77F669-B04B-F749-A5A7-B311F6FA8246}"/>
              </a:ext>
            </a:extLst>
          </p:cNvPr>
          <p:cNvPicPr>
            <a:picLocks noChangeAspect="1"/>
          </p:cNvPicPr>
          <p:nvPr userDrawn="1"/>
        </p:nvPicPr>
        <p:blipFill>
          <a:blip r:embed="rId38" cstate="email">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1007954" y="6247167"/>
            <a:ext cx="1325332" cy="1325332"/>
          </a:xfrm>
          <a:prstGeom prst="rect">
            <a:avLst/>
          </a:prstGeom>
        </p:spPr>
      </p:pic>
      <p:pic>
        <p:nvPicPr>
          <p:cNvPr id="111" name="Graphic 110">
            <a:extLst>
              <a:ext uri="{FF2B5EF4-FFF2-40B4-BE49-F238E27FC236}">
                <a16:creationId xmlns:a16="http://schemas.microsoft.com/office/drawing/2014/main" id="{279C474E-C01F-D34D-8692-64D67AE6E7DE}"/>
              </a:ext>
            </a:extLst>
          </p:cNvPr>
          <p:cNvPicPr>
            <a:picLocks noChangeAspect="1"/>
          </p:cNvPicPr>
          <p:nvPr userDrawn="1"/>
        </p:nvPicPr>
        <p:blipFill>
          <a:blip r:embed="rId40" cstate="email">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05054" y="6247167"/>
            <a:ext cx="1325332" cy="1325332"/>
          </a:xfrm>
          <a:prstGeom prst="rect">
            <a:avLst/>
          </a:prstGeom>
        </p:spPr>
      </p:pic>
      <p:pic>
        <p:nvPicPr>
          <p:cNvPr id="112" name="Graphic 111">
            <a:extLst>
              <a:ext uri="{FF2B5EF4-FFF2-40B4-BE49-F238E27FC236}">
                <a16:creationId xmlns:a16="http://schemas.microsoft.com/office/drawing/2014/main" id="{B60D5D70-E244-D04F-95E4-E3AF252620E9}"/>
              </a:ext>
            </a:extLst>
          </p:cNvPr>
          <p:cNvPicPr>
            <a:picLocks noChangeAspect="1"/>
          </p:cNvPicPr>
          <p:nvPr userDrawn="1"/>
        </p:nvPicPr>
        <p:blipFill>
          <a:blip r:embed="rId42" cstate="email">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02155" y="6247167"/>
            <a:ext cx="1325332" cy="1325332"/>
          </a:xfrm>
          <a:prstGeom prst="rect">
            <a:avLst/>
          </a:prstGeom>
        </p:spPr>
      </p:pic>
      <p:pic>
        <p:nvPicPr>
          <p:cNvPr id="113" name="Graphic 112">
            <a:extLst>
              <a:ext uri="{FF2B5EF4-FFF2-40B4-BE49-F238E27FC236}">
                <a16:creationId xmlns:a16="http://schemas.microsoft.com/office/drawing/2014/main" id="{1D37F15D-5ABD-194D-B814-3B71E50743A1}"/>
              </a:ext>
            </a:extLst>
          </p:cNvPr>
          <p:cNvPicPr>
            <a:picLocks noChangeAspect="1"/>
          </p:cNvPicPr>
          <p:nvPr userDrawn="1"/>
        </p:nvPicPr>
        <p:blipFill>
          <a:blip r:embed="rId44" cstate="email">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799255" y="6247167"/>
            <a:ext cx="1325332" cy="1325332"/>
          </a:xfrm>
          <a:prstGeom prst="rect">
            <a:avLst/>
          </a:prstGeom>
        </p:spPr>
      </p:pic>
      <p:pic>
        <p:nvPicPr>
          <p:cNvPr id="114" name="Graphic 113">
            <a:extLst>
              <a:ext uri="{FF2B5EF4-FFF2-40B4-BE49-F238E27FC236}">
                <a16:creationId xmlns:a16="http://schemas.microsoft.com/office/drawing/2014/main" id="{D910EC4F-11B9-1B44-8BF6-CC6822195814}"/>
              </a:ext>
            </a:extLst>
          </p:cNvPr>
          <p:cNvPicPr>
            <a:picLocks noChangeAspect="1"/>
          </p:cNvPicPr>
          <p:nvPr userDrawn="1"/>
        </p:nvPicPr>
        <p:blipFill>
          <a:blip r:embed="rId46" cstate="email">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396356" y="6247167"/>
            <a:ext cx="1325332" cy="1325332"/>
          </a:xfrm>
          <a:prstGeom prst="rect">
            <a:avLst/>
          </a:prstGeom>
        </p:spPr>
      </p:pic>
      <p:pic>
        <p:nvPicPr>
          <p:cNvPr id="115" name="Graphic 114">
            <a:extLst>
              <a:ext uri="{FF2B5EF4-FFF2-40B4-BE49-F238E27FC236}">
                <a16:creationId xmlns:a16="http://schemas.microsoft.com/office/drawing/2014/main" id="{7FA122F3-ED6E-4E41-B5C7-86A2964F48F7}"/>
              </a:ext>
            </a:extLst>
          </p:cNvPr>
          <p:cNvPicPr>
            <a:picLocks noChangeAspect="1"/>
          </p:cNvPicPr>
          <p:nvPr userDrawn="1"/>
        </p:nvPicPr>
        <p:blipFill>
          <a:blip r:embed="rId48" cstate="email">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8993456" y="6247167"/>
            <a:ext cx="1325332" cy="1325332"/>
          </a:xfrm>
          <a:prstGeom prst="rect">
            <a:avLst/>
          </a:prstGeom>
        </p:spPr>
      </p:pic>
      <p:pic>
        <p:nvPicPr>
          <p:cNvPr id="116" name="Graphic 115">
            <a:extLst>
              <a:ext uri="{FF2B5EF4-FFF2-40B4-BE49-F238E27FC236}">
                <a16:creationId xmlns:a16="http://schemas.microsoft.com/office/drawing/2014/main" id="{B3DF3551-9E24-C548-8634-D1EB3D3F8CE5}"/>
              </a:ext>
            </a:extLst>
          </p:cNvPr>
          <p:cNvPicPr>
            <a:picLocks noChangeAspect="1"/>
          </p:cNvPicPr>
          <p:nvPr userDrawn="1"/>
        </p:nvPicPr>
        <p:blipFill>
          <a:blip r:embed="rId50" cstate="email">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590556" y="6247167"/>
            <a:ext cx="1325332" cy="1325332"/>
          </a:xfrm>
          <a:prstGeom prst="rect">
            <a:avLst/>
          </a:prstGeom>
        </p:spPr>
      </p:pic>
      <p:pic>
        <p:nvPicPr>
          <p:cNvPr id="117" name="Graphic 116">
            <a:extLst>
              <a:ext uri="{FF2B5EF4-FFF2-40B4-BE49-F238E27FC236}">
                <a16:creationId xmlns:a16="http://schemas.microsoft.com/office/drawing/2014/main" id="{CDE11114-50E1-1240-BA81-0508FB206585}"/>
              </a:ext>
            </a:extLst>
          </p:cNvPr>
          <p:cNvPicPr>
            <a:picLocks noChangeAspect="1"/>
          </p:cNvPicPr>
          <p:nvPr userDrawn="1"/>
        </p:nvPicPr>
        <p:blipFill>
          <a:blip r:embed="rId52" cstate="email">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187657" y="6247167"/>
            <a:ext cx="1325332" cy="1325332"/>
          </a:xfrm>
          <a:prstGeom prst="rect">
            <a:avLst/>
          </a:prstGeom>
        </p:spPr>
      </p:pic>
      <p:pic>
        <p:nvPicPr>
          <p:cNvPr id="118" name="Graphic 117">
            <a:extLst>
              <a:ext uri="{FF2B5EF4-FFF2-40B4-BE49-F238E27FC236}">
                <a16:creationId xmlns:a16="http://schemas.microsoft.com/office/drawing/2014/main" id="{45665980-8ECE-DF40-B4F6-2830DA0C9EF8}"/>
              </a:ext>
            </a:extLst>
          </p:cNvPr>
          <p:cNvPicPr>
            <a:picLocks noChangeAspect="1"/>
          </p:cNvPicPr>
          <p:nvPr userDrawn="1"/>
        </p:nvPicPr>
        <p:blipFill>
          <a:blip r:embed="rId54" cstate="email">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784755" y="6247167"/>
            <a:ext cx="1325332" cy="1325332"/>
          </a:xfrm>
          <a:prstGeom prst="rect">
            <a:avLst/>
          </a:prstGeom>
        </p:spPr>
      </p:pic>
      <p:sp>
        <p:nvSpPr>
          <p:cNvPr id="119" name="Rectangle 118">
            <a:extLst>
              <a:ext uri="{FF2B5EF4-FFF2-40B4-BE49-F238E27FC236}">
                <a16:creationId xmlns:a16="http://schemas.microsoft.com/office/drawing/2014/main" id="{4CD1C4CF-9049-F147-BF3D-8168CEC32FF8}"/>
              </a:ext>
            </a:extLst>
          </p:cNvPr>
          <p:cNvSpPr/>
          <p:nvPr userDrawn="1"/>
        </p:nvSpPr>
        <p:spPr>
          <a:xfrm>
            <a:off x="1150415" y="7572498"/>
            <a:ext cx="920327"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Teamwork</a:t>
            </a:r>
          </a:p>
        </p:txBody>
      </p:sp>
      <p:sp>
        <p:nvSpPr>
          <p:cNvPr id="120" name="Rectangle 119">
            <a:extLst>
              <a:ext uri="{FF2B5EF4-FFF2-40B4-BE49-F238E27FC236}">
                <a16:creationId xmlns:a16="http://schemas.microsoft.com/office/drawing/2014/main" id="{866FC00D-1176-8B40-AF62-6CDD8928BDB9}"/>
              </a:ext>
            </a:extLst>
          </p:cNvPr>
          <p:cNvSpPr/>
          <p:nvPr userDrawn="1"/>
        </p:nvSpPr>
        <p:spPr>
          <a:xfrm>
            <a:off x="2692913" y="7572498"/>
            <a:ext cx="114345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Transmission</a:t>
            </a:r>
          </a:p>
        </p:txBody>
      </p:sp>
      <p:sp>
        <p:nvSpPr>
          <p:cNvPr id="121" name="Rectangle 120">
            <a:extLst>
              <a:ext uri="{FF2B5EF4-FFF2-40B4-BE49-F238E27FC236}">
                <a16:creationId xmlns:a16="http://schemas.microsoft.com/office/drawing/2014/main" id="{86838887-946A-054D-865A-6FA5C5FB4109}"/>
              </a:ext>
            </a:extLst>
          </p:cNvPr>
          <p:cNvSpPr/>
          <p:nvPr userDrawn="1"/>
        </p:nvSpPr>
        <p:spPr>
          <a:xfrm>
            <a:off x="4062115" y="7572498"/>
            <a:ext cx="1605422"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Workers/Apprentice</a:t>
            </a:r>
          </a:p>
        </p:txBody>
      </p:sp>
      <p:sp>
        <p:nvSpPr>
          <p:cNvPr id="122" name="Rectangle 121">
            <a:extLst>
              <a:ext uri="{FF2B5EF4-FFF2-40B4-BE49-F238E27FC236}">
                <a16:creationId xmlns:a16="http://schemas.microsoft.com/office/drawing/2014/main" id="{7F4E8CD5-4D06-214D-9AC5-B3240258910B}"/>
              </a:ext>
            </a:extLst>
          </p:cNvPr>
          <p:cNvSpPr/>
          <p:nvPr userDrawn="1"/>
        </p:nvSpPr>
        <p:spPr>
          <a:xfrm>
            <a:off x="5791838" y="7572498"/>
            <a:ext cx="133401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LinkedIn</a:t>
            </a:r>
          </a:p>
        </p:txBody>
      </p:sp>
      <p:sp>
        <p:nvSpPr>
          <p:cNvPr id="123" name="Rectangle 122">
            <a:extLst>
              <a:ext uri="{FF2B5EF4-FFF2-40B4-BE49-F238E27FC236}">
                <a16:creationId xmlns:a16="http://schemas.microsoft.com/office/drawing/2014/main" id="{1F0A4F00-54F9-D64D-AC63-B320531CE007}"/>
              </a:ext>
            </a:extLst>
          </p:cNvPr>
          <p:cNvSpPr/>
          <p:nvPr userDrawn="1"/>
        </p:nvSpPr>
        <p:spPr>
          <a:xfrm>
            <a:off x="7473909" y="7572498"/>
            <a:ext cx="119356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Twitter</a:t>
            </a:r>
          </a:p>
        </p:txBody>
      </p:sp>
      <p:sp>
        <p:nvSpPr>
          <p:cNvPr id="124" name="Rectangle 123">
            <a:extLst>
              <a:ext uri="{FF2B5EF4-FFF2-40B4-BE49-F238E27FC236}">
                <a16:creationId xmlns:a16="http://schemas.microsoft.com/office/drawing/2014/main" id="{9029AE1A-EAED-A041-A1C2-4F7CA495A658}"/>
              </a:ext>
            </a:extLst>
          </p:cNvPr>
          <p:cNvSpPr/>
          <p:nvPr userDrawn="1"/>
        </p:nvSpPr>
        <p:spPr>
          <a:xfrm>
            <a:off x="8973782" y="7572498"/>
            <a:ext cx="138801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10m EVs</a:t>
            </a:r>
          </a:p>
        </p:txBody>
      </p:sp>
      <p:sp>
        <p:nvSpPr>
          <p:cNvPr id="125" name="Rectangle 124">
            <a:extLst>
              <a:ext uri="{FF2B5EF4-FFF2-40B4-BE49-F238E27FC236}">
                <a16:creationId xmlns:a16="http://schemas.microsoft.com/office/drawing/2014/main" id="{3EC953CD-9CB9-F547-8BF8-4BC11ADE6255}"/>
              </a:ext>
            </a:extLst>
          </p:cNvPr>
          <p:cNvSpPr/>
          <p:nvPr userDrawn="1"/>
        </p:nvSpPr>
        <p:spPr>
          <a:xfrm>
            <a:off x="10481388" y="7572498"/>
            <a:ext cx="1560631"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Cut Carbon</a:t>
            </a:r>
          </a:p>
        </p:txBody>
      </p:sp>
      <p:sp>
        <p:nvSpPr>
          <p:cNvPr id="126" name="Rectangle 125">
            <a:extLst>
              <a:ext uri="{FF2B5EF4-FFF2-40B4-BE49-F238E27FC236}">
                <a16:creationId xmlns:a16="http://schemas.microsoft.com/office/drawing/2014/main" id="{1C46EF1F-780A-654F-B53A-5B350E9ABD7F}"/>
              </a:ext>
            </a:extLst>
          </p:cNvPr>
          <p:cNvSpPr/>
          <p:nvPr userDrawn="1"/>
        </p:nvSpPr>
        <p:spPr>
          <a:xfrm>
            <a:off x="12015252" y="7572498"/>
            <a:ext cx="168072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Tax &amp; Wages</a:t>
            </a:r>
          </a:p>
        </p:txBody>
      </p:sp>
      <p:sp>
        <p:nvSpPr>
          <p:cNvPr id="127" name="Rectangle 126">
            <a:extLst>
              <a:ext uri="{FF2B5EF4-FFF2-40B4-BE49-F238E27FC236}">
                <a16:creationId xmlns:a16="http://schemas.microsoft.com/office/drawing/2014/main" id="{2CCC19D8-84A6-F041-AC0D-421E4D993374}"/>
              </a:ext>
            </a:extLst>
          </p:cNvPr>
          <p:cNvSpPr/>
          <p:nvPr userDrawn="1"/>
        </p:nvSpPr>
        <p:spPr>
          <a:xfrm>
            <a:off x="13566045" y="7572498"/>
            <a:ext cx="176275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3x Renewable</a:t>
            </a:r>
          </a:p>
        </p:txBody>
      </p:sp>
      <p:sp>
        <p:nvSpPr>
          <p:cNvPr id="128" name="Title 1">
            <a:extLst>
              <a:ext uri="{FF2B5EF4-FFF2-40B4-BE49-F238E27FC236}">
                <a16:creationId xmlns:a16="http://schemas.microsoft.com/office/drawing/2014/main" id="{D19AF867-EF4D-A440-882F-7BB63D78CE41}"/>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129" name="Text Placeholder 7">
            <a:extLst>
              <a:ext uri="{FF2B5EF4-FFF2-40B4-BE49-F238E27FC236}">
                <a16:creationId xmlns:a16="http://schemas.microsoft.com/office/drawing/2014/main" id="{C7E516B7-9A67-8049-BA67-6316BA0D1A77}"/>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2</a:t>
            </a:r>
            <a:endParaRPr lang="en-GB"/>
          </a:p>
        </p:txBody>
      </p:sp>
      <p:grpSp>
        <p:nvGrpSpPr>
          <p:cNvPr id="130" name="Group 129">
            <a:extLst>
              <a:ext uri="{FF2B5EF4-FFF2-40B4-BE49-F238E27FC236}">
                <a16:creationId xmlns:a16="http://schemas.microsoft.com/office/drawing/2014/main" id="{DF0B54AE-91C2-F74E-986A-E4E294D9F8CF}"/>
              </a:ext>
            </a:extLst>
          </p:cNvPr>
          <p:cNvGrpSpPr/>
          <p:nvPr userDrawn="1"/>
        </p:nvGrpSpPr>
        <p:grpSpPr>
          <a:xfrm>
            <a:off x="1104904" y="838200"/>
            <a:ext cx="68580" cy="794681"/>
            <a:chOff x="1117600" y="762000"/>
            <a:chExt cx="76200" cy="914400"/>
          </a:xfrm>
        </p:grpSpPr>
        <p:cxnSp>
          <p:nvCxnSpPr>
            <p:cNvPr id="131" name="Straight Connector 130">
              <a:extLst>
                <a:ext uri="{FF2B5EF4-FFF2-40B4-BE49-F238E27FC236}">
                  <a16:creationId xmlns:a16="http://schemas.microsoft.com/office/drawing/2014/main" id="{F450D8D1-256A-B741-9648-65BB20E3CBCB}"/>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3B36676B-C88D-204C-827C-8087F56D3311}"/>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65" name="Footer Placeholder 4">
            <a:extLst>
              <a:ext uri="{FF2B5EF4-FFF2-40B4-BE49-F238E27FC236}">
                <a16:creationId xmlns:a16="http://schemas.microsoft.com/office/drawing/2014/main" id="{08C62966-EAB1-EA44-AAEA-BBF82248A1F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66" name="Slide Number Placeholder 5">
            <a:extLst>
              <a:ext uri="{FF2B5EF4-FFF2-40B4-BE49-F238E27FC236}">
                <a16:creationId xmlns:a16="http://schemas.microsoft.com/office/drawing/2014/main" id="{EB2072BD-366B-6541-AEB1-FB2AD265A00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7051574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Image Templat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BB71B06-6ED4-48D1-9C3D-98F28AF7BAA9}"/>
              </a:ext>
            </a:extLst>
          </p:cNvPr>
          <p:cNvSpPr>
            <a:spLocks noGrp="1"/>
          </p:cNvSpPr>
          <p:nvPr>
            <p:ph type="pic" sz="quarter" idx="12"/>
          </p:nvPr>
        </p:nvSpPr>
        <p:spPr>
          <a:xfrm>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3ACBF118-9F34-704F-85E4-3E1A61DB30E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7" name="Slide Number Placeholder 5">
            <a:extLst>
              <a:ext uri="{FF2B5EF4-FFF2-40B4-BE49-F238E27FC236}">
                <a16:creationId xmlns:a16="http://schemas.microsoft.com/office/drawing/2014/main" id="{F9E5B70F-70CC-4943-A1D9-137AA239D3E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7293745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8C375D6-CAE4-4CB6-87C2-B087CA251DC0}"/>
              </a:ext>
            </a:extLst>
          </p:cNvPr>
          <p:cNvSpPr>
            <a:spLocks noGrp="1"/>
          </p:cNvSpPr>
          <p:nvPr>
            <p:ph type="pic" sz="quarter" idx="12"/>
          </p:nvPr>
        </p:nvSpPr>
        <p:spPr>
          <a:xfrm flipH="1">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D2335E5A-B714-5340-B1E0-6585D08E2BD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8" name="Slide Number Placeholder 5">
            <a:extLst>
              <a:ext uri="{FF2B5EF4-FFF2-40B4-BE49-F238E27FC236}">
                <a16:creationId xmlns:a16="http://schemas.microsoft.com/office/drawing/2014/main" id="{245A8348-7B9A-7C4F-81BD-B31F30B79A3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1782758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_Image Templa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34C4E6B-BEC8-4C6A-9D46-6F7A27539930}"/>
              </a:ext>
            </a:extLst>
          </p:cNvPr>
          <p:cNvSpPr>
            <a:spLocks noGrp="1"/>
          </p:cNvSpPr>
          <p:nvPr>
            <p:ph type="pic" sz="quarter" idx="12"/>
          </p:nvPr>
        </p:nvSpPr>
        <p:spPr>
          <a:xfrm>
            <a:off x="1117600" y="45720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9" name="Picture Placeholder 8">
            <a:extLst>
              <a:ext uri="{FF2B5EF4-FFF2-40B4-BE49-F238E27FC236}">
                <a16:creationId xmlns:a16="http://schemas.microsoft.com/office/drawing/2014/main" id="{BA81D345-D242-40BE-93D1-48B88CBED9C3}"/>
              </a:ext>
            </a:extLst>
          </p:cNvPr>
          <p:cNvSpPr>
            <a:spLocks noGrp="1"/>
          </p:cNvSpPr>
          <p:nvPr>
            <p:ph type="pic" sz="quarter" idx="13"/>
          </p:nvPr>
        </p:nvSpPr>
        <p:spPr>
          <a:xfrm flipH="1">
            <a:off x="1117600" y="8192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06525A2F-BA28-A943-B70C-0B346C323E5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0" name="Slide Number Placeholder 5">
            <a:extLst>
              <a:ext uri="{FF2B5EF4-FFF2-40B4-BE49-F238E27FC236}">
                <a16:creationId xmlns:a16="http://schemas.microsoft.com/office/drawing/2014/main" id="{3191BF64-F6BA-EE45-9BA3-D43073F1A32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95170709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4_Image Template">
    <p:spTree>
      <p:nvGrpSpPr>
        <p:cNvPr id="1" name=""/>
        <p:cNvGrpSpPr/>
        <p:nvPr/>
      </p:nvGrpSpPr>
      <p:grpSpPr>
        <a:xfrm>
          <a:off x="0" y="0"/>
          <a:ext cx="0" cy="0"/>
          <a:chOff x="0" y="0"/>
          <a:chExt cx="0" cy="0"/>
        </a:xfrm>
      </p:grpSpPr>
      <p:sp>
        <p:nvSpPr>
          <p:cNvPr id="5" name="Picture Placeholder 14">
            <a:extLst>
              <a:ext uri="{FF2B5EF4-FFF2-40B4-BE49-F238E27FC236}">
                <a16:creationId xmlns:a16="http://schemas.microsoft.com/office/drawing/2014/main" id="{AD26C8AF-5A90-4A1C-961E-B89A41DCE69F}"/>
              </a:ext>
            </a:extLst>
          </p:cNvPr>
          <p:cNvSpPr>
            <a:spLocks noGrp="1"/>
          </p:cNvSpPr>
          <p:nvPr>
            <p:ph type="pic" sz="quarter" idx="14"/>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6" name="Picture Placeholder 14">
            <a:extLst>
              <a:ext uri="{FF2B5EF4-FFF2-40B4-BE49-F238E27FC236}">
                <a16:creationId xmlns:a16="http://schemas.microsoft.com/office/drawing/2014/main" id="{507B8B40-BD7F-4E85-9048-38DC3587664C}"/>
              </a:ext>
            </a:extLst>
          </p:cNvPr>
          <p:cNvSpPr>
            <a:spLocks noGrp="1"/>
          </p:cNvSpPr>
          <p:nvPr>
            <p:ph type="pic" sz="quarter" idx="15"/>
          </p:nvPr>
        </p:nvSpPr>
        <p:spPr>
          <a:xfrm flipH="1">
            <a:off x="17672" y="0"/>
            <a:ext cx="54863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11" name="Footer Placeholder 4">
            <a:extLst>
              <a:ext uri="{FF2B5EF4-FFF2-40B4-BE49-F238E27FC236}">
                <a16:creationId xmlns:a16="http://schemas.microsoft.com/office/drawing/2014/main" id="{4DBB8B57-0B4E-C742-A2FF-6A08B42CD0A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D17DCC48-C82D-E448-BB45-A5E929ADB66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21635291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_Image Templat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F7D8DD4-BD8D-46D6-903D-9F445A613ADB}"/>
              </a:ext>
            </a:extLst>
          </p:cNvPr>
          <p:cNvSpPr>
            <a:spLocks noGrp="1"/>
          </p:cNvSpPr>
          <p:nvPr>
            <p:ph type="pic" sz="quarter" idx="13"/>
          </p:nvPr>
        </p:nvSpPr>
        <p:spPr>
          <a:xfrm>
            <a:off x="1070253" y="2124075"/>
            <a:ext cx="3963710" cy="5616575"/>
          </a:xfrm>
          <a:custGeom>
            <a:avLst/>
            <a:gdLst>
              <a:gd name="connsiteX0" fmla="*/ 0 w 3963710"/>
              <a:gd name="connsiteY0" fmla="*/ 0 h 5616575"/>
              <a:gd name="connsiteX1" fmla="*/ 3963710 w 3963710"/>
              <a:gd name="connsiteY1" fmla="*/ 0 h 5616575"/>
              <a:gd name="connsiteX2" fmla="*/ 3963710 w 3963710"/>
              <a:gd name="connsiteY2" fmla="*/ 5616575 h 5616575"/>
              <a:gd name="connsiteX3" fmla="*/ 660644 w 3963710"/>
              <a:gd name="connsiteY3" fmla="*/ 5616575 h 5616575"/>
              <a:gd name="connsiteX4" fmla="*/ 0 w 3963710"/>
              <a:gd name="connsiteY4" fmla="*/ 4955931 h 561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3710" h="5616575">
                <a:moveTo>
                  <a:pt x="0" y="0"/>
                </a:moveTo>
                <a:lnTo>
                  <a:pt x="3963710" y="0"/>
                </a:lnTo>
                <a:lnTo>
                  <a:pt x="3963710" y="5616575"/>
                </a:lnTo>
                <a:lnTo>
                  <a:pt x="660644" y="5616575"/>
                </a:lnTo>
                <a:cubicBezTo>
                  <a:pt x="295780" y="5616575"/>
                  <a:pt x="0" y="5320795"/>
                  <a:pt x="0" y="4955931"/>
                </a:cubicBezTo>
                <a:close/>
              </a:path>
            </a:pathLst>
          </a:custGeom>
        </p:spPr>
        <p:txBody>
          <a:bodyPr wrap="square">
            <a:noAutofit/>
          </a:bodyPr>
          <a:lstStyle/>
          <a:p>
            <a:endParaRPr lang="en-GB"/>
          </a:p>
        </p:txBody>
      </p:sp>
      <p:sp>
        <p:nvSpPr>
          <p:cNvPr id="8" name="Picture Placeholder 7">
            <a:extLst>
              <a:ext uri="{FF2B5EF4-FFF2-40B4-BE49-F238E27FC236}">
                <a16:creationId xmlns:a16="http://schemas.microsoft.com/office/drawing/2014/main" id="{F8E79FBB-6DB5-4E2A-93AA-4B1E6D4B6916}"/>
              </a:ext>
            </a:extLst>
          </p:cNvPr>
          <p:cNvSpPr>
            <a:spLocks noGrp="1"/>
          </p:cNvSpPr>
          <p:nvPr>
            <p:ph type="pic" sz="quarter" idx="12"/>
          </p:nvPr>
        </p:nvSpPr>
        <p:spPr>
          <a:xfrm>
            <a:off x="5438775" y="2124075"/>
            <a:ext cx="9745663" cy="5616575"/>
          </a:xfrm>
          <a:prstGeom prst="rect">
            <a:avLst/>
          </a:prstGeom>
        </p:spPr>
        <p:txBody>
          <a:bodyPr/>
          <a:lstStyle/>
          <a:p>
            <a:endParaRPr lang="en-GB"/>
          </a:p>
        </p:txBody>
      </p:sp>
      <p:sp>
        <p:nvSpPr>
          <p:cNvPr id="6" name="Footer Placeholder 4">
            <a:extLst>
              <a:ext uri="{FF2B5EF4-FFF2-40B4-BE49-F238E27FC236}">
                <a16:creationId xmlns:a16="http://schemas.microsoft.com/office/drawing/2014/main" id="{84A2AD32-F7F8-C440-8493-7EB6D8F601F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9" name="Slide Number Placeholder 5">
            <a:extLst>
              <a:ext uri="{FF2B5EF4-FFF2-40B4-BE49-F238E27FC236}">
                <a16:creationId xmlns:a16="http://schemas.microsoft.com/office/drawing/2014/main" id="{EB05C49C-EE1D-F741-83CE-A515E91D1CE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5444610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_Image Template">
    <p:spTree>
      <p:nvGrpSpPr>
        <p:cNvPr id="1" name=""/>
        <p:cNvGrpSpPr/>
        <p:nvPr/>
      </p:nvGrpSpPr>
      <p:grpSpPr>
        <a:xfrm>
          <a:off x="0" y="0"/>
          <a:ext cx="0" cy="0"/>
          <a:chOff x="0" y="0"/>
          <a:chExt cx="0" cy="0"/>
        </a:xfrm>
      </p:grpSpPr>
      <p:sp>
        <p:nvSpPr>
          <p:cNvPr id="48" name="Picture Placeholder 47">
            <a:extLst>
              <a:ext uri="{FF2B5EF4-FFF2-40B4-BE49-F238E27FC236}">
                <a16:creationId xmlns:a16="http://schemas.microsoft.com/office/drawing/2014/main" id="{954DCA82-A4A6-4170-B552-19FA51D606CA}"/>
              </a:ext>
            </a:extLst>
          </p:cNvPr>
          <p:cNvSpPr>
            <a:spLocks noGrp="1"/>
          </p:cNvSpPr>
          <p:nvPr>
            <p:ph type="pic" sz="quarter" idx="23"/>
          </p:nvPr>
        </p:nvSpPr>
        <p:spPr>
          <a:xfrm>
            <a:off x="4527600" y="1392239"/>
            <a:ext cx="3223516" cy="6788101"/>
          </a:xfrm>
          <a:custGeom>
            <a:avLst/>
            <a:gdLst>
              <a:gd name="connsiteX0" fmla="*/ 0 w 3223516"/>
              <a:gd name="connsiteY0" fmla="*/ 0 h 6788101"/>
              <a:gd name="connsiteX1" fmla="*/ 3223516 w 3223516"/>
              <a:gd name="connsiteY1" fmla="*/ 0 h 6788101"/>
              <a:gd name="connsiteX2" fmla="*/ 3223516 w 3223516"/>
              <a:gd name="connsiteY2" fmla="*/ 6250838 h 6788101"/>
              <a:gd name="connsiteX3" fmla="*/ 2686253 w 3223516"/>
              <a:gd name="connsiteY3" fmla="*/ 6788101 h 6788101"/>
              <a:gd name="connsiteX4" fmla="*/ 0 w 3223516"/>
              <a:gd name="connsiteY4" fmla="*/ 6788101 h 678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6" h="6788101">
                <a:moveTo>
                  <a:pt x="0" y="0"/>
                </a:moveTo>
                <a:lnTo>
                  <a:pt x="3223516" y="0"/>
                </a:lnTo>
                <a:lnTo>
                  <a:pt x="3223516" y="6250838"/>
                </a:lnTo>
                <a:cubicBezTo>
                  <a:pt x="3223516" y="6547560"/>
                  <a:pt x="2982975" y="6788101"/>
                  <a:pt x="2686253" y="6788101"/>
                </a:cubicBezTo>
                <a:lnTo>
                  <a:pt x="0" y="6788101"/>
                </a:lnTo>
                <a:close/>
              </a:path>
            </a:pathLst>
          </a:custGeom>
        </p:spPr>
        <p:txBody>
          <a:bodyPr wrap="square">
            <a:noAutofit/>
          </a:bodyPr>
          <a:lstStyle/>
          <a:p>
            <a:endParaRPr lang="en-GB"/>
          </a:p>
        </p:txBody>
      </p:sp>
      <p:sp>
        <p:nvSpPr>
          <p:cNvPr id="45" name="Picture Placeholder 44">
            <a:extLst>
              <a:ext uri="{FF2B5EF4-FFF2-40B4-BE49-F238E27FC236}">
                <a16:creationId xmlns:a16="http://schemas.microsoft.com/office/drawing/2014/main" id="{2A7D3A80-6DB5-4FC1-A471-E36676C52F41}"/>
              </a:ext>
            </a:extLst>
          </p:cNvPr>
          <p:cNvSpPr>
            <a:spLocks noGrp="1"/>
          </p:cNvSpPr>
          <p:nvPr>
            <p:ph type="pic" sz="quarter" idx="22"/>
          </p:nvPr>
        </p:nvSpPr>
        <p:spPr>
          <a:xfrm>
            <a:off x="1117600" y="1392238"/>
            <a:ext cx="3223517" cy="6788100"/>
          </a:xfrm>
          <a:custGeom>
            <a:avLst/>
            <a:gdLst>
              <a:gd name="connsiteX0" fmla="*/ 0 w 3223517"/>
              <a:gd name="connsiteY0" fmla="*/ 0 h 6788100"/>
              <a:gd name="connsiteX1" fmla="*/ 3223517 w 3223517"/>
              <a:gd name="connsiteY1" fmla="*/ 0 h 6788100"/>
              <a:gd name="connsiteX2" fmla="*/ 3223517 w 3223517"/>
              <a:gd name="connsiteY2" fmla="*/ 6788100 h 6788100"/>
              <a:gd name="connsiteX3" fmla="*/ 537264 w 3223517"/>
              <a:gd name="connsiteY3" fmla="*/ 6788100 h 6788100"/>
              <a:gd name="connsiteX4" fmla="*/ 0 w 3223517"/>
              <a:gd name="connsiteY4" fmla="*/ 6250836 h 67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7" h="6788100">
                <a:moveTo>
                  <a:pt x="0" y="0"/>
                </a:moveTo>
                <a:lnTo>
                  <a:pt x="3223517" y="0"/>
                </a:lnTo>
                <a:lnTo>
                  <a:pt x="3223517" y="6788100"/>
                </a:lnTo>
                <a:lnTo>
                  <a:pt x="537264" y="6788100"/>
                </a:lnTo>
                <a:cubicBezTo>
                  <a:pt x="240541" y="6788100"/>
                  <a:pt x="0" y="6547559"/>
                  <a:pt x="0" y="6250836"/>
                </a:cubicBezTo>
                <a:close/>
              </a:path>
            </a:pathLst>
          </a:custGeom>
        </p:spPr>
        <p:txBody>
          <a:bodyPr wrap="square">
            <a:noAutofit/>
          </a:bodyPr>
          <a:lstStyle/>
          <a:p>
            <a:endParaRPr lang="en-GB"/>
          </a:p>
        </p:txBody>
      </p:sp>
      <p:sp>
        <p:nvSpPr>
          <p:cNvPr id="10" name="Picture Placeholder 9">
            <a:extLst>
              <a:ext uri="{FF2B5EF4-FFF2-40B4-BE49-F238E27FC236}">
                <a16:creationId xmlns:a16="http://schemas.microsoft.com/office/drawing/2014/main" id="{3E93683F-8CE7-47EF-8369-F9C5879D737E}"/>
              </a:ext>
            </a:extLst>
          </p:cNvPr>
          <p:cNvSpPr>
            <a:spLocks noGrp="1"/>
          </p:cNvSpPr>
          <p:nvPr>
            <p:ph type="pic" sz="quarter" idx="14"/>
          </p:nvPr>
        </p:nvSpPr>
        <p:spPr>
          <a:xfrm>
            <a:off x="9568160" y="5948314"/>
            <a:ext cx="5832472"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19" name="Picture Placeholder 18">
            <a:extLst>
              <a:ext uri="{FF2B5EF4-FFF2-40B4-BE49-F238E27FC236}">
                <a16:creationId xmlns:a16="http://schemas.microsoft.com/office/drawing/2014/main" id="{C0A0E0A7-915D-42DC-9DDD-0EED3A00AB27}"/>
              </a:ext>
            </a:extLst>
          </p:cNvPr>
          <p:cNvSpPr>
            <a:spLocks noGrp="1"/>
          </p:cNvSpPr>
          <p:nvPr>
            <p:ph type="pic" sz="quarter" idx="15"/>
          </p:nvPr>
        </p:nvSpPr>
        <p:spPr>
          <a:xfrm flipH="1">
            <a:off x="9580470" y="3419872"/>
            <a:ext cx="5832473"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40" name="Picture Placeholder 39">
            <a:extLst>
              <a:ext uri="{FF2B5EF4-FFF2-40B4-BE49-F238E27FC236}">
                <a16:creationId xmlns:a16="http://schemas.microsoft.com/office/drawing/2014/main" id="{082FC790-541C-465A-8453-18269840E19A}"/>
              </a:ext>
            </a:extLst>
          </p:cNvPr>
          <p:cNvSpPr>
            <a:spLocks noGrp="1"/>
          </p:cNvSpPr>
          <p:nvPr>
            <p:ph type="pic" sz="quarter" idx="21"/>
          </p:nvPr>
        </p:nvSpPr>
        <p:spPr>
          <a:xfrm>
            <a:off x="10733042" y="1726594"/>
            <a:ext cx="4679900" cy="1446212"/>
          </a:xfrm>
          <a:custGeom>
            <a:avLst/>
            <a:gdLst>
              <a:gd name="connsiteX0" fmla="*/ 0 w 4679900"/>
              <a:gd name="connsiteY0" fmla="*/ 0 h 1446212"/>
              <a:gd name="connsiteX1" fmla="*/ 4679900 w 4679900"/>
              <a:gd name="connsiteY1" fmla="*/ 0 h 1446212"/>
              <a:gd name="connsiteX2" fmla="*/ 4679900 w 4679900"/>
              <a:gd name="connsiteY2" fmla="*/ 1208595 h 1446212"/>
              <a:gd name="connsiteX3" fmla="*/ 4661377 w 4679900"/>
              <a:gd name="connsiteY3" fmla="*/ 1300342 h 1446212"/>
              <a:gd name="connsiteX4" fmla="*/ 4487631 w 4679900"/>
              <a:gd name="connsiteY4" fmla="*/ 1442847 h 1446212"/>
              <a:gd name="connsiteX5" fmla="*/ 4454252 w 4679900"/>
              <a:gd name="connsiteY5" fmla="*/ 1446212 h 1446212"/>
              <a:gd name="connsiteX6" fmla="*/ 0 w 4679900"/>
              <a:gd name="connsiteY6" fmla="*/ 1446212 h 144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9900" h="1446212">
                <a:moveTo>
                  <a:pt x="0" y="0"/>
                </a:moveTo>
                <a:lnTo>
                  <a:pt x="4679900" y="0"/>
                </a:lnTo>
                <a:lnTo>
                  <a:pt x="4679900" y="1208595"/>
                </a:lnTo>
                <a:lnTo>
                  <a:pt x="4661377" y="1300342"/>
                </a:lnTo>
                <a:cubicBezTo>
                  <a:pt x="4630844" y="1372530"/>
                  <a:pt x="4566189" y="1426772"/>
                  <a:pt x="4487631" y="1442847"/>
                </a:cubicBezTo>
                <a:lnTo>
                  <a:pt x="4454252" y="1446212"/>
                </a:lnTo>
                <a:lnTo>
                  <a:pt x="0" y="1446212"/>
                </a:lnTo>
                <a:close/>
              </a:path>
            </a:pathLst>
          </a:custGeom>
        </p:spPr>
        <p:txBody>
          <a:bodyPr wrap="square">
            <a:noAutofit/>
          </a:bodyPr>
          <a:lstStyle/>
          <a:p>
            <a:endParaRPr lang="en-GB"/>
          </a:p>
        </p:txBody>
      </p:sp>
      <p:sp>
        <p:nvSpPr>
          <p:cNvPr id="41" name="Picture Placeholder 40">
            <a:extLst>
              <a:ext uri="{FF2B5EF4-FFF2-40B4-BE49-F238E27FC236}">
                <a16:creationId xmlns:a16="http://schemas.microsoft.com/office/drawing/2014/main" id="{0110C3FF-202B-4DB4-BFE8-0F61C5E5A7F8}"/>
              </a:ext>
            </a:extLst>
          </p:cNvPr>
          <p:cNvSpPr>
            <a:spLocks noGrp="1"/>
          </p:cNvSpPr>
          <p:nvPr>
            <p:ph type="pic" sz="quarter" idx="20"/>
          </p:nvPr>
        </p:nvSpPr>
        <p:spPr>
          <a:xfrm>
            <a:off x="10733042" y="70062"/>
            <a:ext cx="4679901" cy="1446983"/>
          </a:xfrm>
          <a:custGeom>
            <a:avLst/>
            <a:gdLst>
              <a:gd name="connsiteX0" fmla="*/ 0 w 4679901"/>
              <a:gd name="connsiteY0" fmla="*/ 0 h 1446983"/>
              <a:gd name="connsiteX1" fmla="*/ 4679901 w 4679901"/>
              <a:gd name="connsiteY1" fmla="*/ 0 h 1446983"/>
              <a:gd name="connsiteX2" fmla="*/ 4679901 w 4679901"/>
              <a:gd name="connsiteY2" fmla="*/ 1446983 h 1446983"/>
              <a:gd name="connsiteX3" fmla="*/ 230275 w 4679901"/>
              <a:gd name="connsiteY3" fmla="*/ 1446983 h 1446983"/>
              <a:gd name="connsiteX4" fmla="*/ 192714 w 4679901"/>
              <a:gd name="connsiteY4" fmla="*/ 1443197 h 1446983"/>
              <a:gd name="connsiteX5" fmla="*/ 0 w 4679901"/>
              <a:gd name="connsiteY5" fmla="*/ 1206745 h 144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9901" h="1446983">
                <a:moveTo>
                  <a:pt x="0" y="0"/>
                </a:moveTo>
                <a:lnTo>
                  <a:pt x="4679901" y="0"/>
                </a:lnTo>
                <a:lnTo>
                  <a:pt x="4679901" y="1446983"/>
                </a:lnTo>
                <a:lnTo>
                  <a:pt x="230275" y="1446983"/>
                </a:lnTo>
                <a:lnTo>
                  <a:pt x="192714" y="1443197"/>
                </a:lnTo>
                <a:cubicBezTo>
                  <a:pt x="82732" y="1420691"/>
                  <a:pt x="0" y="1323380"/>
                  <a:pt x="0" y="1206745"/>
                </a:cubicBezTo>
                <a:close/>
              </a:path>
            </a:pathLst>
          </a:custGeom>
        </p:spPr>
        <p:txBody>
          <a:bodyPr wrap="square">
            <a:noAutofit/>
          </a:bodyPr>
          <a:lstStyle/>
          <a:p>
            <a:endParaRPr lang="en-GB"/>
          </a:p>
        </p:txBody>
      </p:sp>
      <p:sp>
        <p:nvSpPr>
          <p:cNvPr id="11" name="Footer Placeholder 4">
            <a:extLst>
              <a:ext uri="{FF2B5EF4-FFF2-40B4-BE49-F238E27FC236}">
                <a16:creationId xmlns:a16="http://schemas.microsoft.com/office/drawing/2014/main" id="{3EF011BE-D3C0-1C4C-8BA0-59A361C3C4E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3" name="Slide Number Placeholder 5">
            <a:extLst>
              <a:ext uri="{FF2B5EF4-FFF2-40B4-BE49-F238E27FC236}">
                <a16:creationId xmlns:a16="http://schemas.microsoft.com/office/drawing/2014/main" id="{D6019957-5920-1545-A17B-08065B9726B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462884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7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E3C9AE-0BC5-45D3-A6A3-B31394FB7AB2}"/>
              </a:ext>
            </a:extLst>
          </p:cNvPr>
          <p:cNvSpPr>
            <a:spLocks noGrp="1"/>
          </p:cNvSpPr>
          <p:nvPr>
            <p:ph type="pic" sz="quarter" idx="16"/>
          </p:nvPr>
        </p:nvSpPr>
        <p:spPr>
          <a:xfrm>
            <a:off x="999208" y="5364088"/>
            <a:ext cx="2448272" cy="2448272"/>
          </a:xfrm>
          <a:custGeom>
            <a:avLst/>
            <a:gdLst>
              <a:gd name="connsiteX0" fmla="*/ 0 w 2448272"/>
              <a:gd name="connsiteY0" fmla="*/ 0 h 2448272"/>
              <a:gd name="connsiteX1" fmla="*/ 2448272 w 2448272"/>
              <a:gd name="connsiteY1" fmla="*/ 0 h 2448272"/>
              <a:gd name="connsiteX2" fmla="*/ 2448272 w 2448272"/>
              <a:gd name="connsiteY2" fmla="*/ 2448272 h 2448272"/>
              <a:gd name="connsiteX3" fmla="*/ 408053 w 2448272"/>
              <a:gd name="connsiteY3" fmla="*/ 2448272 h 2448272"/>
              <a:gd name="connsiteX4" fmla="*/ 0 w 2448272"/>
              <a:gd name="connsiteY4" fmla="*/ 2040219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8272">
                <a:moveTo>
                  <a:pt x="0" y="0"/>
                </a:moveTo>
                <a:lnTo>
                  <a:pt x="2448272" y="0"/>
                </a:lnTo>
                <a:lnTo>
                  <a:pt x="2448272" y="2448272"/>
                </a:lnTo>
                <a:lnTo>
                  <a:pt x="408053" y="2448272"/>
                </a:lnTo>
                <a:cubicBezTo>
                  <a:pt x="182692" y="2448272"/>
                  <a:pt x="0" y="2265580"/>
                  <a:pt x="0" y="2040219"/>
                </a:cubicBezTo>
                <a:close/>
              </a:path>
            </a:pathLst>
          </a:custGeom>
        </p:spPr>
        <p:txBody>
          <a:bodyPr wrap="square">
            <a:noAutofit/>
          </a:bodyPr>
          <a:lstStyle/>
          <a:p>
            <a:endParaRPr lang="en-GB"/>
          </a:p>
        </p:txBody>
      </p:sp>
      <p:sp>
        <p:nvSpPr>
          <p:cNvPr id="7" name="Picture Placeholder 6">
            <a:extLst>
              <a:ext uri="{FF2B5EF4-FFF2-40B4-BE49-F238E27FC236}">
                <a16:creationId xmlns:a16="http://schemas.microsoft.com/office/drawing/2014/main" id="{CE444ADD-6778-4964-A3E6-228BDAA4C18D}"/>
              </a:ext>
            </a:extLst>
          </p:cNvPr>
          <p:cNvSpPr>
            <a:spLocks noGrp="1"/>
          </p:cNvSpPr>
          <p:nvPr>
            <p:ph type="pic" sz="quarter" idx="17"/>
          </p:nvPr>
        </p:nvSpPr>
        <p:spPr>
          <a:xfrm>
            <a:off x="999555" y="2772595"/>
            <a:ext cx="2447925" cy="2447925"/>
          </a:xfrm>
          <a:prstGeom prst="rect">
            <a:avLst/>
          </a:prstGeom>
        </p:spPr>
        <p:txBody>
          <a:bodyPr/>
          <a:lstStyle/>
          <a:p>
            <a:endParaRPr lang="en-GB"/>
          </a:p>
        </p:txBody>
      </p:sp>
      <p:sp>
        <p:nvSpPr>
          <p:cNvPr id="8" name="Picture Placeholder 6">
            <a:extLst>
              <a:ext uri="{FF2B5EF4-FFF2-40B4-BE49-F238E27FC236}">
                <a16:creationId xmlns:a16="http://schemas.microsoft.com/office/drawing/2014/main" id="{4014BEF2-4E82-4E57-8BAE-229B704A83BF}"/>
              </a:ext>
            </a:extLst>
          </p:cNvPr>
          <p:cNvSpPr>
            <a:spLocks noGrp="1"/>
          </p:cNvSpPr>
          <p:nvPr>
            <p:ph type="pic" sz="quarter" idx="18"/>
          </p:nvPr>
        </p:nvSpPr>
        <p:spPr>
          <a:xfrm>
            <a:off x="3591496" y="5364088"/>
            <a:ext cx="2447925" cy="2447925"/>
          </a:xfrm>
          <a:prstGeom prst="rect">
            <a:avLst/>
          </a:prstGeom>
        </p:spPr>
        <p:txBody>
          <a:bodyPr/>
          <a:lstStyle/>
          <a:p>
            <a:endParaRPr lang="en-GB"/>
          </a:p>
        </p:txBody>
      </p:sp>
      <p:sp>
        <p:nvSpPr>
          <p:cNvPr id="9" name="Picture Placeholder 6">
            <a:extLst>
              <a:ext uri="{FF2B5EF4-FFF2-40B4-BE49-F238E27FC236}">
                <a16:creationId xmlns:a16="http://schemas.microsoft.com/office/drawing/2014/main" id="{2877C71A-1919-499D-BEC5-BB2BF7CC71DB}"/>
              </a:ext>
            </a:extLst>
          </p:cNvPr>
          <p:cNvSpPr>
            <a:spLocks noGrp="1"/>
          </p:cNvSpPr>
          <p:nvPr>
            <p:ph type="pic" sz="quarter" idx="19"/>
          </p:nvPr>
        </p:nvSpPr>
        <p:spPr>
          <a:xfrm>
            <a:off x="3591496" y="2772595"/>
            <a:ext cx="2447925" cy="2447925"/>
          </a:xfrm>
          <a:prstGeom prst="rect">
            <a:avLst/>
          </a:prstGeom>
        </p:spPr>
        <p:txBody>
          <a:bodyPr/>
          <a:lstStyle/>
          <a:p>
            <a:endParaRPr lang="en-GB"/>
          </a:p>
        </p:txBody>
      </p:sp>
      <p:sp>
        <p:nvSpPr>
          <p:cNvPr id="10" name="Picture Placeholder 9">
            <a:extLst>
              <a:ext uri="{FF2B5EF4-FFF2-40B4-BE49-F238E27FC236}">
                <a16:creationId xmlns:a16="http://schemas.microsoft.com/office/drawing/2014/main" id="{95DB42C2-DDCD-4EA7-BABA-3755932463DE}"/>
              </a:ext>
            </a:extLst>
          </p:cNvPr>
          <p:cNvSpPr>
            <a:spLocks noGrp="1"/>
          </p:cNvSpPr>
          <p:nvPr>
            <p:ph type="pic" sz="quarter" idx="20"/>
          </p:nvPr>
        </p:nvSpPr>
        <p:spPr>
          <a:xfrm>
            <a:off x="12690128" y="5399538"/>
            <a:ext cx="2448272" cy="2447875"/>
          </a:xfrm>
          <a:custGeom>
            <a:avLst/>
            <a:gdLst>
              <a:gd name="connsiteX0" fmla="*/ 0 w 2448272"/>
              <a:gd name="connsiteY0" fmla="*/ 0 h 2447875"/>
              <a:gd name="connsiteX1" fmla="*/ 2448272 w 2448272"/>
              <a:gd name="connsiteY1" fmla="*/ 0 h 2447875"/>
              <a:gd name="connsiteX2" fmla="*/ 2448272 w 2448272"/>
              <a:gd name="connsiteY2" fmla="*/ 2039822 h 2447875"/>
              <a:gd name="connsiteX3" fmla="*/ 2040219 w 2448272"/>
              <a:gd name="connsiteY3" fmla="*/ 2447875 h 2447875"/>
              <a:gd name="connsiteX4" fmla="*/ 0 w 2448272"/>
              <a:gd name="connsiteY4" fmla="*/ 2447875 h 24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7875">
                <a:moveTo>
                  <a:pt x="0" y="0"/>
                </a:moveTo>
                <a:lnTo>
                  <a:pt x="2448272" y="0"/>
                </a:lnTo>
                <a:lnTo>
                  <a:pt x="2448272" y="2039822"/>
                </a:lnTo>
                <a:cubicBezTo>
                  <a:pt x="2448272" y="2265183"/>
                  <a:pt x="2265580" y="2447875"/>
                  <a:pt x="2040219" y="2447875"/>
                </a:cubicBezTo>
                <a:lnTo>
                  <a:pt x="0" y="2447875"/>
                </a:lnTo>
                <a:close/>
              </a:path>
            </a:pathLst>
          </a:custGeom>
        </p:spPr>
        <p:txBody>
          <a:bodyPr wrap="square">
            <a:noAutofit/>
          </a:bodyPr>
          <a:lstStyle/>
          <a:p>
            <a:endParaRPr lang="en-GB"/>
          </a:p>
        </p:txBody>
      </p:sp>
      <p:sp>
        <p:nvSpPr>
          <p:cNvPr id="11" name="Picture Placeholder 6">
            <a:extLst>
              <a:ext uri="{FF2B5EF4-FFF2-40B4-BE49-F238E27FC236}">
                <a16:creationId xmlns:a16="http://schemas.microsoft.com/office/drawing/2014/main" id="{775D7E04-0A58-4E59-ACBA-0DF17412901E}"/>
              </a:ext>
            </a:extLst>
          </p:cNvPr>
          <p:cNvSpPr>
            <a:spLocks noGrp="1"/>
          </p:cNvSpPr>
          <p:nvPr>
            <p:ph type="pic" sz="quarter" idx="21"/>
          </p:nvPr>
        </p:nvSpPr>
        <p:spPr>
          <a:xfrm>
            <a:off x="12696264" y="2810333"/>
            <a:ext cx="2447925" cy="2447925"/>
          </a:xfrm>
          <a:prstGeom prst="rect">
            <a:avLst/>
          </a:prstGeom>
        </p:spPr>
        <p:txBody>
          <a:bodyPr/>
          <a:lstStyle/>
          <a:p>
            <a:endParaRPr lang="en-GB"/>
          </a:p>
        </p:txBody>
      </p:sp>
      <p:sp>
        <p:nvSpPr>
          <p:cNvPr id="12" name="Picture Placeholder 6">
            <a:extLst>
              <a:ext uri="{FF2B5EF4-FFF2-40B4-BE49-F238E27FC236}">
                <a16:creationId xmlns:a16="http://schemas.microsoft.com/office/drawing/2014/main" id="{B4F9E975-AF13-4AA9-96B5-B8E971FEDDE9}"/>
              </a:ext>
            </a:extLst>
          </p:cNvPr>
          <p:cNvSpPr>
            <a:spLocks noGrp="1"/>
          </p:cNvSpPr>
          <p:nvPr>
            <p:ph type="pic" sz="quarter" idx="22"/>
          </p:nvPr>
        </p:nvSpPr>
        <p:spPr>
          <a:xfrm>
            <a:off x="10098187" y="5399538"/>
            <a:ext cx="2447925" cy="2447925"/>
          </a:xfrm>
          <a:prstGeom prst="rect">
            <a:avLst/>
          </a:prstGeom>
        </p:spPr>
        <p:txBody>
          <a:bodyPr/>
          <a:lstStyle/>
          <a:p>
            <a:endParaRPr lang="en-GB"/>
          </a:p>
        </p:txBody>
      </p:sp>
      <p:sp>
        <p:nvSpPr>
          <p:cNvPr id="13" name="Picture Placeholder 6">
            <a:extLst>
              <a:ext uri="{FF2B5EF4-FFF2-40B4-BE49-F238E27FC236}">
                <a16:creationId xmlns:a16="http://schemas.microsoft.com/office/drawing/2014/main" id="{19325C26-3297-4919-805B-0E7E21871448}"/>
              </a:ext>
            </a:extLst>
          </p:cNvPr>
          <p:cNvSpPr>
            <a:spLocks noGrp="1"/>
          </p:cNvSpPr>
          <p:nvPr>
            <p:ph type="pic" sz="quarter" idx="23"/>
          </p:nvPr>
        </p:nvSpPr>
        <p:spPr>
          <a:xfrm>
            <a:off x="10098187" y="2808045"/>
            <a:ext cx="2447925" cy="2447925"/>
          </a:xfrm>
          <a:prstGeom prst="rect">
            <a:avLst/>
          </a:prstGeom>
        </p:spPr>
        <p:txBody>
          <a:bodyPr/>
          <a:lstStyle/>
          <a:p>
            <a:endParaRPr lang="en-GB"/>
          </a:p>
        </p:txBody>
      </p:sp>
      <p:sp>
        <p:nvSpPr>
          <p:cNvPr id="14" name="Picture Placeholder 13">
            <a:extLst>
              <a:ext uri="{FF2B5EF4-FFF2-40B4-BE49-F238E27FC236}">
                <a16:creationId xmlns:a16="http://schemas.microsoft.com/office/drawing/2014/main" id="{0F3B459E-893D-4963-85CD-8D909D1A8D52}"/>
              </a:ext>
            </a:extLst>
          </p:cNvPr>
          <p:cNvSpPr>
            <a:spLocks noGrp="1"/>
          </p:cNvSpPr>
          <p:nvPr>
            <p:ph type="pic" sz="quarter" idx="24"/>
          </p:nvPr>
        </p:nvSpPr>
        <p:spPr>
          <a:xfrm>
            <a:off x="6845057" y="6345947"/>
            <a:ext cx="2446338" cy="1447402"/>
          </a:xfrm>
          <a:custGeom>
            <a:avLst/>
            <a:gdLst>
              <a:gd name="connsiteX0" fmla="*/ 0 w 2446338"/>
              <a:gd name="connsiteY0" fmla="*/ 0 h 1447402"/>
              <a:gd name="connsiteX1" fmla="*/ 2446338 w 2446338"/>
              <a:gd name="connsiteY1" fmla="*/ 0 h 1447402"/>
              <a:gd name="connsiteX2" fmla="*/ 2446338 w 2446338"/>
              <a:gd name="connsiteY2" fmla="*/ 1212461 h 1447402"/>
              <a:gd name="connsiteX3" fmla="*/ 2428525 w 2446338"/>
              <a:gd name="connsiteY3" fmla="*/ 1300691 h 1447402"/>
              <a:gd name="connsiteX4" fmla="*/ 2254779 w 2446338"/>
              <a:gd name="connsiteY4" fmla="*/ 1443196 h 1447402"/>
              <a:gd name="connsiteX5" fmla="*/ 2213057 w 2446338"/>
              <a:gd name="connsiteY5" fmla="*/ 1447402 h 1447402"/>
              <a:gd name="connsiteX6" fmla="*/ 0 w 2446338"/>
              <a:gd name="connsiteY6" fmla="*/ 1447402 h 14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6338" h="1447402">
                <a:moveTo>
                  <a:pt x="0" y="0"/>
                </a:moveTo>
                <a:lnTo>
                  <a:pt x="2446338" y="0"/>
                </a:lnTo>
                <a:lnTo>
                  <a:pt x="2446338" y="1212461"/>
                </a:lnTo>
                <a:lnTo>
                  <a:pt x="2428525" y="1300691"/>
                </a:lnTo>
                <a:cubicBezTo>
                  <a:pt x="2397992" y="1372879"/>
                  <a:pt x="2333337" y="1427121"/>
                  <a:pt x="2254779" y="1443196"/>
                </a:cubicBezTo>
                <a:lnTo>
                  <a:pt x="2213057" y="1447402"/>
                </a:lnTo>
                <a:lnTo>
                  <a:pt x="0" y="1447402"/>
                </a:lnTo>
                <a:close/>
              </a:path>
            </a:pathLst>
          </a:custGeom>
        </p:spPr>
        <p:txBody>
          <a:bodyPr wrap="square">
            <a:noAutofit/>
          </a:bodyPr>
          <a:lstStyle/>
          <a:p>
            <a:endParaRPr lang="en-GB"/>
          </a:p>
        </p:txBody>
      </p:sp>
      <p:sp>
        <p:nvSpPr>
          <p:cNvPr id="15" name="Picture Placeholder 14">
            <a:extLst>
              <a:ext uri="{FF2B5EF4-FFF2-40B4-BE49-F238E27FC236}">
                <a16:creationId xmlns:a16="http://schemas.microsoft.com/office/drawing/2014/main" id="{85C2AAF7-78A2-482D-A295-C6DDA1E77121}"/>
              </a:ext>
            </a:extLst>
          </p:cNvPr>
          <p:cNvSpPr>
            <a:spLocks noGrp="1"/>
          </p:cNvSpPr>
          <p:nvPr>
            <p:ph type="pic" sz="quarter" idx="25"/>
          </p:nvPr>
        </p:nvSpPr>
        <p:spPr>
          <a:xfrm>
            <a:off x="6845057" y="4772727"/>
            <a:ext cx="2447493" cy="1447411"/>
          </a:xfrm>
          <a:custGeom>
            <a:avLst/>
            <a:gdLst>
              <a:gd name="connsiteX0" fmla="*/ 0 w 2447493"/>
              <a:gd name="connsiteY0" fmla="*/ 0 h 1447411"/>
              <a:gd name="connsiteX1" fmla="*/ 2447493 w 2447493"/>
              <a:gd name="connsiteY1" fmla="*/ 0 h 1447411"/>
              <a:gd name="connsiteX2" fmla="*/ 2447493 w 2447493"/>
              <a:gd name="connsiteY2" fmla="*/ 1447411 h 1447411"/>
              <a:gd name="connsiteX3" fmla="*/ 233712 w 2447493"/>
              <a:gd name="connsiteY3" fmla="*/ 1447411 h 1447411"/>
              <a:gd name="connsiteX4" fmla="*/ 191935 w 2447493"/>
              <a:gd name="connsiteY4" fmla="*/ 1443200 h 1447411"/>
              <a:gd name="connsiteX5" fmla="*/ 18188 w 2447493"/>
              <a:gd name="connsiteY5" fmla="*/ 1300695 h 1447411"/>
              <a:gd name="connsiteX6" fmla="*/ 0 w 2447493"/>
              <a:gd name="connsiteY6" fmla="*/ 1210607 h 144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493" h="1447411">
                <a:moveTo>
                  <a:pt x="0" y="0"/>
                </a:moveTo>
                <a:lnTo>
                  <a:pt x="2447493" y="0"/>
                </a:lnTo>
                <a:lnTo>
                  <a:pt x="2447493" y="1447411"/>
                </a:lnTo>
                <a:lnTo>
                  <a:pt x="233712" y="1447411"/>
                </a:lnTo>
                <a:lnTo>
                  <a:pt x="191935" y="1443200"/>
                </a:lnTo>
                <a:cubicBezTo>
                  <a:pt x="113376" y="1427124"/>
                  <a:pt x="48721" y="1372883"/>
                  <a:pt x="18188" y="1300695"/>
                </a:cubicBezTo>
                <a:lnTo>
                  <a:pt x="0" y="1210607"/>
                </a:lnTo>
                <a:close/>
              </a:path>
            </a:pathLst>
          </a:custGeom>
        </p:spPr>
        <p:txBody>
          <a:bodyPr wrap="square">
            <a:noAutofit/>
          </a:bodyPr>
          <a:lstStyle/>
          <a:p>
            <a:endParaRPr lang="en-GB"/>
          </a:p>
        </p:txBody>
      </p:sp>
      <p:sp>
        <p:nvSpPr>
          <p:cNvPr id="16" name="Footer Placeholder 4">
            <a:extLst>
              <a:ext uri="{FF2B5EF4-FFF2-40B4-BE49-F238E27FC236}">
                <a16:creationId xmlns:a16="http://schemas.microsoft.com/office/drawing/2014/main" id="{A2B8B22C-A269-3742-970C-862DAF2BE3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1794F9D8-F60B-6A4B-BED9-034A19FFF39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48607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20923461-9882-2043-A5DC-FA0905C5EF65}"/>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03236450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89361D-56C1-44C0-9685-C814F9D316AA}"/>
              </a:ext>
            </a:extLst>
          </p:cNvPr>
          <p:cNvSpPr>
            <a:spLocks noGrp="1"/>
          </p:cNvSpPr>
          <p:nvPr>
            <p:ph type="dt" sz="half" idx="10"/>
          </p:nvPr>
        </p:nvSpPr>
        <p:spPr/>
        <p:txBody>
          <a:bodyPr/>
          <a:lstStyle/>
          <a:p>
            <a:fld id="{E229C17A-5A28-441A-9EC7-AB652B1CCE86}" type="datetimeFigureOut">
              <a:rPr lang="en-GB" smtClean="0"/>
              <a:t>03/11/2023</a:t>
            </a:fld>
            <a:endParaRPr lang="en-GB"/>
          </a:p>
        </p:txBody>
      </p:sp>
      <p:sp>
        <p:nvSpPr>
          <p:cNvPr id="3" name="Footer Placeholder 2">
            <a:extLst>
              <a:ext uri="{FF2B5EF4-FFF2-40B4-BE49-F238E27FC236}">
                <a16:creationId xmlns:a16="http://schemas.microsoft.com/office/drawing/2014/main" id="{8EF61679-27F6-4397-A56C-A250DC7DD73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87633EC-B7E4-484E-9745-1DD11C33C3DF}"/>
              </a:ext>
            </a:extLst>
          </p:cNvPr>
          <p:cNvSpPr>
            <a:spLocks noGrp="1"/>
          </p:cNvSpPr>
          <p:nvPr>
            <p:ph type="sldNum" sz="quarter" idx="12"/>
          </p:nvPr>
        </p:nvSpPr>
        <p:spPr/>
        <p:txBody>
          <a:bodyPr/>
          <a:lstStyle/>
          <a:p>
            <a:fld id="{763D2E24-F769-4841-9FCF-AEB135D297DA}" type="slidenum">
              <a:rPr lang="en-GB" smtClean="0"/>
              <a:t>‹#›</a:t>
            </a:fld>
            <a:endParaRPr lang="en-GB"/>
          </a:p>
        </p:txBody>
      </p:sp>
    </p:spTree>
    <p:extLst>
      <p:ext uri="{BB962C8B-B14F-4D97-AF65-F5344CB8AC3E}">
        <p14:creationId xmlns:p14="http://schemas.microsoft.com/office/powerpoint/2010/main" val="238182325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24BD3-AA4B-4C33-95B7-448E8BE29431}"/>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1F3C4F18-A417-4FB2-8B57-6305C0CE68C2}"/>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A276CA0-0DFD-4509-97C4-B834427E1107}"/>
              </a:ext>
            </a:extLst>
          </p:cNvPr>
          <p:cNvSpPr>
            <a:spLocks noGrp="1"/>
          </p:cNvSpPr>
          <p:nvPr>
            <p:ph type="dt" sz="half" idx="10"/>
          </p:nvPr>
        </p:nvSpPr>
        <p:spPr/>
        <p:txBody>
          <a:bodyPr/>
          <a:lstStyle/>
          <a:p>
            <a:fld id="{E229C17A-5A28-441A-9EC7-AB652B1CCE86}" type="datetimeFigureOut">
              <a:rPr lang="en-GB" smtClean="0"/>
              <a:t>03/11/2023</a:t>
            </a:fld>
            <a:endParaRPr lang="en-GB"/>
          </a:p>
        </p:txBody>
      </p:sp>
      <p:sp>
        <p:nvSpPr>
          <p:cNvPr id="5" name="Footer Placeholder 4">
            <a:extLst>
              <a:ext uri="{FF2B5EF4-FFF2-40B4-BE49-F238E27FC236}">
                <a16:creationId xmlns:a16="http://schemas.microsoft.com/office/drawing/2014/main" id="{3A60F067-142A-4D4C-A71A-6287AFA9AE7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1FC727B-8AD5-4A16-9175-99F5270DDEF8}"/>
              </a:ext>
            </a:extLst>
          </p:cNvPr>
          <p:cNvSpPr>
            <a:spLocks noGrp="1"/>
          </p:cNvSpPr>
          <p:nvPr>
            <p:ph type="sldNum" sz="quarter" idx="12"/>
          </p:nvPr>
        </p:nvSpPr>
        <p:spPr/>
        <p:txBody>
          <a:bodyPr/>
          <a:lstStyle/>
          <a:p>
            <a:fld id="{763D2E24-F769-4841-9FCF-AEB135D297DA}" type="slidenum">
              <a:rPr lang="en-GB" smtClean="0"/>
              <a:t>‹#›</a:t>
            </a:fld>
            <a:endParaRPr lang="en-GB"/>
          </a:p>
        </p:txBody>
      </p:sp>
    </p:spTree>
    <p:extLst>
      <p:ext uri="{BB962C8B-B14F-4D97-AF65-F5344CB8AC3E}">
        <p14:creationId xmlns:p14="http://schemas.microsoft.com/office/powerpoint/2010/main" val="283638732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90"/>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3409589"/>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3"/>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2"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9"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475991744"/>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379295344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Highly 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3" y="964348"/>
            <a:ext cx="9447662" cy="260890"/>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a:t>
            </a:r>
            <a:r>
              <a:rPr lang="en-US" sz="1600" b="0">
                <a:solidFill>
                  <a:schemeClr val="accent1">
                    <a:lumMod val="50000"/>
                  </a:schemeClr>
                </a:solidFill>
                <a:latin typeface="Arial" panose="020B0604020202020204" pitchFamily="34" charset="0"/>
                <a:cs typeface="Arial" panose="020B0604020202020204" pitchFamily="34" charset="0"/>
              </a:rPr>
              <a:t> </a:t>
            </a:r>
            <a:r>
              <a:rPr lang="en-US" sz="1600" b="1" i="0">
                <a:solidFill>
                  <a:srgbClr val="FF0000"/>
                </a:solidFill>
                <a:latin typeface="Arial" panose="020B0604020202020204" pitchFamily="34" charset="0"/>
                <a:ea typeface="Calibri" charset="0"/>
                <a:cs typeface="Arial" panose="020B0604020202020204" pitchFamily="34" charset="0"/>
              </a:rPr>
              <a:t>HIGHLY CONFIDENTIAL </a:t>
            </a:r>
          </a:p>
        </p:txBody>
      </p:sp>
      <p:sp>
        <p:nvSpPr>
          <p:cNvPr id="13" name="Text Placeholder 19">
            <a:extLst>
              <a:ext uri="{FF2B5EF4-FFF2-40B4-BE49-F238E27FC236}">
                <a16:creationId xmlns:a16="http://schemas.microsoft.com/office/drawing/2014/main" id="{FDED6792-52A8-4DB4-97BD-60D256DE2531}"/>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83F51D43-FA0A-4D82-A9A3-BB4488E1105E}"/>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8" name="Text Placeholder 28">
            <a:extLst>
              <a:ext uri="{FF2B5EF4-FFF2-40B4-BE49-F238E27FC236}">
                <a16:creationId xmlns:a16="http://schemas.microsoft.com/office/drawing/2014/main" id="{AABBAC1D-9243-4922-B6AF-F45A6BE6A55F}"/>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9" name="Text Placeholder 17">
            <a:extLst>
              <a:ext uri="{FF2B5EF4-FFF2-40B4-BE49-F238E27FC236}">
                <a16:creationId xmlns:a16="http://schemas.microsoft.com/office/drawing/2014/main" id="{A3D607BC-726C-471A-A652-E410EF39AA9E}"/>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266FD7D8-5C35-404A-8AC8-DD52E889EE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B178D9CB-1818-1648-BC5B-2A95F7F4987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13270212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CONFIDENTIAL </a:t>
            </a:r>
          </a:p>
        </p:txBody>
      </p:sp>
      <p:sp>
        <p:nvSpPr>
          <p:cNvPr id="13" name="Text Placeholder 19">
            <a:extLst>
              <a:ext uri="{FF2B5EF4-FFF2-40B4-BE49-F238E27FC236}">
                <a16:creationId xmlns:a16="http://schemas.microsoft.com/office/drawing/2014/main" id="{15856FCF-525B-48ED-AE7A-5B0451B80BFD}"/>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03840C8-E37E-4839-BF72-FFE66280D393}"/>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4A87B4A6-265E-4752-9529-01E32739E45D}"/>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3CF999BC-76E7-46F4-AF23-F876988A30D3}"/>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7F6F373A-1085-714A-8360-B3F9BEE452A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438510CB-EA0B-3440-8D35-11B956099191}"/>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3531663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Intern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INTERNAL </a:t>
            </a:r>
          </a:p>
        </p:txBody>
      </p:sp>
      <p:sp>
        <p:nvSpPr>
          <p:cNvPr id="13" name="Text Placeholder 19">
            <a:extLst>
              <a:ext uri="{FF2B5EF4-FFF2-40B4-BE49-F238E27FC236}">
                <a16:creationId xmlns:a16="http://schemas.microsoft.com/office/drawing/2014/main" id="{AC37F67E-001B-454A-BA93-28AA1757079F}"/>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68FE6AAD-26A7-4436-AD78-C022EF3EA2D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7547591-E4E8-4040-A0B1-C83856FDB4B5}"/>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21949EC1-2604-44DE-9818-C7101A965A75}"/>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1EC6E92D-BED8-2940-A83E-5DE77FFFF14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3D67CAA9-5490-9A4F-9094-8C50E3101F7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3031756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098710" y="972193"/>
            <a:ext cx="9447662" cy="282796"/>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PUBLIC </a:t>
            </a:r>
          </a:p>
        </p:txBody>
      </p:sp>
      <p:sp>
        <p:nvSpPr>
          <p:cNvPr id="13" name="Text Placeholder 19">
            <a:extLst>
              <a:ext uri="{FF2B5EF4-FFF2-40B4-BE49-F238E27FC236}">
                <a16:creationId xmlns:a16="http://schemas.microsoft.com/office/drawing/2014/main" id="{B92AB341-8B1A-4762-8DB5-C54DE15467D0}"/>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D0B8A5F-A850-4E3A-8939-3AC26171410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C7893B0-E30C-48F8-9435-638350487021}"/>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8EC077D8-7E62-4C91-B16E-DC4FE4DBFBA4}"/>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C7D04CD8-46AE-EE46-BB62-E3334C9A6D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53E5D389-5F92-ED4F-B8B6-C07B72BF0ED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3843932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pic>
        <p:nvPicPr>
          <p:cNvPr id="3" name="Picture 2" descr="A picture containing pinwheel, outdoor object, colorful&#10;&#10;Description automatically generated">
            <a:extLst>
              <a:ext uri="{FF2B5EF4-FFF2-40B4-BE49-F238E27FC236}">
                <a16:creationId xmlns:a16="http://schemas.microsoft.com/office/drawing/2014/main" id="{3F603A7C-A867-5FE4-95D3-E5353F40C2BD}"/>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229928" y="0"/>
            <a:ext cx="9144000" cy="9144000"/>
          </a:xfrm>
          <a:prstGeom prst="rect">
            <a:avLst/>
          </a:prstGeom>
        </p:spPr>
      </p:pic>
    </p:spTree>
    <p:extLst>
      <p:ext uri="{BB962C8B-B14F-4D97-AF65-F5344CB8AC3E}">
        <p14:creationId xmlns:p14="http://schemas.microsoft.com/office/powerpoint/2010/main" val="140878346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626776395"/>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52511B00-6696-0643-9C58-65C0D1B40CE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2679768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4773686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381138007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101470686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44285682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104695054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187080862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287934471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117740866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136512942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75703408"/>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image" Target="../media/image27.jpeg"/><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image" Target="../media/image27.jpeg"/><Relationship Id="rId5" Type="http://schemas.openxmlformats.org/officeDocument/2006/relationships/theme" Target="../theme/theme3.xml"/><Relationship Id="rId4" Type="http://schemas.openxmlformats.org/officeDocument/2006/relationships/slideLayout" Target="../slideLayouts/slideLayout8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18" Type="http://schemas.openxmlformats.org/officeDocument/2006/relationships/slideLayout" Target="../slideLayouts/slideLayout105.xml"/><Relationship Id="rId26" Type="http://schemas.openxmlformats.org/officeDocument/2006/relationships/slideLayout" Target="../slideLayouts/slideLayout113.xml"/><Relationship Id="rId3" Type="http://schemas.openxmlformats.org/officeDocument/2006/relationships/slideLayout" Target="../slideLayouts/slideLayout90.xml"/><Relationship Id="rId21" Type="http://schemas.openxmlformats.org/officeDocument/2006/relationships/slideLayout" Target="../slideLayouts/slideLayout108.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slideLayout" Target="../slideLayouts/slideLayout104.xml"/><Relationship Id="rId25" Type="http://schemas.openxmlformats.org/officeDocument/2006/relationships/slideLayout" Target="../slideLayouts/slideLayout112.xml"/><Relationship Id="rId2" Type="http://schemas.openxmlformats.org/officeDocument/2006/relationships/slideLayout" Target="../slideLayouts/slideLayout89.xml"/><Relationship Id="rId16" Type="http://schemas.openxmlformats.org/officeDocument/2006/relationships/slideLayout" Target="../slideLayouts/slideLayout103.xml"/><Relationship Id="rId20" Type="http://schemas.openxmlformats.org/officeDocument/2006/relationships/slideLayout" Target="../slideLayouts/slideLayout107.xml"/><Relationship Id="rId29" Type="http://schemas.openxmlformats.org/officeDocument/2006/relationships/slideLayout" Target="../slideLayouts/slideLayout116.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24" Type="http://schemas.openxmlformats.org/officeDocument/2006/relationships/slideLayout" Target="../slideLayouts/slideLayout111.xml"/><Relationship Id="rId32" Type="http://schemas.openxmlformats.org/officeDocument/2006/relationships/theme" Target="../theme/theme4.xml"/><Relationship Id="rId5" Type="http://schemas.openxmlformats.org/officeDocument/2006/relationships/slideLayout" Target="../slideLayouts/slideLayout92.xml"/><Relationship Id="rId15" Type="http://schemas.openxmlformats.org/officeDocument/2006/relationships/slideLayout" Target="../slideLayouts/slideLayout102.xml"/><Relationship Id="rId23" Type="http://schemas.openxmlformats.org/officeDocument/2006/relationships/slideLayout" Target="../slideLayouts/slideLayout110.xml"/><Relationship Id="rId28" Type="http://schemas.openxmlformats.org/officeDocument/2006/relationships/slideLayout" Target="../slideLayouts/slideLayout115.xml"/><Relationship Id="rId10" Type="http://schemas.openxmlformats.org/officeDocument/2006/relationships/slideLayout" Target="../slideLayouts/slideLayout97.xml"/><Relationship Id="rId19" Type="http://schemas.openxmlformats.org/officeDocument/2006/relationships/slideLayout" Target="../slideLayouts/slideLayout106.xml"/><Relationship Id="rId31" Type="http://schemas.openxmlformats.org/officeDocument/2006/relationships/slideLayout" Target="../slideLayouts/slideLayout118.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 Id="rId22" Type="http://schemas.openxmlformats.org/officeDocument/2006/relationships/slideLayout" Target="../slideLayouts/slideLayout109.xml"/><Relationship Id="rId27" Type="http://schemas.openxmlformats.org/officeDocument/2006/relationships/slideLayout" Target="../slideLayouts/slideLayout114.xml"/><Relationship Id="rId30" Type="http://schemas.openxmlformats.org/officeDocument/2006/relationships/slideLayout" Target="../slideLayouts/slideLayout1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2525617772"/>
      </p:ext>
    </p:extLst>
  </p:cSld>
  <p:clrMap bg1="lt1" tx1="dk1" bg2="lt2" tx2="dk2" accent1="accent1" accent2="accent2" accent3="accent3" accent4="accent4" accent5="accent5" accent6="accent6" hlink="hlink" folHlink="folHlink"/>
  <p:sldLayoutIdLst>
    <p:sldLayoutId id="2147483859" r:id="rId1"/>
    <p:sldLayoutId id="2147483821" r:id="rId2"/>
    <p:sldLayoutId id="2147483718" r:id="rId3"/>
    <p:sldLayoutId id="2147483773" r:id="rId4"/>
    <p:sldLayoutId id="2147483776" r:id="rId5"/>
    <p:sldLayoutId id="2147483778" r:id="rId6"/>
    <p:sldLayoutId id="2147483779" r:id="rId7"/>
    <p:sldLayoutId id="2147483781" r:id="rId8"/>
    <p:sldLayoutId id="2147483782" r:id="rId9"/>
    <p:sldLayoutId id="2147483784" r:id="rId10"/>
    <p:sldLayoutId id="2147483785" r:id="rId11"/>
    <p:sldLayoutId id="2147483808" r:id="rId12"/>
    <p:sldLayoutId id="2147483809" r:id="rId13"/>
    <p:sldLayoutId id="2147483833" r:id="rId14"/>
    <p:sldLayoutId id="2147483834" r:id="rId15"/>
    <p:sldLayoutId id="2147483835" r:id="rId16"/>
    <p:sldLayoutId id="2147483836" r:id="rId17"/>
    <p:sldLayoutId id="2147483837" r:id="rId18"/>
    <p:sldLayoutId id="2147483838" r:id="rId19"/>
    <p:sldLayoutId id="2147483839" r:id="rId20"/>
    <p:sldLayoutId id="2147483840" r:id="rId21"/>
    <p:sldLayoutId id="2147483841" r:id="rId22"/>
    <p:sldLayoutId id="2147483842" r:id="rId23"/>
    <p:sldLayoutId id="2147483843" r:id="rId24"/>
    <p:sldLayoutId id="2147483844" r:id="rId25"/>
    <p:sldLayoutId id="2147483845" r:id="rId26"/>
    <p:sldLayoutId id="2147483846" r:id="rId27"/>
    <p:sldLayoutId id="2147483694" r:id="rId28"/>
    <p:sldLayoutId id="2147483812" r:id="rId29"/>
    <p:sldLayoutId id="2147483813" r:id="rId30"/>
    <p:sldLayoutId id="2147483814" r:id="rId31"/>
    <p:sldLayoutId id="2147483815" r:id="rId32"/>
    <p:sldLayoutId id="2147483816" r:id="rId33"/>
    <p:sldLayoutId id="2147483817" r:id="rId34"/>
    <p:sldLayoutId id="2147483818" r:id="rId35"/>
    <p:sldLayoutId id="2147483819" r:id="rId36"/>
    <p:sldLayoutId id="2147483820" r:id="rId37"/>
    <p:sldLayoutId id="2147483695" r:id="rId38"/>
    <p:sldLayoutId id="2147483752" r:id="rId39"/>
    <p:sldLayoutId id="2147483763" r:id="rId40"/>
    <p:sldLayoutId id="2147483764" r:id="rId41"/>
    <p:sldLayoutId id="2147483765" r:id="rId42"/>
    <p:sldLayoutId id="2147483847" r:id="rId43"/>
    <p:sldLayoutId id="2147483848" r:id="rId44"/>
    <p:sldLayoutId id="2147483849" r:id="rId45"/>
    <p:sldLayoutId id="2147483850" r:id="rId46"/>
    <p:sldLayoutId id="2147483851" r:id="rId47"/>
    <p:sldLayoutId id="2147483852" r:id="rId48"/>
    <p:sldLayoutId id="2147483696" r:id="rId49"/>
    <p:sldLayoutId id="2147483729" r:id="rId50"/>
    <p:sldLayoutId id="2147483723" r:id="rId51"/>
    <p:sldLayoutId id="2147483697" r:id="rId52"/>
    <p:sldLayoutId id="2147483753" r:id="rId53"/>
    <p:sldLayoutId id="2147483721" r:id="rId54"/>
    <p:sldLayoutId id="2147483698" r:id="rId55"/>
    <p:sldLayoutId id="2147483853" r:id="rId56"/>
    <p:sldLayoutId id="2147483854" r:id="rId57"/>
    <p:sldLayoutId id="2147483742" r:id="rId58"/>
    <p:sldLayoutId id="2147483771" r:id="rId59"/>
    <p:sldLayoutId id="2147483737" r:id="rId60"/>
    <p:sldLayoutId id="2147483772" r:id="rId61"/>
    <p:sldLayoutId id="2147483855" r:id="rId62"/>
    <p:sldLayoutId id="2147483856" r:id="rId63"/>
    <p:sldLayoutId id="2147483730" r:id="rId64"/>
    <p:sldLayoutId id="2147483731" r:id="rId65"/>
    <p:sldLayoutId id="2147483762" r:id="rId66"/>
    <p:sldLayoutId id="2147483786" r:id="rId67"/>
    <p:sldLayoutId id="2147483822" r:id="rId68"/>
    <p:sldLayoutId id="2147483857" r:id="rId69"/>
    <p:sldLayoutId id="2147483824" r:id="rId70"/>
  </p:sldLayoutIdLst>
  <p:hf hdr="0" ft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A29D01-BFC2-4ADA-B8B2-700934C95AEC}"/>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783F6E6-BAEC-4459-9625-F520B50E1CA3}"/>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a:extLst>
              <a:ext uri="{FF2B5EF4-FFF2-40B4-BE49-F238E27FC236}">
                <a16:creationId xmlns:a16="http://schemas.microsoft.com/office/drawing/2014/main" id="{BEB75B3A-7E67-1047-82B5-20C69D0B19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09FEE96-3289-5B45-8910-3DFDDBC92EE5}"/>
              </a:ext>
            </a:extLst>
          </p:cNvPr>
          <p:cNvPicPr>
            <a:picLocks noChangeAspect="1"/>
          </p:cNvPicPr>
          <p:nvPr userDrawn="1"/>
        </p:nvPicPr>
        <p:blipFill>
          <a:blip r:embed="rId15"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7" name="Footer Placeholder 4">
            <a:extLst>
              <a:ext uri="{FF2B5EF4-FFF2-40B4-BE49-F238E27FC236}">
                <a16:creationId xmlns:a16="http://schemas.microsoft.com/office/drawing/2014/main" id="{B51B1E8B-019A-4A46-B616-40E2938DCBA9}"/>
              </a:ext>
            </a:extLst>
          </p:cNvPr>
          <p:cNvSpPr>
            <a:spLocks noGrp="1"/>
          </p:cNvSpPr>
          <p:nvPr>
            <p:ph type="ftr" sz="quarter" idx="3"/>
          </p:nvPr>
        </p:nvSpPr>
        <p:spPr>
          <a:xfrm>
            <a:off x="1647280" y="8413750"/>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A53231CF-71DE-BD40-8DB9-789637CCA3DD}"/>
              </a:ext>
            </a:extLst>
          </p:cNvPr>
          <p:cNvSpPr>
            <a:spLocks noGrp="1"/>
          </p:cNvSpPr>
          <p:nvPr>
            <p:ph type="sldNum" sz="quarter" idx="4"/>
          </p:nvPr>
        </p:nvSpPr>
        <p:spPr>
          <a:xfrm>
            <a:off x="1117600" y="8413750"/>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334498954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01" r:id="rId3"/>
    <p:sldLayoutId id="2147483802" r:id="rId4"/>
    <p:sldLayoutId id="2147483803" r:id="rId5"/>
    <p:sldLayoutId id="2147483804" r:id="rId6"/>
    <p:sldLayoutId id="2147483805" r:id="rId7"/>
    <p:sldLayoutId id="2147483806" r:id="rId8"/>
    <p:sldLayoutId id="2147483807" r:id="rId9"/>
    <p:sldLayoutId id="2147483826" r:id="rId10"/>
    <p:sldLayoutId id="2147483827" r:id="rId11"/>
    <p:sldLayoutId id="2147483828" r:id="rId12"/>
    <p:sldLayoutId id="2147483825" r:id="rId13"/>
  </p:sldLayoutIdLst>
  <p:hf hdr="0" ft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6CFAEC-CCC4-4051-8B62-9A2A572DCDC8}"/>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85C26A2-7B26-442A-97F6-3FE1716EB25E}"/>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marL="304792" marR="0" lvl="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 to edit Master text styles</a:t>
            </a:r>
          </a:p>
          <a:p>
            <a:pPr marL="914377" marR="0" lvl="1"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Second level</a:t>
            </a:r>
          </a:p>
          <a:p>
            <a:pPr marL="1523962" marR="0" lvl="2"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Third level</a:t>
            </a:r>
          </a:p>
          <a:p>
            <a:pPr marL="2133547" marR="0" lvl="3"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Fourth level</a:t>
            </a:r>
          </a:p>
          <a:p>
            <a:pPr marL="2743131" marR="0" lvl="4"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Fifth level</a:t>
            </a:r>
            <a:endParaRPr kumimoji="0" lang="en-GB"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B13B4C79-C2F8-F244-81FA-EEBAEAD88B2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CA86F2B6-730B-2748-A4D3-0AC491D68EEA}"/>
              </a:ext>
            </a:extLst>
          </p:cNvPr>
          <p:cNvPicPr>
            <a:picLocks noChangeAspect="1"/>
          </p:cNvPicPr>
          <p:nvPr userDrawn="1"/>
        </p:nvPicPr>
        <p:blipFill>
          <a:blip r:embed="rId6"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9" name="Footer Placeholder 4">
            <a:extLst>
              <a:ext uri="{FF2B5EF4-FFF2-40B4-BE49-F238E27FC236}">
                <a16:creationId xmlns:a16="http://schemas.microsoft.com/office/drawing/2014/main" id="{871C2B87-9182-C64E-A2B0-6BA914F5DD2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5E981C0F-A814-E24D-9434-1DE11324BD6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7330160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Lst>
  <p:hf hdr="0" ft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marR="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sz="2800" kern="1200">
          <a:solidFill>
            <a:schemeClr val="tx1"/>
          </a:solidFill>
          <a:latin typeface="Arial" panose="020B0604020202020204" pitchFamily="34" charset="0"/>
          <a:ea typeface="+mn-ea"/>
          <a:cs typeface="Arial" panose="020B0604020202020204" pitchFamily="34" charset="0"/>
        </a:defRPr>
      </a:lvl1pPr>
      <a:lvl2pPr marL="91437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400" kern="1200">
          <a:solidFill>
            <a:schemeClr val="tx1"/>
          </a:solidFill>
          <a:latin typeface="Arial" panose="020B0604020202020204" pitchFamily="34" charset="0"/>
          <a:ea typeface="+mn-ea"/>
          <a:cs typeface="Arial" panose="020B0604020202020204" pitchFamily="34" charset="0"/>
        </a:defRPr>
      </a:lvl2pPr>
      <a:lvl3pPr marL="1523962"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213354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4pPr>
      <a:lvl5pPr marL="2743131"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790740556"/>
      </p:ext>
    </p:extLst>
  </p:cSld>
  <p:clrMap bg1="lt1" tx1="dk1" bg2="lt2" tx2="dk2" accent1="accent1" accent2="accent2" accent3="accent3" accent4="accent4" accent5="accent5" accent6="accent6" hlink="hlink" folHlink="folHlink"/>
  <p:sldLayoutIdLst>
    <p:sldLayoutId id="2147483890"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 id="2147483872" r:id="rId14"/>
    <p:sldLayoutId id="2147483873" r:id="rId15"/>
    <p:sldLayoutId id="2147483874" r:id="rId16"/>
    <p:sldLayoutId id="2147483875" r:id="rId17"/>
    <p:sldLayoutId id="2147483876" r:id="rId18"/>
    <p:sldLayoutId id="2147483877" r:id="rId19"/>
    <p:sldLayoutId id="2147483878" r:id="rId20"/>
    <p:sldLayoutId id="2147483879" r:id="rId21"/>
    <p:sldLayoutId id="2147483880" r:id="rId22"/>
    <p:sldLayoutId id="2147483881" r:id="rId23"/>
    <p:sldLayoutId id="2147483882" r:id="rId24"/>
    <p:sldLayoutId id="2147483883" r:id="rId25"/>
    <p:sldLayoutId id="2147483884" r:id="rId26"/>
    <p:sldLayoutId id="2147483885" r:id="rId27"/>
    <p:sldLayoutId id="2147483886" r:id="rId28"/>
    <p:sldLayoutId id="2147483887" r:id="rId29"/>
    <p:sldLayoutId id="2147483888" r:id="rId30"/>
    <p:sldLayoutId id="2147483889" r:id="rId31"/>
  </p:sldLayoutIdLst>
  <p:hf hdr="0" ft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RNNa8Kqbabo" TargetMode="External"/><Relationship Id="rId2" Type="http://schemas.openxmlformats.org/officeDocument/2006/relationships/notesSlide" Target="../notesSlides/notesSlide9.xml"/><Relationship Id="rId1" Type="http://schemas.openxmlformats.org/officeDocument/2006/relationships/slideLayout" Target="../slideLayouts/slideLayout74.xml"/></Relationships>
</file>

<file path=ppt/slides/_rels/slide11.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notesSlide" Target="../notesSlides/notesSlide10.xml"/><Relationship Id="rId1" Type="http://schemas.openxmlformats.org/officeDocument/2006/relationships/slideLayout" Target="../slideLayouts/slideLayout74.xml"/><Relationship Id="rId5" Type="http://schemas.openxmlformats.org/officeDocument/2006/relationships/image" Target="../media/image143.png"/><Relationship Id="rId4" Type="http://schemas.openxmlformats.org/officeDocument/2006/relationships/image" Target="../media/image14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4.xml"/></Relationships>
</file>

<file path=ppt/slides/_rels/slide13.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2.xml"/><Relationship Id="rId1" Type="http://schemas.openxmlformats.org/officeDocument/2006/relationships/slideLayout" Target="../slideLayouts/slideLayout74.xml"/><Relationship Id="rId4" Type="http://schemas.openxmlformats.org/officeDocument/2006/relationships/image" Target="../media/image14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0.xml"/></Relationships>
</file>

<file path=ppt/slides/_rels/slide15.xml.rels><?xml version="1.0" encoding="UTF-8" standalone="yes"?>
<Relationships xmlns="http://schemas.openxmlformats.org/package/2006/relationships"><Relationship Id="rId3" Type="http://schemas.openxmlformats.org/officeDocument/2006/relationships/hyperlink" Target="mailto:stem@sse.com" TargetMode="External"/><Relationship Id="rId7" Type="http://schemas.openxmlformats.org/officeDocument/2006/relationships/image" Target="../media/image148.png"/><Relationship Id="rId2" Type="http://schemas.openxmlformats.org/officeDocument/2006/relationships/notesSlide" Target="../notesSlides/notesSlide14.xml"/><Relationship Id="rId1" Type="http://schemas.openxmlformats.org/officeDocument/2006/relationships/slideLayout" Target="../slideLayouts/slideLayout88.xml"/><Relationship Id="rId6" Type="http://schemas.openxmlformats.org/officeDocument/2006/relationships/image" Target="../media/image147.png"/><Relationship Id="rId5" Type="http://schemas.openxmlformats.org/officeDocument/2006/relationships/image" Target="../media/image146.png"/><Relationship Id="rId4" Type="http://schemas.openxmlformats.org/officeDocument/2006/relationships/hyperlink" Target="https://forms.office.com/r/KTPNsSxbpC"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0.xml"/></Relationships>
</file>

<file path=ppt/slides/_rels/slide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3.xml"/><Relationship Id="rId1" Type="http://schemas.openxmlformats.org/officeDocument/2006/relationships/slideLayout" Target="../slideLayouts/slideLayout38.xml"/><Relationship Id="rId5" Type="http://schemas.openxmlformats.org/officeDocument/2006/relationships/image" Target="../media/image139.jpeg"/><Relationship Id="rId4" Type="http://schemas.openxmlformats.org/officeDocument/2006/relationships/image" Target="../media/image138.jpeg"/></Relationships>
</file>

<file path=ppt/slides/_rels/slide5.xml.rels><?xml version="1.0" encoding="UTF-8" standalone="yes"?>
<Relationships xmlns="http://schemas.openxmlformats.org/package/2006/relationships"><Relationship Id="rId3" Type="http://schemas.openxmlformats.org/officeDocument/2006/relationships/hyperlink" Target="youtube.com/watch?v=6l9IEmXg2zM&amp;t=1s" TargetMode="External"/><Relationship Id="rId2" Type="http://schemas.openxmlformats.org/officeDocument/2006/relationships/notesSlide" Target="../notesSlides/notesSlide4.xml"/><Relationship Id="rId1" Type="http://schemas.openxmlformats.org/officeDocument/2006/relationships/slideLayout" Target="../slideLayouts/slideLayout7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4.xml"/></Relationships>
</file>

<file path=ppt/slides/_rels/slide7.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6.xml"/><Relationship Id="rId1" Type="http://schemas.openxmlformats.org/officeDocument/2006/relationships/slideLayout" Target="../slideLayouts/slideLayout74.xml"/><Relationship Id="rId4" Type="http://schemas.openxmlformats.org/officeDocument/2006/relationships/image" Target="../media/image141.png"/></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LqzTQh9w2PI" TargetMode="External"/><Relationship Id="rId2" Type="http://schemas.openxmlformats.org/officeDocument/2006/relationships/notesSlide" Target="../notesSlides/notesSlide7.xml"/><Relationship Id="rId1" Type="http://schemas.openxmlformats.org/officeDocument/2006/relationships/slideLayout" Target="../slideLayouts/slideLayout74.xml"/></Relationships>
</file>

<file path=ppt/slides/_rels/slide9.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8.xml"/><Relationship Id="rId1" Type="http://schemas.openxmlformats.org/officeDocument/2006/relationships/slideLayout" Target="../slideLayouts/slideLayout74.xml"/><Relationship Id="rId4" Type="http://schemas.openxmlformats.org/officeDocument/2006/relationships/image" Target="../media/image14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3955A5-903B-43AB-94DC-E4E6FCBE8EBD}"/>
              </a:ext>
            </a:extLst>
          </p:cNvPr>
          <p:cNvSpPr>
            <a:spLocks noGrp="1"/>
          </p:cNvSpPr>
          <p:nvPr>
            <p:ph type="body" sz="quarter" idx="15"/>
          </p:nvPr>
        </p:nvSpPr>
        <p:spPr>
          <a:xfrm>
            <a:off x="1118423" y="981642"/>
            <a:ext cx="7953006" cy="921241"/>
          </a:xfrm>
        </p:spPr>
        <p:txBody>
          <a:bodyPr/>
          <a:lstStyle/>
          <a:p>
            <a:r>
              <a:rPr lang="en-GB" dirty="0"/>
              <a:t>STEM EDUCATION PROGRAMME</a:t>
            </a:r>
          </a:p>
          <a:p>
            <a:endParaRPr lang="en-GB" dirty="0"/>
          </a:p>
        </p:txBody>
      </p:sp>
      <p:sp>
        <p:nvSpPr>
          <p:cNvPr id="5" name="TextBox 4">
            <a:extLst>
              <a:ext uri="{FF2B5EF4-FFF2-40B4-BE49-F238E27FC236}">
                <a16:creationId xmlns:a16="http://schemas.microsoft.com/office/drawing/2014/main" id="{6835CABA-D57B-1FDB-0C60-A27BB41829BA}"/>
              </a:ext>
            </a:extLst>
          </p:cNvPr>
          <p:cNvSpPr txBox="1"/>
          <p:nvPr/>
        </p:nvSpPr>
        <p:spPr>
          <a:xfrm>
            <a:off x="1120838" y="2308406"/>
            <a:ext cx="3279880" cy="1200329"/>
          </a:xfrm>
          <a:prstGeom prst="rect">
            <a:avLst/>
          </a:prstGeom>
          <a:solidFill>
            <a:srgbClr val="0097A9"/>
          </a:solidFill>
        </p:spPr>
        <p:txBody>
          <a:bodyPr wrap="square" lIns="91440" tIns="45720" rIns="91440" bIns="4572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FFFFFF"/>
                </a:solidFill>
                <a:effectLst/>
                <a:uLnTx/>
                <a:uFillTx/>
                <a:latin typeface="Arial"/>
                <a:ea typeface="+mn-ea"/>
                <a:cs typeface="Arial"/>
              </a:rPr>
              <a:t>Jobs for the future</a:t>
            </a:r>
            <a:endParaRPr kumimoji="0" lang="en-GB" sz="36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6" name="Text Placeholder 1">
            <a:extLst>
              <a:ext uri="{FF2B5EF4-FFF2-40B4-BE49-F238E27FC236}">
                <a16:creationId xmlns:a16="http://schemas.microsoft.com/office/drawing/2014/main" id="{7946E636-A54D-8354-7B82-AEA5B5F145CF}"/>
              </a:ext>
            </a:extLst>
          </p:cNvPr>
          <p:cNvSpPr>
            <a:spLocks noGrp="1"/>
          </p:cNvSpPr>
          <p:nvPr>
            <p:ph type="body" sz="quarter" idx="18"/>
          </p:nvPr>
        </p:nvSpPr>
        <p:spPr>
          <a:xfrm>
            <a:off x="1117600" y="3856038"/>
            <a:ext cx="3832225" cy="3924300"/>
          </a:xfrm>
        </p:spPr>
        <p:txBody>
          <a:bodyPr>
            <a:normAutofit/>
          </a:bodyPr>
          <a:lstStyle/>
          <a:p>
            <a:r>
              <a:rPr lang="en-GB" sz="2800" b="0" dirty="0">
                <a:latin typeface="Arial"/>
                <a:cs typeface="Arial"/>
              </a:rPr>
              <a:t>Changing careers for changing times</a:t>
            </a:r>
          </a:p>
          <a:p>
            <a:endParaRPr lang="en-GB" sz="2800" b="0" i="1" dirty="0">
              <a:latin typeface="Arial"/>
              <a:cs typeface="Arial"/>
            </a:endParaRPr>
          </a:p>
          <a:p>
            <a:r>
              <a:rPr lang="en-GB" sz="2800" b="0" i="1" dirty="0">
                <a:latin typeface="Arial"/>
                <a:cs typeface="Arial"/>
              </a:rPr>
              <a:t>LO: To </a:t>
            </a:r>
            <a:r>
              <a:rPr lang="en-GB" sz="2800" i="1" dirty="0">
                <a:latin typeface="Arial"/>
                <a:cs typeface="Arial"/>
              </a:rPr>
              <a:t>identify </a:t>
            </a:r>
            <a:r>
              <a:rPr lang="en-GB" sz="2800" b="0" i="1" dirty="0">
                <a:latin typeface="Arial"/>
                <a:cs typeface="Arial"/>
              </a:rPr>
              <a:t>a range of roles needed to develop or maintain vital technology</a:t>
            </a:r>
            <a:endParaRPr lang="en-GB" sz="2000" dirty="0"/>
          </a:p>
          <a:p>
            <a:endParaRPr lang="en-GB" sz="2800" b="0" dirty="0"/>
          </a:p>
        </p:txBody>
      </p:sp>
    </p:spTree>
    <p:extLst>
      <p:ext uri="{BB962C8B-B14F-4D97-AF65-F5344CB8AC3E}">
        <p14:creationId xmlns:p14="http://schemas.microsoft.com/office/powerpoint/2010/main" val="2223975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Pupil </a:t>
            </a:r>
            <a:r>
              <a:rPr lang="en-US" sz="4000" dirty="0" err="1">
                <a:solidFill>
                  <a:schemeClr val="bg1"/>
                </a:solidFill>
                <a:ea typeface="+mn-lt"/>
                <a:cs typeface="+mn-lt"/>
              </a:rPr>
              <a:t>practise</a:t>
            </a:r>
            <a:endParaRPr lang="en-GB" sz="4000" dirty="0">
              <a:solidFill>
                <a:schemeClr val="bg1"/>
              </a:solidFill>
              <a:ea typeface="+mn-lt"/>
              <a:cs typeface="+mn-lt"/>
            </a:endParaRPr>
          </a:p>
        </p:txBody>
      </p:sp>
      <p:sp>
        <p:nvSpPr>
          <p:cNvPr id="4" name="Text Placeholder 1">
            <a:extLst>
              <a:ext uri="{FF2B5EF4-FFF2-40B4-BE49-F238E27FC236}">
                <a16:creationId xmlns:a16="http://schemas.microsoft.com/office/drawing/2014/main" id="{D4C3DAE8-18F0-51F6-C760-DE71BA28B982}"/>
              </a:ext>
            </a:extLst>
          </p:cNvPr>
          <p:cNvSpPr>
            <a:spLocks noGrp="1"/>
          </p:cNvSpPr>
          <p:nvPr/>
        </p:nvSpPr>
        <p:spPr>
          <a:xfrm>
            <a:off x="1389949" y="2181082"/>
            <a:ext cx="13460790" cy="6114889"/>
          </a:xfrm>
          <a:prstGeom prst="rect">
            <a:avLst/>
          </a:prstGeom>
          <a:solidFill>
            <a:srgbClr val="FFFFFF">
              <a:alpha val="72000"/>
            </a:srgbClr>
          </a:solidFill>
        </p:spPr>
        <p:txBody>
          <a:bodyPr vert="horz" lIns="91440" tIns="45720" rIns="91440" bIns="45720" rtlCol="0" anchor="ctr">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lgn="ctr"/>
            <a:r>
              <a:rPr lang="en-GB" sz="7200" b="0" dirty="0"/>
              <a:t>Watch this video</a:t>
            </a:r>
          </a:p>
          <a:p>
            <a:pPr algn="ctr"/>
            <a:r>
              <a:rPr lang="en-GB" sz="7200" b="0" dirty="0">
                <a:hlinkClick r:id="rId3"/>
              </a:rPr>
              <a:t>“SSE Renewables: For a world of better energy”</a:t>
            </a:r>
            <a:endParaRPr lang="en-GB" sz="7200" b="0" dirty="0"/>
          </a:p>
          <a:p>
            <a:endParaRPr lang="en-GB" sz="4000" b="0" dirty="0">
              <a:latin typeface="Arial"/>
              <a:cs typeface="Arial"/>
            </a:endParaRPr>
          </a:p>
        </p:txBody>
      </p:sp>
    </p:spTree>
    <p:extLst>
      <p:ext uri="{BB962C8B-B14F-4D97-AF65-F5344CB8AC3E}">
        <p14:creationId xmlns:p14="http://schemas.microsoft.com/office/powerpoint/2010/main" val="21407523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Pupil </a:t>
            </a:r>
            <a:r>
              <a:rPr lang="en-US" sz="4000" dirty="0" err="1">
                <a:solidFill>
                  <a:schemeClr val="bg1"/>
                </a:solidFill>
                <a:ea typeface="+mn-lt"/>
                <a:cs typeface="+mn-lt"/>
              </a:rPr>
              <a:t>practise</a:t>
            </a:r>
            <a:endParaRPr lang="en-GB" sz="4000" dirty="0">
              <a:solidFill>
                <a:schemeClr val="bg1"/>
              </a:solidFill>
              <a:ea typeface="+mn-lt"/>
              <a:cs typeface="+mn-lt"/>
            </a:endParaRPr>
          </a:p>
        </p:txBody>
      </p:sp>
      <p:pic>
        <p:nvPicPr>
          <p:cNvPr id="4" name="Picture 2" descr="We Power Change - EV (5)">
            <a:extLst>
              <a:ext uri="{FF2B5EF4-FFF2-40B4-BE49-F238E27FC236}">
                <a16:creationId xmlns:a16="http://schemas.microsoft.com/office/drawing/2014/main" id="{3B3F998D-3F12-467D-9786-23869EDDCCD5}"/>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24297" y="4391087"/>
            <a:ext cx="4037821" cy="269019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ssets - Greater Gabbard wind farm">
            <a:extLst>
              <a:ext uri="{FF2B5EF4-FFF2-40B4-BE49-F238E27FC236}">
                <a16:creationId xmlns:a16="http://schemas.microsoft.com/office/drawing/2014/main" id="{23D8820B-9B6A-4158-B09F-6367B1A7ABEF}"/>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109089" y="1700889"/>
            <a:ext cx="4053029" cy="269019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F6E44E34-3A08-741C-F623-F1A8C6D784D0}"/>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3092874" y="0"/>
            <a:ext cx="2507331" cy="2507331"/>
          </a:xfrm>
          <a:prstGeom prst="rect">
            <a:avLst/>
          </a:prstGeom>
        </p:spPr>
      </p:pic>
    </p:spTree>
    <p:extLst>
      <p:ext uri="{BB962C8B-B14F-4D97-AF65-F5344CB8AC3E}">
        <p14:creationId xmlns:p14="http://schemas.microsoft.com/office/powerpoint/2010/main" val="5386106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Review of learning…</a:t>
            </a:r>
            <a:endParaRPr lang="en-GB" sz="4000" dirty="0">
              <a:solidFill>
                <a:schemeClr val="bg1"/>
              </a:solidFill>
              <a:ea typeface="+mn-lt"/>
              <a:cs typeface="+mn-lt"/>
            </a:endParaRPr>
          </a:p>
        </p:txBody>
      </p:sp>
      <p:sp>
        <p:nvSpPr>
          <p:cNvPr id="5" name="TextBox 4">
            <a:extLst>
              <a:ext uri="{FF2B5EF4-FFF2-40B4-BE49-F238E27FC236}">
                <a16:creationId xmlns:a16="http://schemas.microsoft.com/office/drawing/2014/main" id="{046DD718-9C9B-4DEA-BE50-A2412EF56C4C}"/>
              </a:ext>
            </a:extLst>
          </p:cNvPr>
          <p:cNvSpPr txBox="1"/>
          <p:nvPr/>
        </p:nvSpPr>
        <p:spPr>
          <a:xfrm>
            <a:off x="914558" y="2025599"/>
            <a:ext cx="14473080" cy="3970318"/>
          </a:xfrm>
          <a:prstGeom prst="rect">
            <a:avLst/>
          </a:prstGeom>
          <a:noFill/>
        </p:spPr>
        <p:txBody>
          <a:bodyPr wrap="square">
            <a:spAutoFit/>
          </a:bodyPr>
          <a:lstStyle/>
          <a:p>
            <a:pPr>
              <a:lnSpc>
                <a:spcPct val="120000"/>
              </a:lnSpc>
              <a:spcAft>
                <a:spcPts val="600"/>
              </a:spcAft>
            </a:pPr>
            <a:r>
              <a:rPr lang="en-GB" sz="4000" dirty="0">
                <a:effectLst/>
                <a:latin typeface="Arial" panose="020B0604020202020204" pitchFamily="34" charset="0"/>
                <a:ea typeface="Calibri" panose="020F0502020204030204" pitchFamily="34" charset="0"/>
                <a:cs typeface="Arial" panose="020B0604020202020204" pitchFamily="34" charset="0"/>
              </a:rPr>
              <a:t>Would you rather…?</a:t>
            </a:r>
            <a:endParaRPr lang="en-GB" sz="40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4000" dirty="0">
                <a:effectLst/>
                <a:latin typeface="Arial" panose="020B0604020202020204" pitchFamily="34" charset="0"/>
                <a:ea typeface="Calibri" panose="020F0502020204030204" pitchFamily="34" charset="0"/>
                <a:cs typeface="Arial" panose="020B0604020202020204" pitchFamily="34" charset="0"/>
              </a:rPr>
              <a:t>A: choose a career now and stick to your plan</a:t>
            </a:r>
            <a:endParaRPr lang="en-GB" sz="40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4000" dirty="0">
                <a:effectLst/>
                <a:latin typeface="Arial" panose="020B0604020202020204" pitchFamily="34" charset="0"/>
                <a:ea typeface="Calibri" panose="020F0502020204030204" pitchFamily="34" charset="0"/>
                <a:cs typeface="Arial" panose="020B0604020202020204" pitchFamily="34" charset="0"/>
              </a:rPr>
              <a:t>B: concentrate on building up lots of different skills</a:t>
            </a:r>
            <a:endParaRPr lang="en-GB" sz="40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4000" dirty="0">
                <a:effectLst/>
                <a:latin typeface="Arial" panose="020B0604020202020204" pitchFamily="34" charset="0"/>
                <a:ea typeface="Calibri" panose="020F0502020204030204" pitchFamily="34" charset="0"/>
                <a:cs typeface="Arial" panose="020B0604020202020204" pitchFamily="34" charset="0"/>
              </a:rPr>
              <a:t>C: think about how careers are changing and work towards that</a:t>
            </a:r>
            <a:endParaRPr lang="en-GB" sz="4000" dirty="0">
              <a:effectLst/>
              <a:latin typeface="Arial" panose="020B0604020202020204" pitchFamily="34" charset="0"/>
              <a:ea typeface="Arial" panose="020B0604020202020204" pitchFamily="34" charset="0"/>
              <a:cs typeface="Times New Roman" panose="02020603050405020304" pitchFamily="18" charset="0"/>
            </a:endParaRPr>
          </a:p>
          <a:p>
            <a:r>
              <a:rPr lang="en-GB" sz="4000" dirty="0">
                <a:effectLst/>
                <a:latin typeface="Arial" panose="020B0604020202020204" pitchFamily="34" charset="0"/>
                <a:ea typeface="Calibri" panose="020F0502020204030204" pitchFamily="34" charset="0"/>
              </a:rPr>
              <a:t>D: something else </a:t>
            </a:r>
            <a:endParaRPr lang="en-GB" sz="4000" dirty="0"/>
          </a:p>
        </p:txBody>
      </p:sp>
    </p:spTree>
    <p:extLst>
      <p:ext uri="{BB962C8B-B14F-4D97-AF65-F5344CB8AC3E}">
        <p14:creationId xmlns:p14="http://schemas.microsoft.com/office/powerpoint/2010/main" val="30140987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D64E553-D433-6C7A-6B41-F9A42BDC3268}"/>
              </a:ext>
            </a:extLst>
          </p:cNvPr>
          <p:cNvSpPr/>
          <p:nvPr/>
        </p:nvSpPr>
        <p:spPr>
          <a:xfrm>
            <a:off x="4277674" y="2997746"/>
            <a:ext cx="9552621" cy="4556183"/>
          </a:xfrm>
          <a:prstGeom prst="rect">
            <a:avLst/>
          </a:prstGeom>
          <a:solidFill>
            <a:srgbClr val="FDE8C3"/>
          </a:solidFill>
          <a:ln>
            <a:solidFill>
              <a:srgbClr val="FCE5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l">
              <a:buFont typeface="Arial" panose="020B0604020202020204" pitchFamily="34" charset="0"/>
              <a:buChar char="•"/>
            </a:pPr>
            <a:endParaRPr lang="en-US" sz="3200" dirty="0">
              <a:solidFill>
                <a:srgbClr val="000000"/>
              </a:solidFill>
              <a:latin typeface="+mj-lt"/>
            </a:endParaRPr>
          </a:p>
          <a:p>
            <a:pPr marL="457200" indent="-457200" algn="l">
              <a:buFont typeface="Arial" panose="020B0604020202020204" pitchFamily="34" charset="0"/>
              <a:buChar char="•"/>
            </a:pPr>
            <a:endParaRPr lang="en-US" sz="3200" dirty="0">
              <a:solidFill>
                <a:srgbClr val="000000"/>
              </a:solidFill>
              <a:latin typeface="+mj-lt"/>
            </a:endParaRPr>
          </a:p>
          <a:p>
            <a:pPr marL="457200" indent="-457200" algn="l">
              <a:buFont typeface="Arial" panose="020B0604020202020204" pitchFamily="34" charset="0"/>
              <a:buChar char="•"/>
            </a:pPr>
            <a:r>
              <a:rPr lang="en-US" sz="3200" b="0" i="0" dirty="0">
                <a:solidFill>
                  <a:srgbClr val="383737"/>
                </a:solidFill>
                <a:effectLst/>
                <a:latin typeface="+mj-lt"/>
              </a:rPr>
              <a:t>Why is questioning a vital part of developing ideas?</a:t>
            </a:r>
          </a:p>
          <a:p>
            <a:pPr marL="457200" indent="-457200" algn="l">
              <a:buFont typeface="Arial" panose="020B0604020202020204" pitchFamily="34" charset="0"/>
              <a:buChar char="•"/>
            </a:pPr>
            <a:endParaRPr lang="en-US" sz="3200" b="0" i="0" dirty="0">
              <a:solidFill>
                <a:srgbClr val="383737"/>
              </a:solidFill>
              <a:effectLst/>
              <a:latin typeface="+mj-lt"/>
            </a:endParaRPr>
          </a:p>
          <a:p>
            <a:pPr marL="457200" indent="-457200" algn="l">
              <a:buFont typeface="Arial" panose="020B0604020202020204" pitchFamily="34" charset="0"/>
              <a:buChar char="•"/>
            </a:pPr>
            <a:r>
              <a:rPr lang="en-US" sz="3200" b="0" i="0" dirty="0">
                <a:solidFill>
                  <a:srgbClr val="383737"/>
                </a:solidFill>
                <a:effectLst/>
                <a:latin typeface="+mj-lt"/>
              </a:rPr>
              <a:t>Why do we need to redraft and revise our ideas? </a:t>
            </a:r>
          </a:p>
          <a:p>
            <a:pPr marL="457200" indent="-457200" algn="l">
              <a:buFont typeface="Arial" panose="020B0604020202020204" pitchFamily="34" charset="0"/>
              <a:buChar char="•"/>
            </a:pPr>
            <a:endParaRPr lang="en-US" sz="3200" b="0" i="0" dirty="0">
              <a:solidFill>
                <a:srgbClr val="383737"/>
              </a:solidFill>
              <a:effectLst/>
              <a:latin typeface="+mj-lt"/>
            </a:endParaRPr>
          </a:p>
          <a:p>
            <a:pPr marL="457200" indent="-457200" algn="l">
              <a:buFont typeface="Arial" panose="020B0604020202020204" pitchFamily="34" charset="0"/>
              <a:buChar char="•"/>
            </a:pPr>
            <a:r>
              <a:rPr lang="en-US" sz="3200" b="0" i="0" dirty="0">
                <a:solidFill>
                  <a:srgbClr val="383737"/>
                </a:solidFill>
                <a:effectLst/>
                <a:latin typeface="+mj-lt"/>
              </a:rPr>
              <a:t>What sort of questions are likely to help to improve your ideas?</a:t>
            </a:r>
          </a:p>
          <a:p>
            <a:pPr marL="457200" indent="-457200" algn="l">
              <a:buFont typeface="Arial" panose="020B0604020202020204" pitchFamily="34" charset="0"/>
              <a:buChar char="•"/>
            </a:pPr>
            <a:endParaRPr lang="en-US" sz="3200" b="0" i="0" dirty="0">
              <a:solidFill>
                <a:srgbClr val="383737"/>
              </a:solidFill>
              <a:effectLst/>
              <a:latin typeface="nimbus-san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3200" dirty="0">
              <a:solidFill>
                <a:srgbClr val="000000"/>
              </a:solidFill>
              <a:latin typeface="Arial"/>
            </a:endParaRPr>
          </a:p>
        </p:txBody>
      </p:sp>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FC62D0-A2F2-4BF8-8DAC-E86C11000EC3}" type="slidenum">
              <a:rPr kumimoji="0" lang="en-GB" sz="1600" b="0" i="0" u="none" strike="noStrike" kern="1200" cap="none" spc="0" normalizeH="0" baseline="0" noProof="0" smtClean="0">
                <a:ln>
                  <a:noFill/>
                </a:ln>
                <a:solidFill>
                  <a:srgbClr val="000000">
                    <a:lumMod val="50000"/>
                    <a:lumOff val="50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en-GB" sz="1600" b="0" i="0" u="none" strike="noStrike" kern="1200" cap="none" spc="0" normalizeH="0" baseline="0" noProof="0">
              <a:ln>
                <a:noFill/>
              </a:ln>
              <a:solidFill>
                <a:srgbClr val="000000">
                  <a:lumMod val="50000"/>
                  <a:lumOff val="50000"/>
                </a:srgbClr>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2261A202-BCC8-4341-9DB7-43872EF128AA}"/>
              </a:ext>
            </a:extLst>
          </p:cNvPr>
          <p:cNvSpPr/>
          <p:nvPr/>
        </p:nvSpPr>
        <p:spPr>
          <a:xfrm>
            <a:off x="616690" y="49189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000" b="0" i="0" u="none" strike="noStrike" kern="1200" cap="none" spc="0" normalizeH="0" baseline="0" noProof="0" dirty="0">
                <a:ln>
                  <a:noFill/>
                </a:ln>
                <a:solidFill>
                  <a:srgbClr val="FFFFFF"/>
                </a:solidFill>
                <a:effectLst/>
                <a:uLnTx/>
                <a:uFillTx/>
                <a:latin typeface="Arial" panose="020B0604020202020204"/>
                <a:ea typeface="+mn-lt"/>
                <a:cs typeface="Arial" panose="020B0604020202020204"/>
              </a:rPr>
              <a:t>How have we used our Creativity skills?</a:t>
            </a: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Arial" panose="020B0604020202020204"/>
            </a:endParaRPr>
          </a:p>
        </p:txBody>
      </p:sp>
      <p:pic>
        <p:nvPicPr>
          <p:cNvPr id="4" name="Picture 3">
            <a:extLst>
              <a:ext uri="{FF2B5EF4-FFF2-40B4-BE49-F238E27FC236}">
                <a16:creationId xmlns:a16="http://schemas.microsoft.com/office/drawing/2014/main" id="{A1D857C5-664C-185C-FD18-F54D03F74E84}"/>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84169" y="2484492"/>
            <a:ext cx="3378374" cy="3378374"/>
          </a:xfrm>
          <a:prstGeom prst="rect">
            <a:avLst/>
          </a:prstGeom>
        </p:spPr>
      </p:pic>
      <p:pic>
        <p:nvPicPr>
          <p:cNvPr id="2" name="Picture 1">
            <a:extLst>
              <a:ext uri="{FF2B5EF4-FFF2-40B4-BE49-F238E27FC236}">
                <a16:creationId xmlns:a16="http://schemas.microsoft.com/office/drawing/2014/main" id="{414EC780-025E-D27A-1EBC-7D3D3E71D267}"/>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808279" y="4572000"/>
            <a:ext cx="2211829" cy="2194134"/>
          </a:xfrm>
          <a:prstGeom prst="rect">
            <a:avLst/>
          </a:prstGeom>
        </p:spPr>
      </p:pic>
    </p:spTree>
    <p:extLst>
      <p:ext uri="{BB962C8B-B14F-4D97-AF65-F5344CB8AC3E}">
        <p14:creationId xmlns:p14="http://schemas.microsoft.com/office/powerpoint/2010/main" val="29843003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2EFCB957-1A1F-40D3-BCEE-B27867ED4C24}"/>
              </a:ext>
            </a:extLst>
          </p:cNvPr>
          <p:cNvGraphicFramePr>
            <a:graphicFrameLocks noGrp="1"/>
          </p:cNvGraphicFramePr>
          <p:nvPr>
            <p:extLst>
              <p:ext uri="{D42A27DB-BD31-4B8C-83A1-F6EECF244321}">
                <p14:modId xmlns:p14="http://schemas.microsoft.com/office/powerpoint/2010/main" val="1008522813"/>
              </p:ext>
            </p:extLst>
          </p:nvPr>
        </p:nvGraphicFramePr>
        <p:xfrm>
          <a:off x="1684771" y="2770315"/>
          <a:ext cx="12886460" cy="2968566"/>
        </p:xfrm>
        <a:graphic>
          <a:graphicData uri="http://schemas.openxmlformats.org/drawingml/2006/table">
            <a:tbl>
              <a:tblPr firstRow="1" firstCol="1" bandRow="1">
                <a:tableStyleId>{5C22544A-7EE6-4342-B048-85BDC9FD1C3A}</a:tableStyleId>
              </a:tblPr>
              <a:tblGrid>
                <a:gridCol w="8645421">
                  <a:extLst>
                    <a:ext uri="{9D8B030D-6E8A-4147-A177-3AD203B41FA5}">
                      <a16:colId xmlns:a16="http://schemas.microsoft.com/office/drawing/2014/main" val="2476279336"/>
                    </a:ext>
                  </a:extLst>
                </a:gridCol>
                <a:gridCol w="4241039">
                  <a:extLst>
                    <a:ext uri="{9D8B030D-6E8A-4147-A177-3AD203B41FA5}">
                      <a16:colId xmlns:a16="http://schemas.microsoft.com/office/drawing/2014/main" val="933442220"/>
                    </a:ext>
                  </a:extLst>
                </a:gridCol>
              </a:tblGrid>
              <a:tr h="494761">
                <a:tc>
                  <a:txBody>
                    <a:bodyPr/>
                    <a:lstStyle/>
                    <a:p>
                      <a:r>
                        <a:rPr lang="pl-PL" sz="2700">
                          <a:effectLst/>
                        </a:rPr>
                        <a:t>Activity</a:t>
                      </a:r>
                      <a:endParaRPr lang="en-GB" sz="2900">
                        <a:effectLst/>
                        <a:latin typeface="Open Sans Light"/>
                        <a:ea typeface="Open Sans Light"/>
                        <a:cs typeface="Times New Roman" panose="02020603050405020304" pitchFamily="18" charset="0"/>
                      </a:endParaRPr>
                    </a:p>
                  </a:txBody>
                  <a:tcPr marL="179551" marR="179551" marT="0" marB="0" anchor="ctr"/>
                </a:tc>
                <a:tc>
                  <a:txBody>
                    <a:bodyPr/>
                    <a:lstStyle/>
                    <a:p>
                      <a:r>
                        <a:rPr lang="pl-PL" sz="2700">
                          <a:effectLst/>
                        </a:rPr>
                        <a:t>Time </a:t>
                      </a:r>
                      <a:r>
                        <a:rPr lang="pl-PL" sz="2700" err="1">
                          <a:effectLst/>
                        </a:rPr>
                        <a:t>Allocation</a:t>
                      </a:r>
                      <a:r>
                        <a:rPr lang="pl-PL" sz="2700">
                          <a:effectLst/>
                        </a:rPr>
                        <a:t> Guide</a:t>
                      </a:r>
                      <a:endParaRPr lang="en-GB" sz="2900">
                        <a:effectLst/>
                        <a:latin typeface="Open Sans Ligh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2236832233"/>
                  </a:ext>
                </a:extLst>
              </a:tr>
              <a:tr h="494761">
                <a:tc>
                  <a:txBody>
                    <a:bodyPr/>
                    <a:lstStyle/>
                    <a:p>
                      <a:r>
                        <a:rPr lang="pl-PL" sz="2700" dirty="0">
                          <a:effectLst/>
                        </a:rPr>
                        <a:t>Do Now</a:t>
                      </a:r>
                      <a:r>
                        <a:rPr lang="en-US" sz="2700" dirty="0">
                          <a:effectLst/>
                        </a:rPr>
                        <a:t>: recap of career</a:t>
                      </a:r>
                      <a:endParaRPr lang="pl-PL" sz="2700" dirty="0">
                        <a:effectLst/>
                      </a:endParaRPr>
                    </a:p>
                  </a:txBody>
                  <a:tcPr marL="179551" marR="179551" marT="0" marB="0" anchor="ctr"/>
                </a:tc>
                <a:tc>
                  <a:txBody>
                    <a:bodyPr/>
                    <a:lstStyle/>
                    <a:p>
                      <a:r>
                        <a:rPr lang="en-US" sz="2900" dirty="0">
                          <a:effectLst/>
                          <a:latin typeface="+mj-lt"/>
                          <a:ea typeface="Open Sans Light"/>
                          <a:cs typeface="Times New Roman" panose="02020603050405020304" pitchFamily="18" charset="0"/>
                        </a:rPr>
                        <a:t>5 mins</a:t>
                      </a:r>
                      <a:endParaRPr lang="en-GB" sz="2900" dirty="0">
                        <a:effectLst/>
                        <a:latin typeface="+mj-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134437591"/>
                  </a:ext>
                </a:extLst>
              </a:tr>
              <a:tr h="494761">
                <a:tc>
                  <a:txBody>
                    <a:bodyPr/>
                    <a:lstStyle/>
                    <a:p>
                      <a:r>
                        <a:rPr lang="en-US" sz="2700" dirty="0">
                          <a:effectLst/>
                        </a:rPr>
                        <a:t>Introduction: who are SSE and what do they do?</a:t>
                      </a:r>
                      <a:endParaRPr lang="pl-PL" sz="2700" dirty="0">
                        <a:effectLst/>
                      </a:endParaRPr>
                    </a:p>
                  </a:txBody>
                  <a:tcPr marL="179551" marR="179551" marT="0" marB="0" anchor="ctr"/>
                </a:tc>
                <a:tc>
                  <a:txBody>
                    <a:bodyPr/>
                    <a:lstStyle/>
                    <a:p>
                      <a:r>
                        <a:rPr lang="en-US" sz="2900" dirty="0">
                          <a:effectLst/>
                          <a:latin typeface="+mj-lt"/>
                          <a:ea typeface="Open Sans Light"/>
                          <a:cs typeface="Times New Roman" panose="02020603050405020304" pitchFamily="18" charset="0"/>
                        </a:rPr>
                        <a:t>10 mins</a:t>
                      </a:r>
                      <a:endParaRPr lang="en-GB" sz="2900" dirty="0">
                        <a:effectLst/>
                        <a:latin typeface="+mj-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251668276"/>
                  </a:ext>
                </a:extLst>
              </a:tr>
              <a:tr h="494761">
                <a:tc>
                  <a:txBody>
                    <a:bodyPr/>
                    <a:lstStyle/>
                    <a:p>
                      <a:r>
                        <a:rPr lang="pl-PL" sz="2700" dirty="0">
                          <a:effectLst/>
                        </a:rPr>
                        <a:t>Provide Model: </a:t>
                      </a:r>
                      <a:r>
                        <a:rPr lang="en-US" sz="2700" dirty="0">
                          <a:effectLst/>
                        </a:rPr>
                        <a:t>shared discussion of jobs needed</a:t>
                      </a:r>
                      <a:endParaRPr lang="pl-PL" sz="2700" dirty="0">
                        <a:effectLst/>
                      </a:endParaRPr>
                    </a:p>
                  </a:txBody>
                  <a:tcPr marL="179551" marR="179551" marT="0" marB="0" anchor="ctr"/>
                </a:tc>
                <a:tc>
                  <a:txBody>
                    <a:bodyPr/>
                    <a:lstStyle/>
                    <a:p>
                      <a:r>
                        <a:rPr lang="en-US" sz="2700" b="0" dirty="0">
                          <a:effectLst/>
                          <a:latin typeface="+mj-lt"/>
                        </a:rPr>
                        <a:t>15 mins</a:t>
                      </a:r>
                      <a:endParaRPr lang="pl-PL" sz="2700" b="0" dirty="0">
                        <a:effectLst/>
                        <a:latin typeface="+mj-lt"/>
                      </a:endParaRPr>
                    </a:p>
                  </a:txBody>
                  <a:tcPr marL="179551" marR="179551" marT="0" marB="0" anchor="ctr"/>
                </a:tc>
                <a:extLst>
                  <a:ext uri="{0D108BD9-81ED-4DB2-BD59-A6C34878D82A}">
                    <a16:rowId xmlns:a16="http://schemas.microsoft.com/office/drawing/2014/main" val="2764077101"/>
                  </a:ext>
                </a:extLst>
              </a:tr>
              <a:tr h="494761">
                <a:tc>
                  <a:txBody>
                    <a:bodyPr/>
                    <a:lstStyle/>
                    <a:p>
                      <a:r>
                        <a:rPr lang="pl-PL" sz="2700" dirty="0">
                          <a:effectLst/>
                        </a:rPr>
                        <a:t>Pupil Practise: </a:t>
                      </a:r>
                      <a:r>
                        <a:rPr lang="en-US" sz="2700" dirty="0">
                          <a:effectLst/>
                        </a:rPr>
                        <a:t>considering jobs needed</a:t>
                      </a:r>
                      <a:endParaRPr lang="pl-PL" sz="2700" dirty="0">
                        <a:effectLst/>
                      </a:endParaRPr>
                    </a:p>
                  </a:txBody>
                  <a:tcPr marL="179551" marR="179551" marT="0" marB="0" anchor="ctr"/>
                </a:tc>
                <a:tc>
                  <a:txBody>
                    <a:bodyPr/>
                    <a:lstStyle/>
                    <a:p>
                      <a:r>
                        <a:rPr lang="en-US" sz="2900" dirty="0">
                          <a:effectLst/>
                          <a:latin typeface="+mj-lt"/>
                          <a:ea typeface="Open Sans Light"/>
                          <a:cs typeface="Times New Roman" panose="02020603050405020304" pitchFamily="18" charset="0"/>
                        </a:rPr>
                        <a:t>20 mins</a:t>
                      </a:r>
                      <a:endParaRPr lang="en-GB" sz="2900" dirty="0">
                        <a:effectLst/>
                        <a:latin typeface="+mj-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073607875"/>
                  </a:ext>
                </a:extLst>
              </a:tr>
              <a:tr h="494761">
                <a:tc>
                  <a:txBody>
                    <a:bodyPr/>
                    <a:lstStyle/>
                    <a:p>
                      <a:r>
                        <a:rPr lang="pl-PL" sz="2700" dirty="0">
                          <a:effectLst/>
                        </a:rPr>
                        <a:t>Review of Learning: </a:t>
                      </a:r>
                      <a:r>
                        <a:rPr lang="en-US" sz="2700" dirty="0">
                          <a:effectLst/>
                        </a:rPr>
                        <a:t>Would you rather?</a:t>
                      </a:r>
                      <a:endParaRPr lang="pl-PL" sz="2700" dirty="0">
                        <a:effectLst/>
                      </a:endParaRPr>
                    </a:p>
                  </a:txBody>
                  <a:tcPr marL="179551" marR="179551" marT="0" marB="0" anchor="ctr"/>
                </a:tc>
                <a:tc>
                  <a:txBody>
                    <a:bodyPr/>
                    <a:lstStyle/>
                    <a:p>
                      <a:r>
                        <a:rPr lang="en-US" sz="2900" dirty="0">
                          <a:effectLst/>
                          <a:latin typeface="+mj-lt"/>
                          <a:ea typeface="Open Sans Light"/>
                          <a:cs typeface="Times New Roman" panose="02020603050405020304" pitchFamily="18" charset="0"/>
                        </a:rPr>
                        <a:t>10 mins</a:t>
                      </a:r>
                      <a:endParaRPr lang="en-GB" sz="2900" dirty="0">
                        <a:effectLst/>
                        <a:latin typeface="+mj-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529695786"/>
                  </a:ext>
                </a:extLst>
              </a:tr>
            </a:tbl>
          </a:graphicData>
        </a:graphic>
      </p:graphicFrame>
    </p:spTree>
    <p:extLst>
      <p:ext uri="{BB962C8B-B14F-4D97-AF65-F5344CB8AC3E}">
        <p14:creationId xmlns:p14="http://schemas.microsoft.com/office/powerpoint/2010/main" val="2024404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3955A5-903B-43AB-94DC-E4E6FCBE8EBD}"/>
              </a:ext>
            </a:extLst>
          </p:cNvPr>
          <p:cNvSpPr>
            <a:spLocks noGrp="1"/>
          </p:cNvSpPr>
          <p:nvPr>
            <p:ph type="body" sz="quarter" idx="15"/>
          </p:nvPr>
        </p:nvSpPr>
        <p:spPr>
          <a:xfrm>
            <a:off x="1118423" y="981642"/>
            <a:ext cx="7953006" cy="921241"/>
          </a:xfrm>
        </p:spPr>
        <p:txBody>
          <a:bodyPr/>
          <a:lstStyle/>
          <a:p>
            <a:r>
              <a:rPr lang="en-US" dirty="0">
                <a:latin typeface="Arial"/>
                <a:cs typeface="Arial"/>
              </a:rPr>
              <a:t>Host feedback</a:t>
            </a:r>
            <a:endParaRPr lang="en-GB" dirty="0"/>
          </a:p>
        </p:txBody>
      </p:sp>
      <p:sp>
        <p:nvSpPr>
          <p:cNvPr id="7" name="TextBox 6">
            <a:extLst>
              <a:ext uri="{FF2B5EF4-FFF2-40B4-BE49-F238E27FC236}">
                <a16:creationId xmlns:a16="http://schemas.microsoft.com/office/drawing/2014/main" id="{656C5E68-AC59-D89C-B9A1-BFEB7BB652A9}"/>
              </a:ext>
            </a:extLst>
          </p:cNvPr>
          <p:cNvSpPr txBox="1"/>
          <p:nvPr/>
        </p:nvSpPr>
        <p:spPr>
          <a:xfrm>
            <a:off x="1115945" y="4809624"/>
            <a:ext cx="5388633"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mn-cs"/>
              </a:rPr>
              <a:t>Please share your work with us on</a:t>
            </a: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mn-cs"/>
              </a:rPr>
              <a:t>social media using our hashtag</a:t>
            </a: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D72"/>
                </a:solidFill>
                <a:effectLst/>
                <a:uLnTx/>
                <a:uFillTx/>
                <a:latin typeface="Arial" panose="020B0604020202020204"/>
                <a:ea typeface="+mn-ea"/>
                <a:cs typeface="Arial"/>
              </a:rPr>
              <a:t>#STEMatSSE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@SSE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@SSEplc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Contact us at </a:t>
            </a:r>
            <a:r>
              <a:rPr kumimoji="0" lang="en-US" sz="2400" b="1" i="1" u="none" strike="noStrike" kern="1200" cap="none" spc="0" normalizeH="0" baseline="0" noProof="0" dirty="0">
                <a:ln>
                  <a:noFill/>
                </a:ln>
                <a:solidFill>
                  <a:srgbClr val="002D72"/>
                </a:solidFill>
                <a:effectLst/>
                <a:uLnTx/>
                <a:uFillTx/>
                <a:latin typeface="Arial" panose="020B0604020202020204"/>
                <a:ea typeface="+mn-ea"/>
                <a:cs typeface="Arial"/>
                <a:hlinkClick r:id="rId3">
                  <a:extLst>
                    <a:ext uri="{A12FA001-AC4F-418D-AE19-62706E023703}">
                      <ahyp:hlinkClr xmlns:ahyp="http://schemas.microsoft.com/office/drawing/2018/hyperlinkcolor" val="tx"/>
                    </a:ext>
                  </a:extLst>
                </a:hlinkClick>
              </a:rPr>
              <a:t>stem@sse.com</a:t>
            </a: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to request a volunteer from SSE to deliver the lesson</a:t>
            </a:r>
          </a:p>
        </p:txBody>
      </p:sp>
      <p:sp>
        <p:nvSpPr>
          <p:cNvPr id="8" name="Text Placeholder 1">
            <a:extLst>
              <a:ext uri="{FF2B5EF4-FFF2-40B4-BE49-F238E27FC236}">
                <a16:creationId xmlns:a16="http://schemas.microsoft.com/office/drawing/2014/main" id="{2F1BF327-9488-FDEF-0D0B-19D7EB77AF81}"/>
              </a:ext>
            </a:extLst>
          </p:cNvPr>
          <p:cNvSpPr txBox="1">
            <a:spLocks/>
          </p:cNvSpPr>
          <p:nvPr/>
        </p:nvSpPr>
        <p:spPr>
          <a:xfrm>
            <a:off x="1112793" y="1902883"/>
            <a:ext cx="3643930" cy="1180033"/>
          </a:xfrm>
          <a:prstGeom prst="rect">
            <a:avLst/>
          </a:prstGeom>
        </p:spPr>
        <p:txBody>
          <a:bodyPr vert="horz" lIns="91440" tIns="45720" rIns="91440" bIns="45720" rtlCol="0" anchor="t">
            <a:norm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None/>
              <a:tabLst/>
              <a:defRPr/>
            </a:pPr>
            <a:r>
              <a:rPr kumimoji="0" lang="en-GB" sz="1800" b="1" i="0" u="sng" strike="noStrike" kern="1200" cap="none" spc="0" normalizeH="0" baseline="0" noProof="0">
                <a:ln>
                  <a:noFill/>
                </a:ln>
                <a:solidFill>
                  <a:srgbClr val="0563C1"/>
                </a:solidFill>
                <a:effectLst/>
                <a:uLnTx/>
                <a:uFillTx/>
                <a:latin typeface="Arial"/>
                <a:ea typeface="Calibri" panose="020F0502020204030204" pitchFamily="34" charset="0"/>
                <a:cs typeface="Arial"/>
                <a:hlinkClick r:id="rId4"/>
              </a:rPr>
              <a:t>Host Feedback</a:t>
            </a:r>
            <a:endParaRPr kumimoji="0" lang="en-GB" sz="2300" b="1" i="0" u="none" strike="noStrike" kern="1200" cap="none" spc="0" normalizeH="0" baseline="0" noProof="0" dirty="0">
              <a:ln>
                <a:noFill/>
              </a:ln>
              <a:solidFill>
                <a:srgbClr val="0097A9"/>
              </a:solidFill>
              <a:effectLst/>
              <a:uLnTx/>
              <a:uFillTx/>
              <a:latin typeface="Arial"/>
              <a:ea typeface="+mn-ea"/>
              <a:cs typeface="Arial"/>
              <a:hlinkClick r:id="rId4"/>
            </a:endParaRPr>
          </a:p>
        </p:txBody>
      </p:sp>
      <p:pic>
        <p:nvPicPr>
          <p:cNvPr id="9" name="Picture 6" descr="Qr code&#10;&#10;Description automatically generated">
            <a:extLst>
              <a:ext uri="{FF2B5EF4-FFF2-40B4-BE49-F238E27FC236}">
                <a16:creationId xmlns:a16="http://schemas.microsoft.com/office/drawing/2014/main" id="{BB68EF53-8820-1675-15A7-65A2AC251B9F}"/>
              </a:ext>
            </a:extLst>
          </p:cNvPr>
          <p:cNvPicPr>
            <a:picLocks noChangeAspect="1"/>
          </p:cNvPicPr>
          <p:nvPr/>
        </p:nvPicPr>
        <p:blipFill rotWithShape="1">
          <a:blip r:embed="rId5"/>
          <a:srcRect l="8746" t="9059" r="7894" b="9408"/>
          <a:stretch/>
        </p:blipFill>
        <p:spPr>
          <a:xfrm>
            <a:off x="1112793" y="2492899"/>
            <a:ext cx="1932078" cy="1891563"/>
          </a:xfrm>
          <a:prstGeom prst="rect">
            <a:avLst/>
          </a:prstGeom>
        </p:spPr>
      </p:pic>
      <p:pic>
        <p:nvPicPr>
          <p:cNvPr id="6" name="Picture 3" descr="A picture containing ax, silhouette, vector graphics&#10;&#10;Description automatically generated">
            <a:extLst>
              <a:ext uri="{FF2B5EF4-FFF2-40B4-BE49-F238E27FC236}">
                <a16:creationId xmlns:a16="http://schemas.microsoft.com/office/drawing/2014/main" id="{660BC2A3-14A8-BED2-51C2-FEA1D3C7A337}"/>
              </a:ext>
            </a:extLst>
          </p:cNvPr>
          <p:cNvPicPr>
            <a:picLocks noChangeAspect="1"/>
          </p:cNvPicPr>
          <p:nvPr/>
        </p:nvPicPr>
        <p:blipFill>
          <a:blip r:embed="rId6"/>
          <a:stretch>
            <a:fillRect/>
          </a:stretch>
        </p:blipFill>
        <p:spPr>
          <a:xfrm>
            <a:off x="1260777" y="6302208"/>
            <a:ext cx="552747" cy="307286"/>
          </a:xfrm>
          <a:prstGeom prst="rect">
            <a:avLst/>
          </a:prstGeom>
        </p:spPr>
      </p:pic>
      <p:pic>
        <p:nvPicPr>
          <p:cNvPr id="10" name="Picture 6" descr="Logo&#10;&#10;Description automatically generated">
            <a:extLst>
              <a:ext uri="{FF2B5EF4-FFF2-40B4-BE49-F238E27FC236}">
                <a16:creationId xmlns:a16="http://schemas.microsoft.com/office/drawing/2014/main" id="{C447D82E-A678-4949-8F02-0D5FF1D95251}"/>
              </a:ext>
            </a:extLst>
          </p:cNvPr>
          <p:cNvPicPr>
            <a:picLocks noChangeAspect="1"/>
          </p:cNvPicPr>
          <p:nvPr/>
        </p:nvPicPr>
        <p:blipFill>
          <a:blip r:embed="rId7"/>
          <a:stretch>
            <a:fillRect/>
          </a:stretch>
        </p:blipFill>
        <p:spPr>
          <a:xfrm>
            <a:off x="1335784" y="6692773"/>
            <a:ext cx="361151" cy="369688"/>
          </a:xfrm>
          <a:prstGeom prst="rect">
            <a:avLst/>
          </a:prstGeom>
        </p:spPr>
      </p:pic>
    </p:spTree>
    <p:extLst>
      <p:ext uri="{BB962C8B-B14F-4D97-AF65-F5344CB8AC3E}">
        <p14:creationId xmlns:p14="http://schemas.microsoft.com/office/powerpoint/2010/main" val="1947079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8C60B618-6479-17EA-AB9E-DD6CD5038374}"/>
              </a:ext>
            </a:extLst>
          </p:cNvPr>
          <p:cNvSpPr txBox="1">
            <a:spLocks/>
          </p:cNvSpPr>
          <p:nvPr/>
        </p:nvSpPr>
        <p:spPr>
          <a:xfrm>
            <a:off x="939519" y="1776776"/>
            <a:ext cx="5063716" cy="921241"/>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4600" kern="1200" cap="all" baseline="0">
                <a:solidFill>
                  <a:schemeClr val="tx2"/>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GB"/>
              <a:t>WHO ARE SSE?</a:t>
            </a:r>
            <a:endParaRPr lang="en-GB" dirty="0"/>
          </a:p>
        </p:txBody>
      </p:sp>
    </p:spTree>
    <p:extLst>
      <p:ext uri="{BB962C8B-B14F-4D97-AF65-F5344CB8AC3E}">
        <p14:creationId xmlns:p14="http://schemas.microsoft.com/office/powerpoint/2010/main" val="41500041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DE07606-BAE5-45E4-B442-B161B9F3C338}"/>
              </a:ext>
            </a:extLst>
          </p:cNvPr>
          <p:cNvSpPr/>
          <p:nvPr/>
        </p:nvSpPr>
        <p:spPr>
          <a:xfrm>
            <a:off x="330724" y="378658"/>
            <a:ext cx="3009184"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Do now:</a:t>
            </a:r>
            <a:endParaRPr lang="en-US" sz="5000" dirty="0">
              <a:solidFill>
                <a:schemeClr val="bg1"/>
              </a:solidFill>
            </a:endParaRPr>
          </a:p>
        </p:txBody>
      </p:sp>
      <p:sp>
        <p:nvSpPr>
          <p:cNvPr id="5" name="Rectangle 4">
            <a:extLst>
              <a:ext uri="{FF2B5EF4-FFF2-40B4-BE49-F238E27FC236}">
                <a16:creationId xmlns:a16="http://schemas.microsoft.com/office/drawing/2014/main" id="{BB24EC4C-FDE1-47C5-A81B-2706B9D5F743}"/>
              </a:ext>
            </a:extLst>
          </p:cNvPr>
          <p:cNvSpPr/>
          <p:nvPr/>
        </p:nvSpPr>
        <p:spPr>
          <a:xfrm>
            <a:off x="330724" y="1847198"/>
            <a:ext cx="8712737" cy="1117025"/>
          </a:xfrm>
          <a:prstGeom prst="rect">
            <a:avLst/>
          </a:prstGeom>
          <a:solidFill>
            <a:srgbClr val="00206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a:cs typeface="Arial"/>
              </a:rPr>
              <a:t>5, 4, 3, 2, 1</a:t>
            </a:r>
            <a:endParaRPr lang="en-GB" sz="4000" dirty="0">
              <a:cs typeface="Arial"/>
            </a:endParaRPr>
          </a:p>
        </p:txBody>
      </p:sp>
      <p:sp>
        <p:nvSpPr>
          <p:cNvPr id="6" name="TextBox 5">
            <a:extLst>
              <a:ext uri="{FF2B5EF4-FFF2-40B4-BE49-F238E27FC236}">
                <a16:creationId xmlns:a16="http://schemas.microsoft.com/office/drawing/2014/main" id="{BDBA8580-C4BE-492E-B371-DA0FAEB3BC6E}"/>
              </a:ext>
            </a:extLst>
          </p:cNvPr>
          <p:cNvSpPr txBox="1"/>
          <p:nvPr/>
        </p:nvSpPr>
        <p:spPr>
          <a:xfrm>
            <a:off x="510363" y="3332802"/>
            <a:ext cx="15140763" cy="3477875"/>
          </a:xfrm>
          <a:prstGeom prst="rect">
            <a:avLst/>
          </a:prstGeom>
          <a:noFill/>
        </p:spPr>
        <p:txBody>
          <a:bodyPr wrap="square">
            <a:spAutoFit/>
          </a:bodyPr>
          <a:lstStyle/>
          <a:p>
            <a:pPr marL="571500" indent="-571500">
              <a:buFont typeface="Arial" panose="020B0604020202020204" pitchFamily="34" charset="0"/>
              <a:buChar char="•"/>
            </a:pPr>
            <a:r>
              <a:rPr lang="en-GB" sz="4400" dirty="0">
                <a:effectLst/>
                <a:latin typeface="Arial" panose="020B0604020202020204" pitchFamily="34" charset="0"/>
                <a:ea typeface="Times New Roman" panose="02020603050405020304" pitchFamily="18" charset="0"/>
                <a:cs typeface="Calibri" panose="020F0502020204030204" pitchFamily="34" charset="0"/>
              </a:rPr>
              <a:t>5 examples of careers available today</a:t>
            </a:r>
            <a:endParaRPr lang="en-GB" sz="4400" dirty="0">
              <a:effectLst/>
              <a:latin typeface="Arial" panose="020B0604020202020204" pitchFamily="34" charset="0"/>
              <a:ea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r>
              <a:rPr lang="en-GB" sz="4400" dirty="0">
                <a:effectLst/>
                <a:latin typeface="Arial" panose="020B0604020202020204" pitchFamily="34" charset="0"/>
                <a:ea typeface="Times New Roman" panose="02020603050405020304" pitchFamily="18" charset="0"/>
                <a:cs typeface="Calibri" panose="020F0502020204030204" pitchFamily="34" charset="0"/>
              </a:rPr>
              <a:t>4 examples of careers which were available in the past</a:t>
            </a:r>
            <a:endParaRPr lang="en-GB" sz="4400" dirty="0">
              <a:effectLst/>
              <a:latin typeface="Arial" panose="020B0604020202020204" pitchFamily="34" charset="0"/>
              <a:ea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r>
              <a:rPr lang="en-GB" sz="4400" dirty="0">
                <a:effectLst/>
                <a:latin typeface="Arial" panose="020B0604020202020204" pitchFamily="34" charset="0"/>
                <a:ea typeface="Times New Roman" panose="02020603050405020304" pitchFamily="18" charset="0"/>
                <a:cs typeface="Calibri" panose="020F0502020204030204" pitchFamily="34" charset="0"/>
              </a:rPr>
              <a:t>3 things you remember about the work of SSE</a:t>
            </a:r>
            <a:endParaRPr lang="en-GB" sz="4400" dirty="0">
              <a:effectLst/>
              <a:latin typeface="Arial" panose="020B0604020202020204" pitchFamily="34" charset="0"/>
              <a:ea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r>
              <a:rPr lang="en-GB" sz="4400" dirty="0">
                <a:effectLst/>
                <a:latin typeface="Arial" panose="020B0604020202020204" pitchFamily="34" charset="0"/>
                <a:ea typeface="Times New Roman" panose="02020603050405020304" pitchFamily="18" charset="0"/>
                <a:cs typeface="Calibri" panose="020F0502020204030204" pitchFamily="34" charset="0"/>
              </a:rPr>
              <a:t>2 types of technology which is important for this work</a:t>
            </a:r>
            <a:endParaRPr lang="en-GB" sz="4400" dirty="0">
              <a:effectLst/>
              <a:latin typeface="Arial" panose="020B0604020202020204" pitchFamily="34" charset="0"/>
              <a:ea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r>
              <a:rPr lang="en-GB" sz="4400" dirty="0">
                <a:effectLst/>
                <a:latin typeface="Arial" panose="020B0604020202020204" pitchFamily="34" charset="0"/>
                <a:ea typeface="Times New Roman" panose="02020603050405020304" pitchFamily="18" charset="0"/>
                <a:cs typeface="Calibri" panose="020F0502020204030204" pitchFamily="34" charset="0"/>
              </a:rPr>
              <a:t>1 key difference between a job and a career</a:t>
            </a:r>
            <a:endParaRPr lang="en-GB" sz="44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95398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890DDF9-B299-463A-B5F9-F09C25C50218}"/>
              </a:ext>
            </a:extLst>
          </p:cNvPr>
          <p:cNvSpPr>
            <a:spLocks noGrp="1"/>
          </p:cNvSpPr>
          <p:nvPr>
            <p:ph type="sldNum" sz="quarter" idx="4"/>
          </p:nvPr>
        </p:nvSpPr>
        <p:spPr/>
        <p:txBody>
          <a:bodyPr/>
          <a:lstStyle/>
          <a:p>
            <a:fld id="{40FC62D0-A2F2-4BF8-8DAC-E86C11000EC3}" type="slidenum">
              <a:rPr lang="en-GB" smtClean="0"/>
              <a:pPr/>
              <a:t>4</a:t>
            </a:fld>
            <a:endParaRPr lang="en-GB"/>
          </a:p>
        </p:txBody>
      </p:sp>
      <p:sp>
        <p:nvSpPr>
          <p:cNvPr id="11" name="TextBox 10">
            <a:extLst>
              <a:ext uri="{FF2B5EF4-FFF2-40B4-BE49-F238E27FC236}">
                <a16:creationId xmlns:a16="http://schemas.microsoft.com/office/drawing/2014/main" id="{72A69CB7-E8AE-49F5-9B19-BFE3C1C2E373}"/>
              </a:ext>
            </a:extLst>
          </p:cNvPr>
          <p:cNvSpPr txBox="1"/>
          <p:nvPr/>
        </p:nvSpPr>
        <p:spPr>
          <a:xfrm>
            <a:off x="10919682" y="2511479"/>
            <a:ext cx="5043708" cy="646331"/>
          </a:xfrm>
          <a:prstGeom prst="rect">
            <a:avLst/>
          </a:prstGeom>
          <a:solidFill>
            <a:srgbClr val="0097A9"/>
          </a:solidFill>
        </p:spPr>
        <p:txBody>
          <a:bodyPr wrap="square" lIns="91440" tIns="45720" rIns="91440" bIns="45720" rtlCol="0" anchor="ctr">
            <a:spAutoFit/>
          </a:bodyPr>
          <a:lstStyle/>
          <a:p>
            <a:pPr algn="ctr"/>
            <a:r>
              <a:rPr lang="en-US" sz="3600" dirty="0">
                <a:solidFill>
                  <a:schemeClr val="bg1"/>
                </a:solidFill>
                <a:latin typeface="Arial"/>
                <a:cs typeface="Arial"/>
              </a:rPr>
              <a:t>renewable</a:t>
            </a:r>
            <a:endParaRPr lang="en-GB" sz="3600" dirty="0">
              <a:solidFill>
                <a:schemeClr val="bg1"/>
              </a:solidFill>
              <a:latin typeface="Arial" panose="020B0604020202020204" pitchFamily="34" charset="0"/>
              <a:cs typeface="Arial" panose="020B0604020202020204" pitchFamily="34" charset="0"/>
            </a:endParaRPr>
          </a:p>
        </p:txBody>
      </p:sp>
      <p:sp>
        <p:nvSpPr>
          <p:cNvPr id="14" name="Title 2">
            <a:extLst>
              <a:ext uri="{FF2B5EF4-FFF2-40B4-BE49-F238E27FC236}">
                <a16:creationId xmlns:a16="http://schemas.microsoft.com/office/drawing/2014/main" id="{132BDF4F-FCFE-4EC5-8E09-044BFF1FA06D}"/>
              </a:ext>
            </a:extLst>
          </p:cNvPr>
          <p:cNvSpPr>
            <a:spLocks noGrp="1"/>
          </p:cNvSpPr>
          <p:nvPr>
            <p:ph type="title"/>
          </p:nvPr>
        </p:nvSpPr>
        <p:spPr>
          <a:xfrm>
            <a:off x="1219201" y="660773"/>
            <a:ext cx="13817599" cy="1146048"/>
          </a:xfrm>
        </p:spPr>
        <p:txBody>
          <a:bodyPr/>
          <a:lstStyle/>
          <a:p>
            <a:r>
              <a:rPr lang="en-GB">
                <a:solidFill>
                  <a:srgbClr val="002D72"/>
                </a:solidFill>
                <a:latin typeface="+mn-lt"/>
                <a:cs typeface="Arial"/>
              </a:rPr>
              <a:t>Key WORDS</a:t>
            </a:r>
            <a:endParaRPr lang="en-GB">
              <a:solidFill>
                <a:srgbClr val="002D72"/>
              </a:solidFill>
              <a:latin typeface="+mn-lt"/>
            </a:endParaRPr>
          </a:p>
        </p:txBody>
      </p:sp>
      <p:sp>
        <p:nvSpPr>
          <p:cNvPr id="15" name="TextBox 1">
            <a:extLst>
              <a:ext uri="{FF2B5EF4-FFF2-40B4-BE49-F238E27FC236}">
                <a16:creationId xmlns:a16="http://schemas.microsoft.com/office/drawing/2014/main" id="{F00FBE87-EF0C-472E-B2FA-718975CF140D}"/>
              </a:ext>
            </a:extLst>
          </p:cNvPr>
          <p:cNvSpPr txBox="1"/>
          <p:nvPr/>
        </p:nvSpPr>
        <p:spPr>
          <a:xfrm>
            <a:off x="212700" y="2511479"/>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600" dirty="0">
                <a:solidFill>
                  <a:schemeClr val="bg1"/>
                </a:solidFill>
                <a:latin typeface="Arial"/>
                <a:cs typeface="Arial"/>
              </a:rPr>
              <a:t>s</a:t>
            </a:r>
            <a:r>
              <a:rPr lang="en-GB" sz="3600" dirty="0" err="1">
                <a:solidFill>
                  <a:schemeClr val="bg1"/>
                </a:solidFill>
                <a:latin typeface="Arial"/>
                <a:cs typeface="Arial"/>
              </a:rPr>
              <a:t>olar</a:t>
            </a:r>
            <a:r>
              <a:rPr lang="en-GB" sz="3600" dirty="0">
                <a:solidFill>
                  <a:schemeClr val="bg1"/>
                </a:solidFill>
                <a:latin typeface="Arial"/>
                <a:cs typeface="Arial"/>
              </a:rPr>
              <a:t> power</a:t>
            </a:r>
            <a:endParaRPr lang="en-GB" sz="3200" dirty="0">
              <a:solidFill>
                <a:schemeClr val="bg1"/>
              </a:solidFill>
              <a:latin typeface="Arial" panose="020B0604020202020204" pitchFamily="34" charset="0"/>
              <a:cs typeface="Arial" panose="020B0604020202020204" pitchFamily="34" charset="0"/>
            </a:endParaRPr>
          </a:p>
        </p:txBody>
      </p:sp>
      <p:sp>
        <p:nvSpPr>
          <p:cNvPr id="16" name="TextBox 1">
            <a:extLst>
              <a:ext uri="{FF2B5EF4-FFF2-40B4-BE49-F238E27FC236}">
                <a16:creationId xmlns:a16="http://schemas.microsoft.com/office/drawing/2014/main" id="{F00FBE87-EF0C-472E-B2FA-718975CF140D}"/>
              </a:ext>
            </a:extLst>
          </p:cNvPr>
          <p:cNvSpPr txBox="1"/>
          <p:nvPr/>
        </p:nvSpPr>
        <p:spPr>
          <a:xfrm>
            <a:off x="5568885" y="2512093"/>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600" dirty="0">
                <a:solidFill>
                  <a:schemeClr val="bg1"/>
                </a:solidFill>
                <a:latin typeface="Arial"/>
                <a:cs typeface="Arial"/>
              </a:rPr>
              <a:t>hydroelectricity</a:t>
            </a:r>
            <a:endParaRPr lang="en-GB" sz="3600" dirty="0">
              <a:solidFill>
                <a:schemeClr val="bg1"/>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28908491-F0D8-B806-4B11-69E455996D77}"/>
              </a:ext>
            </a:extLst>
          </p:cNvPr>
          <p:cNvPicPr>
            <a:picLocks noChangeAspect="1"/>
          </p:cNvPicPr>
          <p:nvPr/>
        </p:nvPicPr>
        <p:blipFill>
          <a:blip r:embed="rId3"/>
          <a:stretch>
            <a:fillRect/>
          </a:stretch>
        </p:blipFill>
        <p:spPr>
          <a:xfrm>
            <a:off x="212699" y="3154434"/>
            <a:ext cx="5071880" cy="2831757"/>
          </a:xfrm>
          <a:prstGeom prst="rect">
            <a:avLst/>
          </a:prstGeom>
        </p:spPr>
      </p:pic>
      <p:pic>
        <p:nvPicPr>
          <p:cNvPr id="10" name="Picture 9" descr="SSE Renewables to invest almost £50m in repowering of Tummel Bridge Hydro  Plant | SSE Renewables">
            <a:extLst>
              <a:ext uri="{FF2B5EF4-FFF2-40B4-BE49-F238E27FC236}">
                <a16:creationId xmlns:a16="http://schemas.microsoft.com/office/drawing/2014/main" id="{22AA22A0-71BE-CB72-6F0A-E43C3088DDF1}"/>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563496" y="3154434"/>
            <a:ext cx="5071880" cy="2835290"/>
          </a:xfrm>
          <a:prstGeom prst="rect">
            <a:avLst/>
          </a:prstGeom>
          <a:noFill/>
          <a:ln>
            <a:noFill/>
          </a:ln>
        </p:spPr>
      </p:pic>
      <p:pic>
        <p:nvPicPr>
          <p:cNvPr id="12" name="Picture 11" descr="sse plc: British power company SSE to consolidate renewables business,  Energy News, ET EnergyWorld">
            <a:extLst>
              <a:ext uri="{FF2B5EF4-FFF2-40B4-BE49-F238E27FC236}">
                <a16:creationId xmlns:a16="http://schemas.microsoft.com/office/drawing/2014/main" id="{30291C14-7403-6200-06A7-6CDD6411BBDC}"/>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0925070" y="3154433"/>
            <a:ext cx="5038320" cy="2852859"/>
          </a:xfrm>
          <a:prstGeom prst="rect">
            <a:avLst/>
          </a:prstGeom>
          <a:noFill/>
          <a:ln>
            <a:noFill/>
          </a:ln>
        </p:spPr>
      </p:pic>
    </p:spTree>
    <p:extLst>
      <p:ext uri="{BB962C8B-B14F-4D97-AF65-F5344CB8AC3E}">
        <p14:creationId xmlns:p14="http://schemas.microsoft.com/office/powerpoint/2010/main" val="39426609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5</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89" y="507135"/>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Introduction: finding out more about SSE</a:t>
            </a:r>
            <a:endParaRPr lang="en-US" dirty="0">
              <a:solidFill>
                <a:schemeClr val="bg1"/>
              </a:solidFill>
              <a:cs typeface="Arial" panose="020B0604020202020204"/>
            </a:endParaRPr>
          </a:p>
        </p:txBody>
      </p:sp>
      <p:sp>
        <p:nvSpPr>
          <p:cNvPr id="8" name="TextBox 7">
            <a:extLst>
              <a:ext uri="{FF2B5EF4-FFF2-40B4-BE49-F238E27FC236}">
                <a16:creationId xmlns:a16="http://schemas.microsoft.com/office/drawing/2014/main" id="{43E14015-38C5-4363-833F-C903656D5069}"/>
              </a:ext>
            </a:extLst>
          </p:cNvPr>
          <p:cNvSpPr txBox="1"/>
          <p:nvPr/>
        </p:nvSpPr>
        <p:spPr>
          <a:xfrm>
            <a:off x="616689" y="2581275"/>
            <a:ext cx="14914256" cy="5309146"/>
          </a:xfrm>
          <a:prstGeom prst="rect">
            <a:avLst/>
          </a:prstGeom>
          <a:noFill/>
        </p:spPr>
        <p:txBody>
          <a:bodyPr wrap="square">
            <a:spAutoFit/>
          </a:bodyPr>
          <a:lstStyle/>
          <a:p>
            <a:pPr>
              <a:spcBef>
                <a:spcPts val="1800"/>
              </a:spcBef>
            </a:pPr>
            <a:r>
              <a:rPr lang="en-GB" sz="4400" dirty="0">
                <a:effectLst/>
                <a:latin typeface="Arial" panose="020B0604020202020204" pitchFamily="34" charset="0"/>
                <a:ea typeface="Times New Roman" panose="02020603050405020304" pitchFamily="18" charset="0"/>
                <a:cs typeface="Calibri" panose="020F0502020204030204" pitchFamily="34" charset="0"/>
              </a:rPr>
              <a:t>Who are they?</a:t>
            </a:r>
            <a:endParaRPr lang="en-GB" sz="4400" dirty="0">
              <a:effectLst/>
              <a:latin typeface="Arial" panose="020B0604020202020204" pitchFamily="34" charset="0"/>
              <a:ea typeface="Times New Roman" panose="02020603050405020304" pitchFamily="18" charset="0"/>
              <a:cs typeface="Times New Roman" panose="02020603050405020304" pitchFamily="18" charset="0"/>
            </a:endParaRPr>
          </a:p>
          <a:p>
            <a:pPr>
              <a:spcBef>
                <a:spcPts val="1800"/>
              </a:spcBef>
            </a:pPr>
            <a:r>
              <a:rPr lang="en-GB" sz="4400" dirty="0">
                <a:effectLst/>
                <a:latin typeface="Arial" panose="020B0604020202020204" pitchFamily="34" charset="0"/>
                <a:ea typeface="Times New Roman" panose="02020603050405020304" pitchFamily="18" charset="0"/>
                <a:cs typeface="Calibri" panose="020F0502020204030204" pitchFamily="34" charset="0"/>
              </a:rPr>
              <a:t>What are they trying to achieve?</a:t>
            </a:r>
            <a:endParaRPr lang="en-GB" sz="4400" dirty="0">
              <a:effectLst/>
              <a:latin typeface="Arial" panose="020B0604020202020204" pitchFamily="34" charset="0"/>
              <a:ea typeface="Times New Roman" panose="02020603050405020304" pitchFamily="18" charset="0"/>
              <a:cs typeface="Times New Roman" panose="02020603050405020304" pitchFamily="18" charset="0"/>
            </a:endParaRPr>
          </a:p>
          <a:p>
            <a:pPr>
              <a:spcBef>
                <a:spcPts val="1800"/>
              </a:spcBef>
            </a:pPr>
            <a:r>
              <a:rPr lang="en-GB" sz="4400" dirty="0">
                <a:effectLst/>
                <a:latin typeface="Arial" panose="020B0604020202020204" pitchFamily="34" charset="0"/>
                <a:ea typeface="Times New Roman" panose="02020603050405020304" pitchFamily="18" charset="0"/>
                <a:cs typeface="Calibri" panose="020F0502020204030204" pitchFamily="34" charset="0"/>
              </a:rPr>
              <a:t>What do they do?</a:t>
            </a:r>
            <a:endParaRPr lang="en-GB" sz="4400" dirty="0">
              <a:effectLst/>
              <a:latin typeface="Arial" panose="020B0604020202020204" pitchFamily="34" charset="0"/>
              <a:ea typeface="Times New Roman" panose="02020603050405020304" pitchFamily="18" charset="0"/>
              <a:cs typeface="Times New Roman" panose="02020603050405020304" pitchFamily="18" charset="0"/>
            </a:endParaRPr>
          </a:p>
          <a:p>
            <a:pPr>
              <a:spcBef>
                <a:spcPts val="1800"/>
              </a:spcBef>
            </a:pPr>
            <a:r>
              <a:rPr lang="en-GB" sz="4400" dirty="0">
                <a:effectLst/>
                <a:latin typeface="Arial" panose="020B0604020202020204" pitchFamily="34" charset="0"/>
                <a:ea typeface="Times New Roman" panose="02020603050405020304" pitchFamily="18" charset="0"/>
                <a:cs typeface="Calibri" panose="020F0502020204030204" pitchFamily="34" charset="0"/>
              </a:rPr>
              <a:t>What are their aims for the future?</a:t>
            </a:r>
            <a:endParaRPr lang="en-GB" sz="4400" dirty="0">
              <a:effectLst/>
              <a:latin typeface="Arial" panose="020B0604020202020204" pitchFamily="34" charset="0"/>
              <a:ea typeface="Times New Roman" panose="02020603050405020304" pitchFamily="18" charset="0"/>
              <a:cs typeface="Times New Roman" panose="02020603050405020304" pitchFamily="18" charset="0"/>
            </a:endParaRPr>
          </a:p>
          <a:p>
            <a:pPr>
              <a:spcBef>
                <a:spcPts val="1800"/>
              </a:spcBef>
            </a:pPr>
            <a:r>
              <a:rPr lang="en-GB" sz="4400" dirty="0">
                <a:effectLst/>
                <a:latin typeface="Arial" panose="020B0604020202020204" pitchFamily="34" charset="0"/>
                <a:ea typeface="Times New Roman" panose="02020603050405020304" pitchFamily="18" charset="0"/>
                <a:cs typeface="Calibri" panose="020F0502020204030204" pitchFamily="34" charset="0"/>
              </a:rPr>
              <a:t>What makes SSE special / unique?</a:t>
            </a:r>
          </a:p>
          <a:p>
            <a:pPr>
              <a:spcBef>
                <a:spcPts val="1800"/>
              </a:spcBef>
            </a:pPr>
            <a:r>
              <a:rPr lang="en-GB" sz="4400" dirty="0">
                <a:latin typeface="Arial" panose="020B0604020202020204" pitchFamily="34" charset="0"/>
                <a:cs typeface="Calibri" panose="020F0502020204030204" pitchFamily="34" charset="0"/>
              </a:rPr>
              <a:t>Watch this video: </a:t>
            </a:r>
            <a:r>
              <a:rPr lang="en-GB" sz="4400" dirty="0">
                <a:latin typeface="Arial" panose="020B0604020202020204" pitchFamily="34" charset="0"/>
                <a:cs typeface="Calibri" panose="020F0502020204030204" pitchFamily="34" charset="0"/>
                <a:hlinkClick r:id="rId3"/>
              </a:rPr>
              <a:t>“We power change”</a:t>
            </a:r>
            <a:endParaRPr lang="en-GB" sz="4400" dirty="0"/>
          </a:p>
        </p:txBody>
      </p:sp>
    </p:spTree>
    <p:extLst>
      <p:ext uri="{BB962C8B-B14F-4D97-AF65-F5344CB8AC3E}">
        <p14:creationId xmlns:p14="http://schemas.microsoft.com/office/powerpoint/2010/main" val="28267200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dirty="0">
                <a:solidFill>
                  <a:schemeClr val="bg1"/>
                </a:solidFill>
                <a:ea typeface="+mn-lt"/>
                <a:cs typeface="+mn-lt"/>
              </a:rPr>
              <a:t>Our BIG question</a:t>
            </a:r>
          </a:p>
        </p:txBody>
      </p:sp>
      <p:sp>
        <p:nvSpPr>
          <p:cNvPr id="20" name="Text Placeholder 1">
            <a:extLst>
              <a:ext uri="{FF2B5EF4-FFF2-40B4-BE49-F238E27FC236}">
                <a16:creationId xmlns:a16="http://schemas.microsoft.com/office/drawing/2014/main" id="{E59572FC-6C05-4F4B-A1BA-D917514E1BE6}"/>
              </a:ext>
            </a:extLst>
          </p:cNvPr>
          <p:cNvSpPr>
            <a:spLocks noGrp="1"/>
          </p:cNvSpPr>
          <p:nvPr/>
        </p:nvSpPr>
        <p:spPr>
          <a:xfrm>
            <a:off x="1389949" y="2181082"/>
            <a:ext cx="13460790" cy="6114889"/>
          </a:xfrm>
          <a:prstGeom prst="rect">
            <a:avLst/>
          </a:prstGeom>
          <a:solidFill>
            <a:srgbClr val="FFFFFF">
              <a:alpha val="72000"/>
            </a:srgbClr>
          </a:solidFill>
        </p:spPr>
        <p:txBody>
          <a:bodyPr vert="horz" lIns="91440" tIns="45720" rIns="91440" bIns="45720" rtlCol="0" anchor="ctr">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8400" b="0" dirty="0"/>
              <a:t>How can we prepare for careers that may not even exist yet?</a:t>
            </a:r>
            <a:endParaRPr lang="en-GB" sz="8400" b="0" dirty="0"/>
          </a:p>
          <a:p>
            <a:endParaRPr lang="en-GB" sz="4000" b="0" dirty="0">
              <a:latin typeface="Arial"/>
              <a:cs typeface="Arial"/>
            </a:endParaRPr>
          </a:p>
        </p:txBody>
      </p:sp>
    </p:spTree>
    <p:extLst>
      <p:ext uri="{BB962C8B-B14F-4D97-AF65-F5344CB8AC3E}">
        <p14:creationId xmlns:p14="http://schemas.microsoft.com/office/powerpoint/2010/main" val="18824520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D64E553-D433-6C7A-6B41-F9A42BDC3268}"/>
              </a:ext>
            </a:extLst>
          </p:cNvPr>
          <p:cNvSpPr/>
          <p:nvPr/>
        </p:nvSpPr>
        <p:spPr>
          <a:xfrm>
            <a:off x="4182895" y="5856498"/>
            <a:ext cx="9124545" cy="1289236"/>
          </a:xfrm>
          <a:prstGeom prst="rect">
            <a:avLst/>
          </a:prstGeom>
          <a:solidFill>
            <a:srgbClr val="FDE8C3"/>
          </a:solidFill>
          <a:ln>
            <a:solidFill>
              <a:srgbClr val="FDE8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a:ea typeface="+mn-ea"/>
                <a:cs typeface="+mn-cs"/>
              </a:rPr>
              <a:t>I develop ideas by asking myself questions</a:t>
            </a:r>
          </a:p>
        </p:txBody>
      </p:sp>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FC62D0-A2F2-4BF8-8DAC-E86C11000EC3}" type="slidenum">
              <a:rPr kumimoji="0" lang="en-GB" sz="1600" b="0" i="0" u="none" strike="noStrike" kern="1200" cap="none" spc="0" normalizeH="0" baseline="0" noProof="0" smtClean="0">
                <a:ln>
                  <a:noFill/>
                </a:ln>
                <a:solidFill>
                  <a:srgbClr val="000000">
                    <a:lumMod val="50000"/>
                    <a:lumOff val="50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0" lang="en-GB" sz="1600" b="0" i="0" u="none" strike="noStrike" kern="1200" cap="none" spc="0" normalizeH="0" baseline="0" noProof="0">
              <a:ln>
                <a:noFill/>
              </a:ln>
              <a:solidFill>
                <a:srgbClr val="000000">
                  <a:lumMod val="50000"/>
                  <a:lumOff val="50000"/>
                </a:srgbClr>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2261A202-BCC8-4341-9DB7-43872EF128AA}"/>
              </a:ext>
            </a:extLst>
          </p:cNvPr>
          <p:cNvSpPr/>
          <p:nvPr/>
        </p:nvSpPr>
        <p:spPr>
          <a:xfrm>
            <a:off x="616690" y="49189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000" b="0" i="0" u="none" strike="noStrike" kern="1200" cap="none" spc="0" normalizeH="0" baseline="0" noProof="0" dirty="0">
                <a:ln>
                  <a:noFill/>
                </a:ln>
                <a:solidFill>
                  <a:srgbClr val="FFFFFF"/>
                </a:solidFill>
                <a:effectLst/>
                <a:uLnTx/>
                <a:uFillTx/>
                <a:latin typeface="Arial" panose="020B0604020202020204"/>
                <a:ea typeface="+mn-lt"/>
                <a:cs typeface="Arial" panose="020B0604020202020204"/>
              </a:rPr>
              <a:t>Which essential skill does this use?</a:t>
            </a: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Arial" panose="020B0604020202020204"/>
            </a:endParaRPr>
          </a:p>
        </p:txBody>
      </p:sp>
      <p:sp>
        <p:nvSpPr>
          <p:cNvPr id="4" name="Rectangle 3">
            <a:extLst>
              <a:ext uri="{FF2B5EF4-FFF2-40B4-BE49-F238E27FC236}">
                <a16:creationId xmlns:a16="http://schemas.microsoft.com/office/drawing/2014/main" id="{E07E1C15-9B06-DAF5-AD7E-9A9174D0C9DD}"/>
              </a:ext>
            </a:extLst>
          </p:cNvPr>
          <p:cNvSpPr/>
          <p:nvPr/>
        </p:nvSpPr>
        <p:spPr>
          <a:xfrm>
            <a:off x="3924095" y="3122743"/>
            <a:ext cx="9383345" cy="1704437"/>
          </a:xfrm>
          <a:prstGeom prst="rect">
            <a:avLst/>
          </a:prstGeom>
          <a:solidFill>
            <a:srgbClr val="F9C670"/>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a:ea typeface="+mn-ea"/>
                <a:cs typeface="+mn-cs"/>
              </a:rPr>
              <a:t>    The use of imagination and the generation of new ideas</a:t>
            </a:r>
          </a:p>
        </p:txBody>
      </p:sp>
      <p:pic>
        <p:nvPicPr>
          <p:cNvPr id="7" name="Picture 6">
            <a:extLst>
              <a:ext uri="{FF2B5EF4-FFF2-40B4-BE49-F238E27FC236}">
                <a16:creationId xmlns:a16="http://schemas.microsoft.com/office/drawing/2014/main" id="{D0765032-E96A-4B46-A447-A380BF748CB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34195" y="2392036"/>
            <a:ext cx="3378374" cy="3378374"/>
          </a:xfrm>
          <a:prstGeom prst="rect">
            <a:avLst/>
          </a:prstGeom>
        </p:spPr>
      </p:pic>
      <p:pic>
        <p:nvPicPr>
          <p:cNvPr id="5" name="Picture 4">
            <a:extLst>
              <a:ext uri="{FF2B5EF4-FFF2-40B4-BE49-F238E27FC236}">
                <a16:creationId xmlns:a16="http://schemas.microsoft.com/office/drawing/2014/main" id="{C69016AE-3837-ED8A-3749-678023FFD4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4248" y="5202455"/>
            <a:ext cx="2618268" cy="2597321"/>
          </a:xfrm>
          <a:prstGeom prst="rect">
            <a:avLst/>
          </a:prstGeom>
        </p:spPr>
      </p:pic>
    </p:spTree>
    <p:extLst>
      <p:ext uri="{BB962C8B-B14F-4D97-AF65-F5344CB8AC3E}">
        <p14:creationId xmlns:p14="http://schemas.microsoft.com/office/powerpoint/2010/main" val="2003254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D</a:t>
            </a:r>
            <a:r>
              <a:rPr lang="en-GB" sz="4000" dirty="0">
                <a:solidFill>
                  <a:schemeClr val="bg1"/>
                </a:solidFill>
                <a:ea typeface="+mn-lt"/>
                <a:cs typeface="+mn-lt"/>
              </a:rPr>
              <a:t>o together</a:t>
            </a:r>
          </a:p>
        </p:txBody>
      </p:sp>
      <p:sp>
        <p:nvSpPr>
          <p:cNvPr id="4" name="Text Placeholder 1">
            <a:extLst>
              <a:ext uri="{FF2B5EF4-FFF2-40B4-BE49-F238E27FC236}">
                <a16:creationId xmlns:a16="http://schemas.microsoft.com/office/drawing/2014/main" id="{66420D27-1457-CAFE-965D-6AD5A5EB29C0}"/>
              </a:ext>
            </a:extLst>
          </p:cNvPr>
          <p:cNvSpPr>
            <a:spLocks noGrp="1"/>
          </p:cNvSpPr>
          <p:nvPr/>
        </p:nvSpPr>
        <p:spPr>
          <a:xfrm>
            <a:off x="1389949" y="2181082"/>
            <a:ext cx="13460790" cy="6114889"/>
          </a:xfrm>
          <a:prstGeom prst="rect">
            <a:avLst/>
          </a:prstGeom>
          <a:solidFill>
            <a:srgbClr val="FFFFFF">
              <a:alpha val="72000"/>
            </a:srgbClr>
          </a:solidFill>
        </p:spPr>
        <p:txBody>
          <a:bodyPr vert="horz" lIns="91440" tIns="45720" rIns="91440" bIns="45720" rtlCol="0" anchor="ctr">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lgn="ctr"/>
            <a:r>
              <a:rPr lang="en-GB" sz="7200" b="0" dirty="0"/>
              <a:t>Watch this video</a:t>
            </a:r>
          </a:p>
          <a:p>
            <a:pPr algn="ctr"/>
            <a:r>
              <a:rPr lang="en-GB" sz="7200" b="0" dirty="0">
                <a:hlinkClick r:id="rId3"/>
              </a:rPr>
              <a:t>“Hydro: Power a Net Zero Future (SSE COP26 Exhibition)”</a:t>
            </a:r>
            <a:endParaRPr lang="en-GB" sz="7200" b="0" dirty="0"/>
          </a:p>
          <a:p>
            <a:endParaRPr lang="en-GB" sz="4000" b="0" dirty="0">
              <a:latin typeface="Arial"/>
              <a:cs typeface="Arial"/>
            </a:endParaRPr>
          </a:p>
        </p:txBody>
      </p:sp>
    </p:spTree>
    <p:extLst>
      <p:ext uri="{BB962C8B-B14F-4D97-AF65-F5344CB8AC3E}">
        <p14:creationId xmlns:p14="http://schemas.microsoft.com/office/powerpoint/2010/main" val="17475510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4445D38-2AAF-41D2-BE98-A3C0D5440FBB}"/>
              </a:ext>
            </a:extLst>
          </p:cNvPr>
          <p:cNvCxnSpPr>
            <a:cxnSpLocks/>
          </p:cNvCxnSpPr>
          <p:nvPr/>
        </p:nvCxnSpPr>
        <p:spPr>
          <a:xfrm flipH="1">
            <a:off x="0" y="4572000"/>
            <a:ext cx="162560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 name="Straight Connector 2">
            <a:extLst>
              <a:ext uri="{FF2B5EF4-FFF2-40B4-BE49-F238E27FC236}">
                <a16:creationId xmlns:a16="http://schemas.microsoft.com/office/drawing/2014/main" id="{7559AEC3-9482-4089-BCE5-5684F00DD397}"/>
              </a:ext>
            </a:extLst>
          </p:cNvPr>
          <p:cNvCxnSpPr>
            <a:stCxn id="16" idx="2"/>
          </p:cNvCxnSpPr>
          <p:nvPr/>
        </p:nvCxnSpPr>
        <p:spPr>
          <a:xfrm>
            <a:off x="8111535" y="1607096"/>
            <a:ext cx="16465" cy="6546304"/>
          </a:xfrm>
          <a:prstGeom prst="line">
            <a:avLst/>
          </a:prstGeom>
          <a:ln w="12700"/>
        </p:spPr>
        <p:style>
          <a:lnRef idx="1">
            <a:schemeClr val="dk1"/>
          </a:lnRef>
          <a:fillRef idx="0">
            <a:schemeClr val="dk1"/>
          </a:fillRef>
          <a:effectRef idx="0">
            <a:schemeClr val="dk1"/>
          </a:effectRef>
          <a:fontRef idx="minor">
            <a:schemeClr val="tx1"/>
          </a:fontRef>
        </p:style>
      </p:cxnSp>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D</a:t>
            </a:r>
            <a:r>
              <a:rPr lang="en-GB" sz="4000" dirty="0">
                <a:solidFill>
                  <a:schemeClr val="bg1"/>
                </a:solidFill>
                <a:ea typeface="+mn-lt"/>
                <a:cs typeface="+mn-lt"/>
              </a:rPr>
              <a:t>o together</a:t>
            </a:r>
          </a:p>
        </p:txBody>
      </p:sp>
      <p:pic>
        <p:nvPicPr>
          <p:cNvPr id="4" name="Picture 2" descr="Pitlochry Power Station to open its doors to public | SSE">
            <a:extLst>
              <a:ext uri="{FF2B5EF4-FFF2-40B4-BE49-F238E27FC236}">
                <a16:creationId xmlns:a16="http://schemas.microsoft.com/office/drawing/2014/main" id="{EF610870-3EEF-45F9-8494-8697D23D9F6B}"/>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204453" y="3230922"/>
            <a:ext cx="5364309" cy="268215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7D13AF8B-C097-4D90-ADCB-8599495357AA}"/>
              </a:ext>
            </a:extLst>
          </p:cNvPr>
          <p:cNvSpPr txBox="1"/>
          <p:nvPr/>
        </p:nvSpPr>
        <p:spPr>
          <a:xfrm>
            <a:off x="5859773" y="5913077"/>
            <a:ext cx="4279789" cy="461665"/>
          </a:xfrm>
          <a:prstGeom prst="rect">
            <a:avLst/>
          </a:prstGeom>
          <a:noFill/>
        </p:spPr>
        <p:txBody>
          <a:bodyPr wrap="square" rtlCol="0">
            <a:spAutoFit/>
          </a:bodyPr>
          <a:lstStyle/>
          <a:p>
            <a:r>
              <a:rPr lang="en-US" sz="2400" dirty="0"/>
              <a:t>Pitlochry power station</a:t>
            </a:r>
            <a:endParaRPr lang="en-GB" sz="2400" dirty="0"/>
          </a:p>
        </p:txBody>
      </p:sp>
      <p:sp>
        <p:nvSpPr>
          <p:cNvPr id="9" name="TextBox 8">
            <a:extLst>
              <a:ext uri="{FF2B5EF4-FFF2-40B4-BE49-F238E27FC236}">
                <a16:creationId xmlns:a16="http://schemas.microsoft.com/office/drawing/2014/main" id="{CE92E3FC-79FC-453C-AAB1-08798F7714BD}"/>
              </a:ext>
            </a:extLst>
          </p:cNvPr>
          <p:cNvSpPr txBox="1"/>
          <p:nvPr/>
        </p:nvSpPr>
        <p:spPr>
          <a:xfrm>
            <a:off x="0" y="1844040"/>
            <a:ext cx="1281120" cy="461665"/>
          </a:xfrm>
          <a:prstGeom prst="rect">
            <a:avLst/>
          </a:prstGeom>
          <a:noFill/>
        </p:spPr>
        <p:txBody>
          <a:bodyPr wrap="none" rtlCol="0">
            <a:spAutoFit/>
          </a:bodyPr>
          <a:lstStyle/>
          <a:p>
            <a:r>
              <a:rPr lang="en-US" sz="2400" dirty="0"/>
              <a:t>Careers</a:t>
            </a:r>
            <a:endParaRPr lang="en-GB" dirty="0"/>
          </a:p>
        </p:txBody>
      </p:sp>
      <p:sp>
        <p:nvSpPr>
          <p:cNvPr id="11" name="TextBox 10">
            <a:extLst>
              <a:ext uri="{FF2B5EF4-FFF2-40B4-BE49-F238E27FC236}">
                <a16:creationId xmlns:a16="http://schemas.microsoft.com/office/drawing/2014/main" id="{F305FC8E-C5BC-4FD3-B772-9CFD68DA6D38}"/>
              </a:ext>
            </a:extLst>
          </p:cNvPr>
          <p:cNvSpPr txBox="1"/>
          <p:nvPr/>
        </p:nvSpPr>
        <p:spPr>
          <a:xfrm>
            <a:off x="14684736" y="7450127"/>
            <a:ext cx="1571264" cy="461665"/>
          </a:xfrm>
          <a:prstGeom prst="rect">
            <a:avLst/>
          </a:prstGeom>
          <a:noFill/>
        </p:spPr>
        <p:txBody>
          <a:bodyPr wrap="none" rtlCol="0">
            <a:spAutoFit/>
          </a:bodyPr>
          <a:lstStyle/>
          <a:p>
            <a:r>
              <a:rPr lang="en-US" sz="2400" dirty="0"/>
              <a:t>Questions</a:t>
            </a:r>
            <a:endParaRPr lang="en-GB" dirty="0"/>
          </a:p>
        </p:txBody>
      </p:sp>
      <p:sp>
        <p:nvSpPr>
          <p:cNvPr id="12" name="TextBox 11">
            <a:extLst>
              <a:ext uri="{FF2B5EF4-FFF2-40B4-BE49-F238E27FC236}">
                <a16:creationId xmlns:a16="http://schemas.microsoft.com/office/drawing/2014/main" id="{B70DBD65-CAA2-4F19-B8E3-CA1967F61BB4}"/>
              </a:ext>
            </a:extLst>
          </p:cNvPr>
          <p:cNvSpPr txBox="1"/>
          <p:nvPr/>
        </p:nvSpPr>
        <p:spPr>
          <a:xfrm>
            <a:off x="0" y="7680960"/>
            <a:ext cx="1743939" cy="461665"/>
          </a:xfrm>
          <a:prstGeom prst="rect">
            <a:avLst/>
          </a:prstGeom>
          <a:noFill/>
        </p:spPr>
        <p:txBody>
          <a:bodyPr wrap="none" rtlCol="0">
            <a:spAutoFit/>
          </a:bodyPr>
          <a:lstStyle/>
          <a:p>
            <a:r>
              <a:rPr lang="en-US" sz="2400" dirty="0"/>
              <a:t>Technology</a:t>
            </a:r>
            <a:endParaRPr lang="en-GB" dirty="0"/>
          </a:p>
        </p:txBody>
      </p:sp>
      <p:sp>
        <p:nvSpPr>
          <p:cNvPr id="13" name="TextBox 12">
            <a:extLst>
              <a:ext uri="{FF2B5EF4-FFF2-40B4-BE49-F238E27FC236}">
                <a16:creationId xmlns:a16="http://schemas.microsoft.com/office/drawing/2014/main" id="{11E68042-F0D1-44AD-A494-84BAFDE587D0}"/>
              </a:ext>
            </a:extLst>
          </p:cNvPr>
          <p:cNvSpPr txBox="1"/>
          <p:nvPr/>
        </p:nvSpPr>
        <p:spPr>
          <a:xfrm>
            <a:off x="15351585" y="1844039"/>
            <a:ext cx="904415" cy="461665"/>
          </a:xfrm>
          <a:prstGeom prst="rect">
            <a:avLst/>
          </a:prstGeom>
          <a:noFill/>
        </p:spPr>
        <p:txBody>
          <a:bodyPr wrap="none" rtlCol="0">
            <a:spAutoFit/>
          </a:bodyPr>
          <a:lstStyle/>
          <a:p>
            <a:r>
              <a:rPr lang="en-US" sz="2400" dirty="0"/>
              <a:t>Skills</a:t>
            </a:r>
            <a:endParaRPr lang="en-GB" dirty="0"/>
          </a:p>
        </p:txBody>
      </p:sp>
      <p:pic>
        <p:nvPicPr>
          <p:cNvPr id="2" name="Picture 1">
            <a:extLst>
              <a:ext uri="{FF2B5EF4-FFF2-40B4-BE49-F238E27FC236}">
                <a16:creationId xmlns:a16="http://schemas.microsoft.com/office/drawing/2014/main" id="{1BFBEC59-A7E9-DEBB-F3FA-1C786C52F8F2}"/>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3092874" y="0"/>
            <a:ext cx="2507331" cy="2507331"/>
          </a:xfrm>
          <a:prstGeom prst="rect">
            <a:avLst/>
          </a:prstGeom>
        </p:spPr>
      </p:pic>
    </p:spTree>
    <p:extLst>
      <p:ext uri="{BB962C8B-B14F-4D97-AF65-F5344CB8AC3E}">
        <p14:creationId xmlns:p14="http://schemas.microsoft.com/office/powerpoint/2010/main" val="3711386031"/>
      </p:ext>
    </p:extLst>
  </p:cSld>
  <p:clrMapOvr>
    <a:masterClrMapping/>
  </p:clrMapOvr>
</p:sld>
</file>

<file path=ppt/theme/theme1.xml><?xml version="1.0" encoding="utf-8"?>
<a:theme xmlns:a="http://schemas.openxmlformats.org/drawingml/2006/main" name="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2.xml><?xml version="1.0" encoding="utf-8"?>
<a:theme xmlns:a="http://schemas.openxmlformats.org/drawingml/2006/main" name="Icons and Image Placeholder">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C6BF8F9C-AEB1-3448-88EE-7A4D43C01403}"/>
    </a:ext>
  </a:extLst>
</a:theme>
</file>

<file path=ppt/theme/theme3.xml><?xml version="1.0" encoding="utf-8"?>
<a:theme xmlns:a="http://schemas.openxmlformats.org/drawingml/2006/main" name="Document classification">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05EC7FAB-F857-BA47-98ED-D4003E22998B}"/>
    </a:ext>
  </a:extLst>
</a:theme>
</file>

<file path=ppt/theme/theme4.xml><?xml version="1.0" encoding="utf-8"?>
<a:theme xmlns:a="http://schemas.openxmlformats.org/drawingml/2006/main" name="1_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4B49E33887994AB76A5D2D20ABD5F0" ma:contentTypeVersion="18" ma:contentTypeDescription="Create a new document." ma:contentTypeScope="" ma:versionID="66938c5560607759f9910eb6c306b8c0">
  <xsd:schema xmlns:xsd="http://www.w3.org/2001/XMLSchema" xmlns:xs="http://www.w3.org/2001/XMLSchema" xmlns:p="http://schemas.microsoft.com/office/2006/metadata/properties" xmlns:ns2="9b7ec092-f6b5-4125-990c-f1404c00f105" xmlns:ns3="627f6527-ab1f-4eca-a472-40d5a7c91aa6" targetNamespace="http://schemas.microsoft.com/office/2006/metadata/properties" ma:root="true" ma:fieldsID="7f672d522c0ba03775fd1546294a772e" ns2:_="" ns3:_="">
    <xsd:import namespace="9b7ec092-f6b5-4125-990c-f1404c00f105"/>
    <xsd:import namespace="627f6527-ab1f-4eca-a472-40d5a7c91aa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7ec092-f6b5-4125-990c-f1404c00f1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0fa5b73-c91b-4169-bfc8-b85bc92a646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7f6527-ab1f-4eca-a472-40d5a7c91aa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ba2977a-e79d-4375-a776-be9cf68043e6}" ma:internalName="TaxCatchAll" ma:showField="CatchAllData" ma:web="627f6527-ab1f-4eca-a472-40d5a7c91a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627f6527-ab1f-4eca-a472-40d5a7c91aa6">
      <UserInfo>
        <DisplayName>Rideout, Tania M</DisplayName>
        <AccountId>557</AccountId>
        <AccountType/>
      </UserInfo>
    </SharedWithUsers>
    <lcf76f155ced4ddcb4097134ff3c332f xmlns="9b7ec092-f6b5-4125-990c-f1404c00f105">
      <Terms xmlns="http://schemas.microsoft.com/office/infopath/2007/PartnerControls"/>
    </lcf76f155ced4ddcb4097134ff3c332f>
    <TaxCatchAll xmlns="627f6527-ab1f-4eca-a472-40d5a7c91aa6" xsi:nil="true"/>
    <MediaLengthInSeconds xmlns="9b7ec092-f6b5-4125-990c-f1404c00f105" xsi:nil="true"/>
  </documentManagement>
</p:properties>
</file>

<file path=customXml/itemProps1.xml><?xml version="1.0" encoding="utf-8"?>
<ds:datastoreItem xmlns:ds="http://schemas.openxmlformats.org/officeDocument/2006/customXml" ds:itemID="{BC7EEB78-6101-4269-AFE5-31174ADC5966}"/>
</file>

<file path=customXml/itemProps2.xml><?xml version="1.0" encoding="utf-8"?>
<ds:datastoreItem xmlns:ds="http://schemas.openxmlformats.org/officeDocument/2006/customXml" ds:itemID="{40C26788-4DC2-436E-8A96-8EFF94E1844A}">
  <ds:schemaRefs>
    <ds:schemaRef ds:uri="http://schemas.microsoft.com/sharepoint/v3/contenttype/forms"/>
  </ds:schemaRefs>
</ds:datastoreItem>
</file>

<file path=customXml/itemProps3.xml><?xml version="1.0" encoding="utf-8"?>
<ds:datastoreItem xmlns:ds="http://schemas.openxmlformats.org/officeDocument/2006/customXml" ds:itemID="{6FF5F813-550E-4BB5-ADE3-752FACD4D223}">
  <ds:schemaRefs>
    <ds:schemaRef ds:uri="http://schemas.microsoft.com/office/2006/documentManagement/types"/>
    <ds:schemaRef ds:uri="http://purl.org/dc/terms/"/>
    <ds:schemaRef ds:uri="http://purl.org/dc/dcmitype/"/>
    <ds:schemaRef ds:uri="http://schemas.microsoft.com/office/2006/metadata/properties"/>
    <ds:schemaRef ds:uri="http://www.w3.org/XML/1998/namespace"/>
    <ds:schemaRef ds:uri="http://schemas.microsoft.com/office/infopath/2007/PartnerControls"/>
    <ds:schemaRef ds:uri="07972ca6-707e-448d-9906-956b3470f1ed"/>
    <ds:schemaRef ds:uri="http://schemas.openxmlformats.org/package/2006/metadata/core-properties"/>
    <ds:schemaRef ds:uri="0f5a772e-d50b-4a74-9883-6cd1d55f5023"/>
    <ds:schemaRef ds:uri="http://purl.org/dc/elements/1.1/"/>
    <ds:schemaRef ds:uri="627f6527-ab1f-4eca-a472-40d5a7c91aa6"/>
    <ds:schemaRef ds:uri="439a51f6-dfbd-4e36-aced-ce87c44dfe92"/>
    <ds:schemaRef ds:uri="19478fe6-f361-4126-ad27-533821e265c9"/>
    <ds:schemaRef ds:uri="851c7f4a-c353-4405-badc-f22153839b74"/>
  </ds:schemaRefs>
</ds:datastoreItem>
</file>

<file path=docProps/app.xml><?xml version="1.0" encoding="utf-8"?>
<Properties xmlns="http://schemas.openxmlformats.org/officeDocument/2006/extended-properties" xmlns:vt="http://schemas.openxmlformats.org/officeDocument/2006/docPropsVTypes">
  <Template>SSE Master Slide</Template>
  <TotalTime>30</TotalTime>
  <Words>1170</Words>
  <Application>Microsoft Office PowerPoint</Application>
  <PresentationFormat>Custom</PresentationFormat>
  <Paragraphs>154</Paragraphs>
  <Slides>15</Slides>
  <Notes>14</Notes>
  <HiddenSlides>0</HiddenSlides>
  <MMClips>0</MMClips>
  <ScaleCrop>false</ScaleCrop>
  <HeadingPairs>
    <vt:vector size="4" baseType="variant">
      <vt:variant>
        <vt:lpstr>Theme</vt:lpstr>
      </vt:variant>
      <vt:variant>
        <vt:i4>4</vt:i4>
      </vt:variant>
      <vt:variant>
        <vt:lpstr>Slide Titles</vt:lpstr>
      </vt:variant>
      <vt:variant>
        <vt:i4>15</vt:i4>
      </vt:variant>
    </vt:vector>
  </HeadingPairs>
  <TitlesOfParts>
    <vt:vector size="19" baseType="lpstr">
      <vt:lpstr>SSE Master Slide</vt:lpstr>
      <vt:lpstr>Icons and Image Placeholder</vt:lpstr>
      <vt:lpstr>Document classification</vt:lpstr>
      <vt:lpstr>1_SSE Master Slide</vt:lpstr>
      <vt:lpstr>PowerPoint Presentation</vt:lpstr>
      <vt:lpstr>PowerPoint Presentation</vt:lpstr>
      <vt:lpstr>PowerPoint Presentation</vt:lpstr>
      <vt:lpstr>Key WORDS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Richard Ireland</dc:creator>
  <cp:lastModifiedBy>Rachel</cp:lastModifiedBy>
  <cp:revision>834</cp:revision>
  <dcterms:created xsi:type="dcterms:W3CDTF">2020-09-14T13:57:51Z</dcterms:created>
  <dcterms:modified xsi:type="dcterms:W3CDTF">2023-11-03T14:45:18Z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2020-01-15T00:00:00Z</vt:filetime>
  </property>
  <property fmtid="{D5CDD505-2E9C-101B-9397-08002B2CF9AE}" pid="3" name="Creator">
    <vt:lpwstr>Adobe InDesign 15.0 (Macintosh)</vt:lpwstr>
  </property>
  <property fmtid="{D5CDD505-2E9C-101B-9397-08002B2CF9AE}" pid="4" name="LastSaved">
    <vt:filetime>2020-01-15T00:00:00Z</vt:filetime>
  </property>
  <property fmtid="{D5CDD505-2E9C-101B-9397-08002B2CF9AE}" pid="5" name="ContentTypeId">
    <vt:lpwstr>0x010100BD05D410F555A243BAA575BAC5CCBB9D</vt:lpwstr>
  </property>
  <property fmtid="{D5CDD505-2E9C-101B-9397-08002B2CF9AE}" pid="6" name="MediaServiceImageTags">
    <vt:lpwstr/>
  </property>
  <property fmtid="{D5CDD505-2E9C-101B-9397-08002B2CF9AE}" pid="7" name="Order">
    <vt:lpwstr>377600.000000000</vt:lpwstr>
  </property>
  <property fmtid="{D5CDD505-2E9C-101B-9397-08002B2CF9AE}" pid="8" name="xd_ProgID">
    <vt:lpwstr/>
  </property>
  <property fmtid="{D5CDD505-2E9C-101B-9397-08002B2CF9AE}" pid="9" name="_SourceUrl">
    <vt:lpwstr/>
  </property>
  <property fmtid="{D5CDD505-2E9C-101B-9397-08002B2CF9AE}" pid="10" name="_SharedFileIndex">
    <vt:lpwstr/>
  </property>
  <property fmtid="{D5CDD505-2E9C-101B-9397-08002B2CF9AE}" pid="11" name="ComplianceAssetId">
    <vt:lpwstr/>
  </property>
  <property fmtid="{D5CDD505-2E9C-101B-9397-08002B2CF9AE}" pid="12" name="TemplateUrl">
    <vt:lpwstr/>
  </property>
  <property fmtid="{D5CDD505-2E9C-101B-9397-08002B2CF9AE}" pid="13" name="_ExtendedDescription">
    <vt:lpwstr/>
  </property>
  <property fmtid="{D5CDD505-2E9C-101B-9397-08002B2CF9AE}" pid="14" name="TriggerFlowInfo">
    <vt:lpwstr/>
  </property>
  <property fmtid="{D5CDD505-2E9C-101B-9397-08002B2CF9AE}" pid="15" name="xd_Signature">
    <vt:lpwstr/>
  </property>
</Properties>
</file>